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7" r:id="rId3"/>
    <p:sldId id="257" r:id="rId4"/>
    <p:sldId id="258" r:id="rId5"/>
    <p:sldId id="259" r:id="rId6"/>
    <p:sldId id="260" r:id="rId7"/>
    <p:sldId id="261" r:id="rId8"/>
    <p:sldId id="268" r:id="rId9"/>
    <p:sldId id="262" r:id="rId1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34D31380-CAB5-4E18-A1E6-DD4487E78D90}">
          <p14:sldIdLst>
            <p14:sldId id="256"/>
            <p14:sldId id="267"/>
          </p14:sldIdLst>
        </p14:section>
        <p14:section name="Exhortación General" id="{5EAB68CB-2236-40B8-BA6B-A703A0E3202B}">
          <p14:sldIdLst>
            <p14:sldId id="257"/>
            <p14:sldId id="258"/>
            <p14:sldId id="259"/>
            <p14:sldId id="260"/>
            <p14:sldId id="261"/>
            <p14:sldId id="268"/>
            <p14:sldId id="26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491E1F8-035E-439A-B9F5-5B6F938E529A}" v="1" dt="2021-05-06T17:42:20.2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6976" autoAdjust="0"/>
  </p:normalViewPr>
  <p:slideViewPr>
    <p:cSldViewPr snapToGrid="0">
      <p:cViewPr varScale="1">
        <p:scale>
          <a:sx n="48" d="100"/>
          <a:sy n="48" d="100"/>
        </p:scale>
        <p:origin x="828"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3280DF-BD5B-432A-BFC0-C520A5C7021F}" type="datetimeFigureOut">
              <a:rPr lang="es-MX" smtClean="0"/>
              <a:t>16/05/2021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8F455D-CDE7-420C-8EA2-3D7037706A84}" type="slidenum">
              <a:rPr lang="es-MX" smtClean="0"/>
              <a:t>‹Nº›</a:t>
            </a:fld>
            <a:endParaRPr lang="es-MX"/>
          </a:p>
        </p:txBody>
      </p:sp>
    </p:spTree>
    <p:extLst>
      <p:ext uri="{BB962C8B-B14F-4D97-AF65-F5344CB8AC3E}">
        <p14:creationId xmlns:p14="http://schemas.microsoft.com/office/powerpoint/2010/main" val="6402434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Antes de nada, vamos a anotar que en las Escrituras, el salvo tiene una relación con Dios como entre una mujer y su marido. Cuando uno es infiel a Dios, es comparado a una mujer o un hombre que hace fornicación o adulterio. El punto principal es la infidelidad a sus votos de amor.</a:t>
            </a:r>
          </a:p>
          <a:p>
            <a:r>
              <a:rPr lang="es-MX" dirty="0"/>
              <a:t>El matrimonio en la Biblia es un mini cuadro de la relación entre la Iglesia y Jesucristo su marido. Infidelidad en tus relaciones terrenales se refleja tu relación moral con Jesús. No hay otra situación.</a:t>
            </a:r>
          </a:p>
        </p:txBody>
      </p:sp>
      <p:sp>
        <p:nvSpPr>
          <p:cNvPr id="4" name="Marcador de número de diapositiva 3"/>
          <p:cNvSpPr>
            <a:spLocks noGrp="1"/>
          </p:cNvSpPr>
          <p:nvPr>
            <p:ph type="sldNum" sz="quarter" idx="5"/>
          </p:nvPr>
        </p:nvSpPr>
        <p:spPr/>
        <p:txBody>
          <a:bodyPr/>
          <a:lstStyle/>
          <a:p>
            <a:fld id="{608F455D-CDE7-420C-8EA2-3D7037706A84}" type="slidenum">
              <a:rPr lang="es-MX" smtClean="0"/>
              <a:t>1</a:t>
            </a:fld>
            <a:endParaRPr lang="es-MX"/>
          </a:p>
        </p:txBody>
      </p:sp>
    </p:spTree>
    <p:extLst>
      <p:ext uri="{BB962C8B-B14F-4D97-AF65-F5344CB8AC3E}">
        <p14:creationId xmlns:p14="http://schemas.microsoft.com/office/powerpoint/2010/main" val="3976135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None/>
            </a:pPr>
            <a:r>
              <a:rPr lang="es-MX" dirty="0"/>
              <a:t>Ya vimos en capítulo 2:16 y 17 sobre la mujer extraña. Ella tiene el objetivo de hacer sexo con un joven para causar el adulterio contra su esposa. Adentro de esta maniobra, ella va a causar el joven de olvidar su relación con Dios también. O sea, ella le jala afuera de las cosas de Dios. Ella halaga o usa palabras suaves y llamativas para lograr su objetivos.</a:t>
            </a:r>
          </a:p>
          <a:p>
            <a:pPr marL="0" indent="0">
              <a:buNone/>
            </a:pPr>
            <a:r>
              <a:rPr lang="es-MX" dirty="0"/>
              <a:t>Dios ha hecho al ser humano con un lado físico. Este cuerpo físico de nosotros nos dice cuando tenemos sed o hambre, y alimentamos a nuestros cuerpos para seguir funcionan en la vida. Pr 5:15-23; Pr 6:20-29, 30-35; 7:1-23</a:t>
            </a:r>
          </a:p>
          <a:p>
            <a:pPr marL="0" indent="0">
              <a:buNone/>
            </a:pPr>
            <a:r>
              <a:rPr lang="es-MX" dirty="0"/>
              <a:t>Pero Dios nos ha dado instrucciones para prevenir que nuestros deseos, y si quiere decirlo así, nuestras necesidades sexuales se satisfacen con una sola persona, nuestra cónyuge. </a:t>
            </a:r>
          </a:p>
          <a:p>
            <a:pPr marL="0" indent="0">
              <a:buNone/>
            </a:pPr>
            <a:r>
              <a:rPr lang="es-MX" dirty="0"/>
              <a:t>Los avisos de este capítulo tratan de no ser engañado por otras opciones que Satanás puede proponerte.</a:t>
            </a:r>
          </a:p>
          <a:p>
            <a:endParaRPr lang="es-MX" dirty="0"/>
          </a:p>
        </p:txBody>
      </p:sp>
      <p:sp>
        <p:nvSpPr>
          <p:cNvPr id="4" name="Marcador de número de diapositiva 3"/>
          <p:cNvSpPr>
            <a:spLocks noGrp="1"/>
          </p:cNvSpPr>
          <p:nvPr>
            <p:ph type="sldNum" sz="quarter" idx="5"/>
          </p:nvPr>
        </p:nvSpPr>
        <p:spPr/>
        <p:txBody>
          <a:bodyPr/>
          <a:lstStyle/>
          <a:p>
            <a:fld id="{608F455D-CDE7-420C-8EA2-3D7037706A84}" type="slidenum">
              <a:rPr lang="es-MX" smtClean="0"/>
              <a:t>2</a:t>
            </a:fld>
            <a:endParaRPr lang="es-MX"/>
          </a:p>
        </p:txBody>
      </p:sp>
    </p:spTree>
    <p:extLst>
      <p:ext uri="{BB962C8B-B14F-4D97-AF65-F5344CB8AC3E}">
        <p14:creationId xmlns:p14="http://schemas.microsoft.com/office/powerpoint/2010/main" val="34079336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Inteligencia – es el conocer datos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Sabiduría – Es saber cómo usar la inteligencia para sacar provecho personal de los datos.</a:t>
            </a:r>
          </a:p>
          <a:p>
            <a:r>
              <a:rPr lang="es-MX" noProof="0" dirty="0"/>
              <a:t>El aviso es de no dejar los placeres “por un momento” causarte de pagar el precio por lo demás de tu vida.</a:t>
            </a:r>
          </a:p>
          <a:p>
            <a:r>
              <a:rPr lang="es-MX" noProof="0" dirty="0"/>
              <a:t>No “tienes” sabiduría si no 1) estudias la sabiduría de Dios. 2) si no practicas esta sabiduría, 3) si no repites o enseñas a otros esta sabiduría.</a:t>
            </a:r>
          </a:p>
          <a:p>
            <a:r>
              <a:rPr lang="es-MX" noProof="0" dirty="0"/>
              <a:t>Cuyo corazón es lazos y redes</a:t>
            </a:r>
          </a:p>
          <a:p>
            <a:r>
              <a:rPr lang="es-MX" b="1" u="sng" noProof="0" dirty="0"/>
              <a:t>Sus manos ligaduras</a:t>
            </a:r>
            <a:r>
              <a:rPr lang="es-MX" noProof="0" dirty="0"/>
              <a:t> – Ella busca cómo obligar al hombre que es su presa, para sacar más y más de él, sin que sea fiel a su esposa.</a:t>
            </a:r>
          </a:p>
          <a:p>
            <a:r>
              <a:rPr lang="es-MX" b="1" u="sng" noProof="0" dirty="0"/>
              <a:t>Busca hacer presa de los hombres</a:t>
            </a:r>
            <a:r>
              <a:rPr lang="es-MX" noProof="0" dirty="0"/>
              <a:t> – La idea de la ramera es de usar a los hombres para sus deseos. Son como ganado para ella, úsalos por un tiempo y luego desecha a ellos a la basura y buscar nueva presa.</a:t>
            </a:r>
          </a:p>
          <a:p>
            <a:r>
              <a:rPr lang="es-MX" b="1" dirty="0"/>
              <a:t>Lucas 12:47 </a:t>
            </a:r>
            <a:r>
              <a:rPr lang="es-MX" dirty="0"/>
              <a:t>Dios castiga al siervo que sabe la voluntad de su Amo, pero rehúsa de hacerla.</a:t>
            </a:r>
          </a:p>
        </p:txBody>
      </p:sp>
      <p:sp>
        <p:nvSpPr>
          <p:cNvPr id="4" name="Marcador de número de diapositiva 3"/>
          <p:cNvSpPr>
            <a:spLocks noGrp="1"/>
          </p:cNvSpPr>
          <p:nvPr>
            <p:ph type="sldNum" sz="quarter" idx="5"/>
          </p:nvPr>
        </p:nvSpPr>
        <p:spPr/>
        <p:txBody>
          <a:bodyPr/>
          <a:lstStyle/>
          <a:p>
            <a:fld id="{608F455D-CDE7-420C-8EA2-3D7037706A84}" type="slidenum">
              <a:rPr lang="es-MX" smtClean="0"/>
              <a:t>3</a:t>
            </a:fld>
            <a:endParaRPr lang="es-MX"/>
          </a:p>
        </p:txBody>
      </p:sp>
    </p:spTree>
    <p:extLst>
      <p:ext uri="{BB962C8B-B14F-4D97-AF65-F5344CB8AC3E}">
        <p14:creationId xmlns:p14="http://schemas.microsoft.com/office/powerpoint/2010/main" val="1581994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Cómo en aquel día igual en nuestro día, hay mujeres que practican esta maldad y perversidad del corazón. Ella desvía el corazón de simplicidad a la Verdad, a Dios, a caminos de perdición y ruina, al infierno y la muerte espiritual. La única seguridad para nosotros es de abrazar fuertemente las Palabras de la Verdad de Dios.</a:t>
            </a:r>
          </a:p>
          <a:p>
            <a:pPr marL="171450" indent="-171450">
              <a:buFont typeface="Arial" panose="020B0604020202020204" pitchFamily="34" charset="0"/>
              <a:buChar char="•"/>
            </a:pPr>
            <a:r>
              <a:rPr lang="es-MX" dirty="0"/>
              <a:t>Regresamos al principio de Proverbios. Dios nos da avisa de 1) que son SUS normas y principios para que vivamos la vida correctamente. 2) Estos avisos nos ayuda de prevenir o evitar el caer en problemas y líos en la vida.</a:t>
            </a:r>
          </a:p>
          <a:p>
            <a:pPr marL="171450" indent="-171450">
              <a:buFont typeface="Arial" panose="020B0604020202020204" pitchFamily="34" charset="0"/>
              <a:buChar char="•"/>
            </a:pPr>
            <a:r>
              <a:rPr lang="es-MX" b="1" dirty="0"/>
              <a:t>La Mujer Extraña</a:t>
            </a:r>
          </a:p>
          <a:p>
            <a:pPr marL="171450" indent="-171450">
              <a:buFont typeface="Arial" panose="020B0604020202020204" pitchFamily="34" charset="0"/>
              <a:buChar char="•"/>
            </a:pPr>
            <a:r>
              <a:rPr lang="es-MX" b="0" dirty="0"/>
              <a:t>El concepto de “mujer extraña” viene de que no fue permitido entre la gente escogida por Dios de dejar una prostituta de vivir. Pero estas mujeres vinieron desde países alrededor de Israel para hacen sus mañas. Lo más bajo nivel de moralidad era cuando aun mujeres israelitas que deberían ser santos a Dios, llega a ser rameras. Pero Dios echa estas rameras como “extrañas” o extranjeras, desde otras naciones, y no de Israel. Adentro de Israel, una israelita sería castigada con la pena de muerte por ser ramera.</a:t>
            </a:r>
          </a:p>
          <a:p>
            <a:pPr marL="171450" indent="-171450">
              <a:buFont typeface="Arial" panose="020B0604020202020204" pitchFamily="34" charset="0"/>
              <a:buChar char="•"/>
            </a:pPr>
            <a:r>
              <a:rPr lang="es-MX" b="0" dirty="0"/>
              <a:t>Este tipo de mujer es una trampa. Ella parece muy buena pero es la muerte o es mortal a tu alma.</a:t>
            </a:r>
          </a:p>
          <a:p>
            <a:pPr marL="171450" indent="-171450">
              <a:buFont typeface="Arial" panose="020B0604020202020204" pitchFamily="34" charset="0"/>
              <a:buChar char="•"/>
            </a:pPr>
            <a:r>
              <a:rPr lang="es-MX" b="0" dirty="0"/>
              <a:t>Unas notas de ella (comparándole con la mujer virtuosa</a:t>
            </a:r>
          </a:p>
          <a:p>
            <a:pPr marL="228600" indent="-228600">
              <a:buAutoNum type="arabicParenR"/>
            </a:pPr>
            <a:r>
              <a:rPr lang="es-MX" b="0" dirty="0"/>
              <a:t>Ella es muy atractiva en su exterior, su vestirse muy sexy y su deporte de ser muy fácil de entrar a ella sexualmente o en un romance.</a:t>
            </a:r>
          </a:p>
          <a:p>
            <a:pPr marL="228600" indent="-228600">
              <a:buAutoNum type="arabicParenR"/>
            </a:pPr>
            <a:r>
              <a:rPr lang="es-MX" b="0" dirty="0"/>
              <a:t>Pero por todo lo fácil y buena que es, es una experiencia que terminará siendo muy amargo, que te pica como una espada.</a:t>
            </a:r>
          </a:p>
          <a:p>
            <a:pPr marL="228600" indent="-228600">
              <a:buAutoNum type="arabicParenR"/>
            </a:pPr>
            <a:r>
              <a:rPr lang="es-MX" b="0" dirty="0"/>
              <a:t>Todo lo de ella, sus trampas, sus placeres carnales son un tren </a:t>
            </a:r>
            <a:r>
              <a:rPr lang="es-MX" b="0" dirty="0" err="1"/>
              <a:t>bullet</a:t>
            </a:r>
            <a:r>
              <a:rPr lang="es-MX" b="0" dirty="0"/>
              <a:t> (muy rápido) al infierno.</a:t>
            </a:r>
          </a:p>
          <a:p>
            <a:pPr marL="228600" indent="-228600">
              <a:buAutoNum type="arabicParenR"/>
            </a:pPr>
            <a:r>
              <a:rPr lang="es-MX" b="0" dirty="0"/>
              <a:t>La mujer virtuosa es alguien que es estable, siempre la misma en su carácter y espíritu, y ella te hace bien todos los días de tu vida. La ramera a que se refiere aquí es una mujer que es inestable. Aunque es “buena” hoy, en la mañana va buscando a otra presa y te rechaza.</a:t>
            </a:r>
          </a:p>
          <a:p>
            <a:pPr marL="171450" indent="-171450">
              <a:buFont typeface="Arial" panose="020B0604020202020204" pitchFamily="34" charset="0"/>
              <a:buChar char="•"/>
            </a:pPr>
            <a:r>
              <a:rPr lang="es-MX" b="0" dirty="0"/>
              <a:t>Nota: Esta mujer no es una prostituta siempre. Puede ser una, pero es una mujer quien que vive al lado, una vecina, o una conocida. Ella es alguien que altamente sabe como engañar a otros con no presentarse cómo ella realmente es. Ella proyecta miel, pero al final ella es ajenjo.</a:t>
            </a:r>
          </a:p>
          <a:p>
            <a:pPr marL="171450" indent="-171450">
              <a:buFont typeface="Arial" panose="020B0604020202020204" pitchFamily="34" charset="0"/>
              <a:buChar char="•"/>
            </a:pPr>
            <a:r>
              <a:rPr lang="es-MX" b="1" u="sng" dirty="0"/>
              <a:t>Espada de dos filos</a:t>
            </a:r>
            <a:r>
              <a:rPr lang="es-MX" dirty="0"/>
              <a:t> – Versículo 3 habla de los labios de esta mujer, que destilan miel, sus palabras (forma de hablar) son blandas. Es dicho que la espada tiene dos bocas porque consume la vida de otros. Así también es esta mujer.</a:t>
            </a:r>
          </a:p>
          <a:p>
            <a:pPr marL="171450" indent="-171450">
              <a:buFont typeface="Arial" panose="020B0604020202020204" pitchFamily="34" charset="0"/>
              <a:buChar char="•"/>
            </a:pPr>
            <a:r>
              <a:rPr lang="es-MX" dirty="0"/>
              <a:t>El paralelo continua. Ella </a:t>
            </a:r>
            <a:r>
              <a:rPr lang="es-MX" dirty="0" err="1"/>
              <a:t>envia</a:t>
            </a:r>
            <a:r>
              <a:rPr lang="es-MX" dirty="0"/>
              <a:t> las almas al infierno como la espada. </a:t>
            </a:r>
          </a:p>
        </p:txBody>
      </p:sp>
      <p:sp>
        <p:nvSpPr>
          <p:cNvPr id="4" name="Marcador de número de diapositiva 3"/>
          <p:cNvSpPr>
            <a:spLocks noGrp="1"/>
          </p:cNvSpPr>
          <p:nvPr>
            <p:ph type="sldNum" sz="quarter" idx="5"/>
          </p:nvPr>
        </p:nvSpPr>
        <p:spPr/>
        <p:txBody>
          <a:bodyPr/>
          <a:lstStyle/>
          <a:p>
            <a:fld id="{608F455D-CDE7-420C-8EA2-3D7037706A84}" type="slidenum">
              <a:rPr lang="es-MX" smtClean="0"/>
              <a:t>4</a:t>
            </a:fld>
            <a:endParaRPr lang="es-MX"/>
          </a:p>
        </p:txBody>
      </p:sp>
    </p:spTree>
    <p:extLst>
      <p:ext uri="{BB962C8B-B14F-4D97-AF65-F5344CB8AC3E}">
        <p14:creationId xmlns:p14="http://schemas.microsoft.com/office/powerpoint/2010/main" val="625178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El consejo para este tipo de mujer es muy simple. Quítate de ella, y no acercas a ella por nada.</a:t>
            </a:r>
          </a:p>
          <a:p>
            <a:pPr marL="171450" indent="-171450">
              <a:buFont typeface="Arial" panose="020B0604020202020204" pitchFamily="34" charset="0"/>
              <a:buChar char="•"/>
            </a:pPr>
            <a:r>
              <a:rPr lang="es-MX" dirty="0"/>
              <a:t>De aprender por la experiencia con ella es muy amarga la experiencia. Se puede aprender por hacer caso a las Escrituras, pero por el orgullo que “uno sabe mejor” no sigue el consejo de las Escrituras.</a:t>
            </a:r>
          </a:p>
          <a:p>
            <a:pPr marL="171450" indent="-171450">
              <a:buFont typeface="Arial" panose="020B0604020202020204" pitchFamily="34" charset="0"/>
              <a:buChar char="•"/>
            </a:pPr>
            <a:r>
              <a:rPr lang="es-MX" dirty="0"/>
              <a:t>El resultado de entrar a ella es que tu honor será basura, y vas a pagar por muchos años por haber quedado la noche una vez con ella.</a:t>
            </a:r>
          </a:p>
          <a:p>
            <a:pPr marL="171450" indent="-171450">
              <a:buFont typeface="Arial" panose="020B0604020202020204" pitchFamily="34" charset="0"/>
              <a:buChar char="•"/>
            </a:pPr>
            <a:r>
              <a:rPr lang="es-MX" dirty="0"/>
              <a:t>A fin de cuentas, una noche de placer, y tendrás enfermedad sexual o un hijo no deseado, y vas a estar ligado a tu alma a ella por su hijo por lo de más de la vida.</a:t>
            </a:r>
          </a:p>
          <a:p>
            <a:pPr marL="171450" indent="-171450">
              <a:buFont typeface="Arial" panose="020B0604020202020204" pitchFamily="34" charset="0"/>
              <a:buChar char="•"/>
            </a:pPr>
            <a:r>
              <a:rPr lang="es-MX" dirty="0"/>
              <a:t>Por años y años vas a lamentar de no haber hecho caso al consejo sabio. Pero antes de esto, joven, tú vas adelante con ella sin pensar dos veces a tu propia perdición y ruina del alma.</a:t>
            </a:r>
          </a:p>
        </p:txBody>
      </p:sp>
      <p:sp>
        <p:nvSpPr>
          <p:cNvPr id="4" name="Marcador de número de diapositiva 3"/>
          <p:cNvSpPr>
            <a:spLocks noGrp="1"/>
          </p:cNvSpPr>
          <p:nvPr>
            <p:ph type="sldNum" sz="quarter" idx="5"/>
          </p:nvPr>
        </p:nvSpPr>
        <p:spPr/>
        <p:txBody>
          <a:bodyPr/>
          <a:lstStyle/>
          <a:p>
            <a:fld id="{608F455D-CDE7-420C-8EA2-3D7037706A84}" type="slidenum">
              <a:rPr lang="es-MX" smtClean="0"/>
              <a:t>5</a:t>
            </a:fld>
            <a:endParaRPr lang="es-MX"/>
          </a:p>
        </p:txBody>
      </p:sp>
    </p:spTree>
    <p:extLst>
      <p:ext uri="{BB962C8B-B14F-4D97-AF65-F5344CB8AC3E}">
        <p14:creationId xmlns:p14="http://schemas.microsoft.com/office/powerpoint/2010/main" val="3710883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consejo gira alrededor de una cosa. Ella es una trampa. Lo que parece a uno a la vez es de pasar una tarde agradable con una mujer muy bonita, y en la mañana los dos van a sus propios caminos diferentes, pero ella está echando una trampa. Como el ladrón que te quita tus bienes y posesiones, ella va a hacer una lazo o liga entre tú y ella para que ella pueda seguir afligiendo tu alma. Satanás la usa para destruir y arruinar tu vida.</a:t>
            </a:r>
          </a:p>
          <a:p>
            <a:endParaRPr lang="es-MX" dirty="0"/>
          </a:p>
        </p:txBody>
      </p:sp>
      <p:sp>
        <p:nvSpPr>
          <p:cNvPr id="4" name="Marcador de número de diapositiva 3"/>
          <p:cNvSpPr>
            <a:spLocks noGrp="1"/>
          </p:cNvSpPr>
          <p:nvPr>
            <p:ph type="sldNum" sz="quarter" idx="5"/>
          </p:nvPr>
        </p:nvSpPr>
        <p:spPr/>
        <p:txBody>
          <a:bodyPr/>
          <a:lstStyle/>
          <a:p>
            <a:fld id="{608F455D-CDE7-420C-8EA2-3D7037706A84}" type="slidenum">
              <a:rPr lang="es-MX" smtClean="0"/>
              <a:t>6</a:t>
            </a:fld>
            <a:endParaRPr lang="es-MX"/>
          </a:p>
        </p:txBody>
      </p:sp>
    </p:spTree>
    <p:extLst>
      <p:ext uri="{BB962C8B-B14F-4D97-AF65-F5344CB8AC3E}">
        <p14:creationId xmlns:p14="http://schemas.microsoft.com/office/powerpoint/2010/main" val="2209302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Ahora la exhortación es sobre relaciones sexuales con otras personas. </a:t>
            </a:r>
          </a:p>
          <a:p>
            <a:r>
              <a:rPr lang="es-MX" dirty="0"/>
              <a:t>Repaso: Cada hombre debe casarse con una solamente mujer. Cada mujer con un solo hombre. Deben quedarse juntos, casados, y viviendo felizmente hasta la muerte toma uno de los dos. Durante este matrimonio, cada uno debe tener relaciones sexuales solamente con esta su pareja. No debes permitir un romance o sexo de entrar en tu matrimonio con una persona “afuera de su matrimonio”. Esto es el pecado de adulterio.</a:t>
            </a:r>
          </a:p>
          <a:p>
            <a:pPr marL="228600" indent="-228600">
              <a:buAutoNum type="arabicParenR"/>
            </a:pPr>
            <a:r>
              <a:rPr lang="es-MX" dirty="0"/>
              <a:t>Proteges tu matrimonio por enfocar todo en tu pareja.</a:t>
            </a:r>
          </a:p>
          <a:p>
            <a:pPr marL="228600" indent="-228600">
              <a:buAutoNum type="arabicParenR"/>
            </a:pPr>
            <a:r>
              <a:rPr lang="es-MX" dirty="0"/>
              <a:t>Guardas que nadie más entre en las cosas íntimas de tu matrimonio.</a:t>
            </a:r>
          </a:p>
          <a:p>
            <a:pPr marL="0" indent="0">
              <a:buNone/>
            </a:pPr>
            <a:r>
              <a:rPr lang="es-MX" dirty="0"/>
              <a:t>Hubo la idea que los jóvenes se encuentran a sus futuras esposas al lado de un pozo de agua.</a:t>
            </a:r>
          </a:p>
        </p:txBody>
      </p:sp>
      <p:sp>
        <p:nvSpPr>
          <p:cNvPr id="4" name="Marcador de número de diapositiva 3"/>
          <p:cNvSpPr>
            <a:spLocks noGrp="1"/>
          </p:cNvSpPr>
          <p:nvPr>
            <p:ph type="sldNum" sz="quarter" idx="5"/>
          </p:nvPr>
        </p:nvSpPr>
        <p:spPr/>
        <p:txBody>
          <a:bodyPr/>
          <a:lstStyle/>
          <a:p>
            <a:fld id="{608F455D-CDE7-420C-8EA2-3D7037706A84}" type="slidenum">
              <a:rPr lang="es-MX" smtClean="0"/>
              <a:t>7</a:t>
            </a:fld>
            <a:endParaRPr lang="es-MX"/>
          </a:p>
        </p:txBody>
      </p:sp>
    </p:spTree>
    <p:extLst>
      <p:ext uri="{BB962C8B-B14F-4D97-AF65-F5344CB8AC3E}">
        <p14:creationId xmlns:p14="http://schemas.microsoft.com/office/powerpoint/2010/main" val="4191314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Predicador aquí habla de la exclusividad de la íntima entre un varón y su esposa. De ser amable a extraños es una cosa, pero de abrir su cama a ellos </a:t>
            </a:r>
            <a:r>
              <a:rPr lang="es-MX"/>
              <a:t>es prohibido. </a:t>
            </a:r>
            <a:endParaRPr lang="es-MX" dirty="0"/>
          </a:p>
        </p:txBody>
      </p:sp>
      <p:sp>
        <p:nvSpPr>
          <p:cNvPr id="4" name="Marcador de número de diapositiva 3"/>
          <p:cNvSpPr>
            <a:spLocks noGrp="1"/>
          </p:cNvSpPr>
          <p:nvPr>
            <p:ph type="sldNum" sz="quarter" idx="5"/>
          </p:nvPr>
        </p:nvSpPr>
        <p:spPr/>
        <p:txBody>
          <a:bodyPr/>
          <a:lstStyle/>
          <a:p>
            <a:fld id="{608F455D-CDE7-420C-8EA2-3D7037706A84}" type="slidenum">
              <a:rPr lang="es-MX" smtClean="0"/>
              <a:t>8</a:t>
            </a:fld>
            <a:endParaRPr lang="es-MX"/>
          </a:p>
        </p:txBody>
      </p:sp>
    </p:spTree>
    <p:extLst>
      <p:ext uri="{BB962C8B-B14F-4D97-AF65-F5344CB8AC3E}">
        <p14:creationId xmlns:p14="http://schemas.microsoft.com/office/powerpoint/2010/main" val="40167604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sabio predicador nos exhorta, que de tomar a otra persona, de permitir a otra persona de entre en la parte íntima que corresponde solamente a tu matrimonio, a ti y a tu cónyuge, es como de abrazar unas ascuas de fuego a tu pecho. No hay otro resultado excepto que te dañas a ti mismo. </a:t>
            </a:r>
          </a:p>
          <a:p>
            <a:r>
              <a:rPr lang="es-MX" b="1" dirty="0"/>
              <a:t>Resultados de la fornicación y adulterio</a:t>
            </a:r>
          </a:p>
          <a:p>
            <a:pPr marL="228600" indent="-228600">
              <a:buAutoNum type="arabicPeriod"/>
            </a:pPr>
            <a:r>
              <a:rPr lang="es-MX" dirty="0"/>
              <a:t>Te dañas tu relación para con Dios.</a:t>
            </a:r>
          </a:p>
          <a:p>
            <a:pPr marL="228600" indent="-228600">
              <a:buAutoNum type="arabicPeriod"/>
            </a:pPr>
            <a:r>
              <a:rPr lang="es-MX" dirty="0"/>
              <a:t>Destruyas tu relación con tu cónyuge.</a:t>
            </a:r>
          </a:p>
          <a:p>
            <a:pPr marL="228600" indent="-228600">
              <a:buAutoNum type="arabicPeriod"/>
            </a:pPr>
            <a:r>
              <a:rPr lang="es-MX" dirty="0"/>
              <a:t>Afecta a tu cuerpo físico.</a:t>
            </a:r>
          </a:p>
          <a:p>
            <a:pPr marL="228600" indent="-228600">
              <a:buAutoNum type="arabicPeriod"/>
            </a:pPr>
            <a:r>
              <a:rPr lang="es-MX" dirty="0"/>
              <a:t>Tendrás memoria de aflicción por lo demás de tu vida que será casi imposible de borrar.</a:t>
            </a:r>
          </a:p>
          <a:p>
            <a:pPr marL="228600" indent="-228600">
              <a:buAutoNum type="arabicPeriod"/>
            </a:pPr>
            <a:r>
              <a:rPr lang="es-MX" dirty="0"/>
              <a:t>Dios te perdonará si buscas el perdón, pero ahora tienes un grave pecado que te será una piedra de tropiezo para lo de más de la vida.</a:t>
            </a:r>
          </a:p>
          <a:p>
            <a:pPr marL="228600" indent="-228600">
              <a:buAutoNum type="arabicPeriod"/>
            </a:pPr>
            <a:r>
              <a:rPr lang="es-MX" dirty="0"/>
              <a:t>Con una caída en pecados sexuales, tendrás mucho más fuerte tentaciones en esta área por lo demás de tu vida.</a:t>
            </a:r>
          </a:p>
          <a:p>
            <a:pPr marL="228600" indent="-228600">
              <a:buAutoNum type="arabicPeriod"/>
            </a:pPr>
            <a:r>
              <a:rPr lang="es-MX" dirty="0"/>
              <a:t>Tus memoria y experiencias en el pecado sexual te fastidiarán cada vez que tratas de tener una relación sexual con tu cónyuge legitima.</a:t>
            </a:r>
          </a:p>
          <a:p>
            <a:pPr marL="228600" indent="-228600">
              <a:buAutoNum type="arabicPeriod"/>
            </a:pPr>
            <a:endParaRPr lang="es-MX" dirty="0"/>
          </a:p>
        </p:txBody>
      </p:sp>
      <p:sp>
        <p:nvSpPr>
          <p:cNvPr id="4" name="Marcador de número de diapositiva 3"/>
          <p:cNvSpPr>
            <a:spLocks noGrp="1"/>
          </p:cNvSpPr>
          <p:nvPr>
            <p:ph type="sldNum" sz="quarter" idx="5"/>
          </p:nvPr>
        </p:nvSpPr>
        <p:spPr/>
        <p:txBody>
          <a:bodyPr/>
          <a:lstStyle/>
          <a:p>
            <a:fld id="{608F455D-CDE7-420C-8EA2-3D7037706A84}" type="slidenum">
              <a:rPr lang="es-MX" smtClean="0"/>
              <a:t>9</a:t>
            </a:fld>
            <a:endParaRPr lang="es-MX"/>
          </a:p>
        </p:txBody>
      </p:sp>
    </p:spTree>
    <p:extLst>
      <p:ext uri="{BB962C8B-B14F-4D97-AF65-F5344CB8AC3E}">
        <p14:creationId xmlns:p14="http://schemas.microsoft.com/office/powerpoint/2010/main" val="4052948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3CD7B7-8462-49EA-BA3C-56ABCFEC9A39}"/>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F594FFCD-1303-434A-A039-B89EA3B1CEA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3FA3E78B-2C08-4343-A6AC-7F33DF085FDD}"/>
              </a:ext>
            </a:extLst>
          </p:cNvPr>
          <p:cNvSpPr>
            <a:spLocks noGrp="1"/>
          </p:cNvSpPr>
          <p:nvPr>
            <p:ph type="dt" sz="half" idx="10"/>
          </p:nvPr>
        </p:nvSpPr>
        <p:spPr/>
        <p:txBody>
          <a:bodyPr/>
          <a:lstStyle/>
          <a:p>
            <a:fld id="{2274529C-2D36-4C0E-8666-CFD6730346D8}" type="datetime1">
              <a:rPr lang="es-MX" smtClean="0"/>
              <a:t>16/05/2021</a:t>
            </a:fld>
            <a:endParaRPr lang="es-MX"/>
          </a:p>
        </p:txBody>
      </p:sp>
      <p:sp>
        <p:nvSpPr>
          <p:cNvPr id="5" name="Marcador de pie de página 4">
            <a:extLst>
              <a:ext uri="{FF2B5EF4-FFF2-40B4-BE49-F238E27FC236}">
                <a16:creationId xmlns:a16="http://schemas.microsoft.com/office/drawing/2014/main" id="{9EC33232-68D3-4159-B178-66218C7867C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A4D7A03-804A-41F6-AE3C-B39753908557}"/>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1276002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D0874B-1E45-45D8-B8FC-25F4237ADD2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C0834A8-E701-4B7F-9F5D-A37C0A06182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9E7CE99-0BF3-4F95-9987-9E89E0BF893E}"/>
              </a:ext>
            </a:extLst>
          </p:cNvPr>
          <p:cNvSpPr>
            <a:spLocks noGrp="1"/>
          </p:cNvSpPr>
          <p:nvPr>
            <p:ph type="dt" sz="half" idx="10"/>
          </p:nvPr>
        </p:nvSpPr>
        <p:spPr/>
        <p:txBody>
          <a:bodyPr/>
          <a:lstStyle/>
          <a:p>
            <a:fld id="{D6CA1B75-F107-4664-9DED-E76174A1476E}" type="datetime1">
              <a:rPr lang="es-MX" smtClean="0"/>
              <a:t>16/05/2021</a:t>
            </a:fld>
            <a:endParaRPr lang="es-MX"/>
          </a:p>
        </p:txBody>
      </p:sp>
      <p:sp>
        <p:nvSpPr>
          <p:cNvPr id="5" name="Marcador de pie de página 4">
            <a:extLst>
              <a:ext uri="{FF2B5EF4-FFF2-40B4-BE49-F238E27FC236}">
                <a16:creationId xmlns:a16="http://schemas.microsoft.com/office/drawing/2014/main" id="{AC1766E6-0D98-45D3-B834-009C21804934}"/>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D1A575CA-029F-45F0-97C2-0761AE3B976D}"/>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697253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77160EB-5CA9-47A0-B4FA-5C60C891BA76}"/>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2C913B3-7D66-489E-81C3-A98B9967ABC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9D814550-B8C2-4BFD-B510-9AAE5910351B}"/>
              </a:ext>
            </a:extLst>
          </p:cNvPr>
          <p:cNvSpPr>
            <a:spLocks noGrp="1"/>
          </p:cNvSpPr>
          <p:nvPr>
            <p:ph type="dt" sz="half" idx="10"/>
          </p:nvPr>
        </p:nvSpPr>
        <p:spPr/>
        <p:txBody>
          <a:bodyPr/>
          <a:lstStyle/>
          <a:p>
            <a:fld id="{91AD3352-81ED-46DC-BD34-0B4A0479BC69}" type="datetime1">
              <a:rPr lang="es-MX" smtClean="0"/>
              <a:t>16/05/2021</a:t>
            </a:fld>
            <a:endParaRPr lang="es-MX"/>
          </a:p>
        </p:txBody>
      </p:sp>
      <p:sp>
        <p:nvSpPr>
          <p:cNvPr id="5" name="Marcador de pie de página 4">
            <a:extLst>
              <a:ext uri="{FF2B5EF4-FFF2-40B4-BE49-F238E27FC236}">
                <a16:creationId xmlns:a16="http://schemas.microsoft.com/office/drawing/2014/main" id="{B0B137CE-5017-42CC-9EE2-AF72B1F96447}"/>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2665D6D-C6E4-4329-9A88-3270E06677AE}"/>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418587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D8DCE-3344-4DB2-AED4-8065931EA1C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7A5E895-44D0-49E7-AD06-E68FFFD075C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D705D9A1-DC3E-4041-AF57-804C9E20704F}"/>
              </a:ext>
            </a:extLst>
          </p:cNvPr>
          <p:cNvSpPr>
            <a:spLocks noGrp="1"/>
          </p:cNvSpPr>
          <p:nvPr>
            <p:ph type="dt" sz="half" idx="10"/>
          </p:nvPr>
        </p:nvSpPr>
        <p:spPr/>
        <p:txBody>
          <a:bodyPr/>
          <a:lstStyle/>
          <a:p>
            <a:fld id="{6A14E49A-5AD8-4AD1-B38C-FF7A1A49D670}" type="datetime1">
              <a:rPr lang="es-MX" smtClean="0"/>
              <a:t>16/05/2021</a:t>
            </a:fld>
            <a:endParaRPr lang="es-MX"/>
          </a:p>
        </p:txBody>
      </p:sp>
      <p:sp>
        <p:nvSpPr>
          <p:cNvPr id="5" name="Marcador de pie de página 4">
            <a:extLst>
              <a:ext uri="{FF2B5EF4-FFF2-40B4-BE49-F238E27FC236}">
                <a16:creationId xmlns:a16="http://schemas.microsoft.com/office/drawing/2014/main" id="{0226A05D-1597-460F-8420-8790F940BF4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39D3887-24A1-46F3-BCD2-E546D1183B1A}"/>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428073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F42B90-1197-4711-A326-702320D78CE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E835388-F1B5-4C19-9E54-9785CABB53A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C7B4BD7-6F66-4CBF-AE7A-B4D13B498E73}"/>
              </a:ext>
            </a:extLst>
          </p:cNvPr>
          <p:cNvSpPr>
            <a:spLocks noGrp="1"/>
          </p:cNvSpPr>
          <p:nvPr>
            <p:ph type="dt" sz="half" idx="10"/>
          </p:nvPr>
        </p:nvSpPr>
        <p:spPr/>
        <p:txBody>
          <a:bodyPr/>
          <a:lstStyle/>
          <a:p>
            <a:fld id="{D4A4F57A-B6C9-4303-A25B-7175BF299A88}" type="datetime1">
              <a:rPr lang="es-MX" smtClean="0"/>
              <a:t>16/05/2021</a:t>
            </a:fld>
            <a:endParaRPr lang="es-MX"/>
          </a:p>
        </p:txBody>
      </p:sp>
      <p:sp>
        <p:nvSpPr>
          <p:cNvPr id="5" name="Marcador de pie de página 4">
            <a:extLst>
              <a:ext uri="{FF2B5EF4-FFF2-40B4-BE49-F238E27FC236}">
                <a16:creationId xmlns:a16="http://schemas.microsoft.com/office/drawing/2014/main" id="{EBAB0564-A498-4C78-88F5-650430C9C88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64C7F1A-9C10-45F5-B106-97F8D468D40C}"/>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2250897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04834E-CD37-4187-807B-AFCF4218412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A4C25342-CD30-49E6-915B-93471DF41D7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D7E56904-3978-46E9-BF02-228050C3231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16E30609-39FB-460A-98A5-E6E5154906D8}"/>
              </a:ext>
            </a:extLst>
          </p:cNvPr>
          <p:cNvSpPr>
            <a:spLocks noGrp="1"/>
          </p:cNvSpPr>
          <p:nvPr>
            <p:ph type="dt" sz="half" idx="10"/>
          </p:nvPr>
        </p:nvSpPr>
        <p:spPr/>
        <p:txBody>
          <a:bodyPr/>
          <a:lstStyle/>
          <a:p>
            <a:fld id="{7C1FE70B-8D9B-46F2-97AF-42186921B76D}" type="datetime1">
              <a:rPr lang="es-MX" smtClean="0"/>
              <a:t>16/05/2021</a:t>
            </a:fld>
            <a:endParaRPr lang="es-MX"/>
          </a:p>
        </p:txBody>
      </p:sp>
      <p:sp>
        <p:nvSpPr>
          <p:cNvPr id="6" name="Marcador de pie de página 5">
            <a:extLst>
              <a:ext uri="{FF2B5EF4-FFF2-40B4-BE49-F238E27FC236}">
                <a16:creationId xmlns:a16="http://schemas.microsoft.com/office/drawing/2014/main" id="{509CCEB3-E43D-4589-8C16-34719762BDD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B04B69AC-49E3-405B-99CC-4A8C3B21236B}"/>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4123188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D30298-85DA-4A5E-902E-2D285A919E3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2C24C36-B9FF-40AD-A1BE-D01BD28247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EA8A029-C184-4226-AE37-84FA6E38B2A5}"/>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8023402F-9211-4429-A0BB-F5E4E48B02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6E05541-E012-4B6F-81F2-295C0BD075F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6AEBBC85-B67F-4B47-B9BB-7A4975C3A547}"/>
              </a:ext>
            </a:extLst>
          </p:cNvPr>
          <p:cNvSpPr>
            <a:spLocks noGrp="1"/>
          </p:cNvSpPr>
          <p:nvPr>
            <p:ph type="dt" sz="half" idx="10"/>
          </p:nvPr>
        </p:nvSpPr>
        <p:spPr/>
        <p:txBody>
          <a:bodyPr/>
          <a:lstStyle/>
          <a:p>
            <a:fld id="{EE18C843-5039-457F-8F47-760AA3DE8B54}" type="datetime1">
              <a:rPr lang="es-MX" smtClean="0"/>
              <a:t>16/05/2021</a:t>
            </a:fld>
            <a:endParaRPr lang="es-MX"/>
          </a:p>
        </p:txBody>
      </p:sp>
      <p:sp>
        <p:nvSpPr>
          <p:cNvPr id="8" name="Marcador de pie de página 7">
            <a:extLst>
              <a:ext uri="{FF2B5EF4-FFF2-40B4-BE49-F238E27FC236}">
                <a16:creationId xmlns:a16="http://schemas.microsoft.com/office/drawing/2014/main" id="{8EB54586-B9F7-40D5-9A99-92A0B0C1AA47}"/>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9CBBF3FC-1405-4C2F-BA87-FE7A528FC8D0}"/>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1152826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56822A-B867-496A-9F30-25B51C0E101E}"/>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A9135FF6-7738-4489-A406-86BF889D9F8E}"/>
              </a:ext>
            </a:extLst>
          </p:cNvPr>
          <p:cNvSpPr>
            <a:spLocks noGrp="1"/>
          </p:cNvSpPr>
          <p:nvPr>
            <p:ph type="dt" sz="half" idx="10"/>
          </p:nvPr>
        </p:nvSpPr>
        <p:spPr/>
        <p:txBody>
          <a:bodyPr/>
          <a:lstStyle/>
          <a:p>
            <a:fld id="{D24352C3-34B5-4D09-841B-2BFD49CB777B}" type="datetime1">
              <a:rPr lang="es-MX" smtClean="0"/>
              <a:t>16/05/2021</a:t>
            </a:fld>
            <a:endParaRPr lang="es-MX"/>
          </a:p>
        </p:txBody>
      </p:sp>
      <p:sp>
        <p:nvSpPr>
          <p:cNvPr id="4" name="Marcador de pie de página 3">
            <a:extLst>
              <a:ext uri="{FF2B5EF4-FFF2-40B4-BE49-F238E27FC236}">
                <a16:creationId xmlns:a16="http://schemas.microsoft.com/office/drawing/2014/main" id="{7D91B858-CB65-4B81-915F-B69B1C32B03F}"/>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441E2C78-FF2C-485F-81ED-EFD0456148AD}"/>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1739362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CB8BF0F2-3C14-499D-A583-3046100244BF}"/>
              </a:ext>
            </a:extLst>
          </p:cNvPr>
          <p:cNvSpPr>
            <a:spLocks noGrp="1"/>
          </p:cNvSpPr>
          <p:nvPr>
            <p:ph type="dt" sz="half" idx="10"/>
          </p:nvPr>
        </p:nvSpPr>
        <p:spPr/>
        <p:txBody>
          <a:bodyPr/>
          <a:lstStyle/>
          <a:p>
            <a:fld id="{EEEE33AA-ED9A-4AB8-9F25-01D89FC4538E}" type="datetime1">
              <a:rPr lang="es-MX" smtClean="0"/>
              <a:t>16/05/2021</a:t>
            </a:fld>
            <a:endParaRPr lang="es-MX"/>
          </a:p>
        </p:txBody>
      </p:sp>
      <p:sp>
        <p:nvSpPr>
          <p:cNvPr id="3" name="Marcador de pie de página 2">
            <a:extLst>
              <a:ext uri="{FF2B5EF4-FFF2-40B4-BE49-F238E27FC236}">
                <a16:creationId xmlns:a16="http://schemas.microsoft.com/office/drawing/2014/main" id="{FB043FB8-BFC5-4D31-A90F-166D92E312E9}"/>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A3016714-3D12-4783-8F10-C4C298555CB0}"/>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16042748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258E3D-85EF-4BC4-901C-E55400A6E48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AE6AD6A-CB8D-4A83-BB3A-85C3CB1180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12162786-8AE2-4439-B206-F43E05162E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C1E7351-D53D-4084-8D4A-8C870224F496}"/>
              </a:ext>
            </a:extLst>
          </p:cNvPr>
          <p:cNvSpPr>
            <a:spLocks noGrp="1"/>
          </p:cNvSpPr>
          <p:nvPr>
            <p:ph type="dt" sz="half" idx="10"/>
          </p:nvPr>
        </p:nvSpPr>
        <p:spPr/>
        <p:txBody>
          <a:bodyPr/>
          <a:lstStyle/>
          <a:p>
            <a:fld id="{52ECD1A1-8B6D-4615-88EB-074AD16966C1}" type="datetime1">
              <a:rPr lang="es-MX" smtClean="0"/>
              <a:t>16/05/2021</a:t>
            </a:fld>
            <a:endParaRPr lang="es-MX"/>
          </a:p>
        </p:txBody>
      </p:sp>
      <p:sp>
        <p:nvSpPr>
          <p:cNvPr id="6" name="Marcador de pie de página 5">
            <a:extLst>
              <a:ext uri="{FF2B5EF4-FFF2-40B4-BE49-F238E27FC236}">
                <a16:creationId xmlns:a16="http://schemas.microsoft.com/office/drawing/2014/main" id="{23A8FB76-5879-4E8B-9F03-FD17BB83ECD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08AB4E0-621C-44D6-BC42-169D0CB910E4}"/>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118081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182725-5165-4C09-86F6-9965C62496F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B09FFA6-269E-4632-B577-B6DB2424B0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342860DB-97F0-486B-B030-2DE740730D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569EC83-1389-48DD-AEDE-BA8CFEFBA331}"/>
              </a:ext>
            </a:extLst>
          </p:cNvPr>
          <p:cNvSpPr>
            <a:spLocks noGrp="1"/>
          </p:cNvSpPr>
          <p:nvPr>
            <p:ph type="dt" sz="half" idx="10"/>
          </p:nvPr>
        </p:nvSpPr>
        <p:spPr/>
        <p:txBody>
          <a:bodyPr/>
          <a:lstStyle/>
          <a:p>
            <a:fld id="{68DAA603-93A9-4EF8-8E8A-A74F88A3145D}" type="datetime1">
              <a:rPr lang="es-MX" smtClean="0"/>
              <a:t>16/05/2021</a:t>
            </a:fld>
            <a:endParaRPr lang="es-MX"/>
          </a:p>
        </p:txBody>
      </p:sp>
      <p:sp>
        <p:nvSpPr>
          <p:cNvPr id="6" name="Marcador de pie de página 5">
            <a:extLst>
              <a:ext uri="{FF2B5EF4-FFF2-40B4-BE49-F238E27FC236}">
                <a16:creationId xmlns:a16="http://schemas.microsoft.com/office/drawing/2014/main" id="{9AE97991-1B22-4D34-85C2-4DB030EC507F}"/>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D46A0DC-3CFB-45A7-83D2-79AB036EE966}"/>
              </a:ext>
            </a:extLst>
          </p:cNvPr>
          <p:cNvSpPr>
            <a:spLocks noGrp="1"/>
          </p:cNvSpPr>
          <p:nvPr>
            <p:ph type="sldNum" sz="quarter" idx="12"/>
          </p:nvPr>
        </p:nvSpPr>
        <p:spPr/>
        <p:txBody>
          <a:bodyPr/>
          <a:lstStyle/>
          <a:p>
            <a:fld id="{AA2B9DA6-EFEE-4765-BAF9-56CAFD6B3539}" type="slidenum">
              <a:rPr lang="es-MX" smtClean="0"/>
              <a:t>‹Nº›</a:t>
            </a:fld>
            <a:endParaRPr lang="es-MX"/>
          </a:p>
        </p:txBody>
      </p:sp>
    </p:spTree>
    <p:extLst>
      <p:ext uri="{BB962C8B-B14F-4D97-AF65-F5344CB8AC3E}">
        <p14:creationId xmlns:p14="http://schemas.microsoft.com/office/powerpoint/2010/main" val="3805719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72984AD-92AF-4786-B108-9391A227F7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A6FAA9A-86C7-481C-AAC0-172FA5F0B8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7E2D27A-B248-4A6D-842E-7AF2EF7EA3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15E8A3-73FF-49CB-AF2B-3513FF39E695}" type="datetime1">
              <a:rPr lang="es-MX" smtClean="0"/>
              <a:t>16/05/2021</a:t>
            </a:fld>
            <a:endParaRPr lang="es-MX"/>
          </a:p>
        </p:txBody>
      </p:sp>
      <p:sp>
        <p:nvSpPr>
          <p:cNvPr id="5" name="Marcador de pie de página 4">
            <a:extLst>
              <a:ext uri="{FF2B5EF4-FFF2-40B4-BE49-F238E27FC236}">
                <a16:creationId xmlns:a16="http://schemas.microsoft.com/office/drawing/2014/main" id="{5D944BE2-7EB3-480E-B899-BF188C5E9B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742E1A17-5C4E-4676-AD7B-43FFCBCB61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2B9DA6-EFEE-4765-BAF9-56CAFD6B3539}" type="slidenum">
              <a:rPr lang="es-MX" smtClean="0"/>
              <a:t>‹Nº›</a:t>
            </a:fld>
            <a:endParaRPr lang="es-MX"/>
          </a:p>
        </p:txBody>
      </p:sp>
    </p:spTree>
    <p:extLst>
      <p:ext uri="{BB962C8B-B14F-4D97-AF65-F5344CB8AC3E}">
        <p14:creationId xmlns:p14="http://schemas.microsoft.com/office/powerpoint/2010/main" val="4145353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ibf-tlahuac.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1AF3C6E1-B19C-434E-B748-2E4C2372073D}"/>
              </a:ext>
            </a:extLst>
          </p:cNvPr>
          <p:cNvPicPr>
            <a:picLocks noChangeAspect="1"/>
          </p:cNvPicPr>
          <p:nvPr/>
        </p:nvPicPr>
        <p:blipFill>
          <a:blip r:embed="rId3">
            <a:alphaModFix amt="70000"/>
            <a:extLst>
              <a:ext uri="{28A0092B-C50C-407E-A947-70E740481C1C}">
                <a14:useLocalDpi xmlns:a14="http://schemas.microsoft.com/office/drawing/2010/main" val="0"/>
              </a:ext>
            </a:extLst>
          </a:blip>
          <a:stretch>
            <a:fillRect/>
          </a:stretch>
        </p:blipFill>
        <p:spPr>
          <a:xfrm>
            <a:off x="-539261" y="-931985"/>
            <a:ext cx="13176738" cy="8784492"/>
          </a:xfrm>
          <a:prstGeom prst="rect">
            <a:avLst/>
          </a:prstGeom>
          <a:ln w="228600" cap="sq" cmpd="thickThin">
            <a:solidFill>
              <a:srgbClr val="000000"/>
            </a:solidFill>
            <a:prstDash val="solid"/>
            <a:miter lim="800000"/>
          </a:ln>
          <a:effectLst>
            <a:innerShdw blurRad="76200">
              <a:srgbClr val="000000"/>
            </a:innerShdw>
          </a:effectLst>
        </p:spPr>
      </p:pic>
      <p:sp>
        <p:nvSpPr>
          <p:cNvPr id="2" name="Título 1">
            <a:extLst>
              <a:ext uri="{FF2B5EF4-FFF2-40B4-BE49-F238E27FC236}">
                <a16:creationId xmlns:a16="http://schemas.microsoft.com/office/drawing/2014/main" id="{3C261E0F-6417-4FBA-97E8-841DE5913892}"/>
              </a:ext>
            </a:extLst>
          </p:cNvPr>
          <p:cNvSpPr>
            <a:spLocks noGrp="1"/>
          </p:cNvSpPr>
          <p:nvPr>
            <p:ph type="ctrTitle"/>
          </p:nvPr>
        </p:nvSpPr>
        <p:spPr>
          <a:xfrm>
            <a:off x="1524000" y="1122363"/>
            <a:ext cx="9144000" cy="1151914"/>
          </a:xfrm>
        </p:spPr>
        <p:txBody>
          <a:bodyPr>
            <a:normAutofit fontScale="90000"/>
          </a:bodyPr>
          <a:lstStyle/>
          <a:p>
            <a:r>
              <a:rPr lang="es-MX" b="1" dirty="0"/>
              <a:t>Proverbios 5</a:t>
            </a:r>
            <a:br>
              <a:rPr lang="es-MX" b="1" dirty="0"/>
            </a:br>
            <a:r>
              <a:rPr lang="es-MX" b="1"/>
              <a:t>La Ramera</a:t>
            </a:r>
            <a:endParaRPr lang="es-MX" b="1" dirty="0"/>
          </a:p>
        </p:txBody>
      </p:sp>
      <p:sp>
        <p:nvSpPr>
          <p:cNvPr id="3" name="Subtítulo 2">
            <a:extLst>
              <a:ext uri="{FF2B5EF4-FFF2-40B4-BE49-F238E27FC236}">
                <a16:creationId xmlns:a16="http://schemas.microsoft.com/office/drawing/2014/main" id="{1C315A72-C7C6-458F-AF7E-0148D8293ECD}"/>
              </a:ext>
            </a:extLst>
          </p:cNvPr>
          <p:cNvSpPr>
            <a:spLocks noGrp="1"/>
          </p:cNvSpPr>
          <p:nvPr>
            <p:ph type="subTitle" idx="1"/>
          </p:nvPr>
        </p:nvSpPr>
        <p:spPr>
          <a:xfrm>
            <a:off x="1524000" y="3602037"/>
            <a:ext cx="9144000" cy="2387599"/>
          </a:xfrm>
        </p:spPr>
        <p:txBody>
          <a:bodyPr>
            <a:normAutofit/>
          </a:bodyPr>
          <a:lstStyle/>
          <a:p>
            <a:r>
              <a:rPr lang="es-MX" dirty="0">
                <a:solidFill>
                  <a:schemeClr val="bg1"/>
                </a:solidFill>
              </a:rPr>
              <a:t>Sermón por Pastor David Cox</a:t>
            </a:r>
          </a:p>
          <a:p>
            <a:r>
              <a:rPr lang="es-MX">
                <a:solidFill>
                  <a:schemeClr val="bg1"/>
                </a:solidFill>
              </a:rPr>
              <a:t>Mayo 16, </a:t>
            </a:r>
            <a:r>
              <a:rPr lang="es-MX" dirty="0">
                <a:solidFill>
                  <a:schemeClr val="bg1"/>
                </a:solidFill>
              </a:rPr>
              <a:t>2021</a:t>
            </a:r>
          </a:p>
          <a:p>
            <a:r>
              <a:rPr lang="es-MX" b="1" dirty="0">
                <a:solidFill>
                  <a:schemeClr val="accent1">
                    <a:lumMod val="20000"/>
                    <a:lumOff val="80000"/>
                  </a:schemeClr>
                </a:solidFill>
                <a:hlinkClick r:id="rId4">
                  <a:extLst>
                    <a:ext uri="{A12FA001-AC4F-418D-AE19-62706E023703}">
                      <ahyp:hlinkClr xmlns:ahyp="http://schemas.microsoft.com/office/drawing/2018/hyperlinkcolor" val="tx"/>
                    </a:ext>
                  </a:extLst>
                </a:hlinkClick>
              </a:rPr>
              <a:t>www.ibf-tlahuac.com</a:t>
            </a:r>
            <a:br>
              <a:rPr lang="es-MX" dirty="0"/>
            </a:br>
            <a:r>
              <a:rPr lang="es-MX" sz="1800" b="1" dirty="0">
                <a:solidFill>
                  <a:schemeClr val="bg1"/>
                </a:solidFill>
              </a:rPr>
              <a:t>Iglesia Fundamental Bautista de Tlahuac</a:t>
            </a:r>
          </a:p>
          <a:p>
            <a:r>
              <a:rPr lang="es-MX" sz="1800" b="1" i="0" u="none" strike="noStrike" baseline="0" dirty="0">
                <a:solidFill>
                  <a:schemeClr val="bg1"/>
                </a:solidFill>
                <a:latin typeface="Times New Roman" panose="02020603050405020304" pitchFamily="18" charset="0"/>
              </a:rPr>
              <a:t>Proverbios 14:15 </a:t>
            </a:r>
            <a:r>
              <a:rPr lang="es-MX" sz="1800" b="1" i="1" u="none" strike="noStrike" baseline="0" dirty="0">
                <a:solidFill>
                  <a:schemeClr val="bg1"/>
                </a:solidFill>
                <a:latin typeface="Times New Roman" panose="02020603050405020304" pitchFamily="18" charset="0"/>
              </a:rPr>
              <a:t>El simple todo lo cree; </a:t>
            </a:r>
            <a:br>
              <a:rPr lang="es-MX" sz="1800" b="1" i="1" u="none" strike="noStrike" baseline="0" dirty="0">
                <a:solidFill>
                  <a:schemeClr val="bg1"/>
                </a:solidFill>
                <a:latin typeface="Times New Roman" panose="02020603050405020304" pitchFamily="18" charset="0"/>
              </a:rPr>
            </a:br>
            <a:r>
              <a:rPr lang="es-MX" sz="1800" b="1" i="1" u="none" strike="noStrike" baseline="0" dirty="0">
                <a:solidFill>
                  <a:schemeClr val="bg1"/>
                </a:solidFill>
                <a:latin typeface="Times New Roman" panose="02020603050405020304" pitchFamily="18" charset="0"/>
              </a:rPr>
              <a:t>Mas el avisado mira bien sus pasos.</a:t>
            </a:r>
          </a:p>
          <a:p>
            <a:endParaRPr lang="es-MX" dirty="0"/>
          </a:p>
        </p:txBody>
      </p:sp>
      <p:sp>
        <p:nvSpPr>
          <p:cNvPr id="4" name="Marcador de número de diapositiva 3">
            <a:extLst>
              <a:ext uri="{FF2B5EF4-FFF2-40B4-BE49-F238E27FC236}">
                <a16:creationId xmlns:a16="http://schemas.microsoft.com/office/drawing/2014/main" id="{863FF90F-9A69-4559-AE9C-B3CAAEF97358}"/>
              </a:ext>
            </a:extLst>
          </p:cNvPr>
          <p:cNvSpPr>
            <a:spLocks noGrp="1"/>
          </p:cNvSpPr>
          <p:nvPr>
            <p:ph type="sldNum" sz="quarter" idx="12"/>
          </p:nvPr>
        </p:nvSpPr>
        <p:spPr/>
        <p:txBody>
          <a:bodyPr/>
          <a:lstStyle/>
          <a:p>
            <a:fld id="{AA2B9DA6-EFEE-4765-BAF9-56CAFD6B3539}" type="slidenum">
              <a:rPr lang="es-MX" smtClean="0"/>
              <a:t>1</a:t>
            </a:fld>
            <a:endParaRPr lang="es-MX"/>
          </a:p>
        </p:txBody>
      </p:sp>
    </p:spTree>
    <p:extLst>
      <p:ext uri="{BB962C8B-B14F-4D97-AF65-F5344CB8AC3E}">
        <p14:creationId xmlns:p14="http://schemas.microsoft.com/office/powerpoint/2010/main" val="325990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 grupo de personas jugando con un frisbee en la mano&#10;&#10;Descripción generada automáticamente con confianza baja">
            <a:extLst>
              <a:ext uri="{FF2B5EF4-FFF2-40B4-BE49-F238E27FC236}">
                <a16:creationId xmlns:a16="http://schemas.microsoft.com/office/drawing/2014/main" id="{46C9BF27-C895-4AB6-94FA-22838D70E61D}"/>
              </a:ext>
            </a:extLst>
          </p:cNvPr>
          <p:cNvPicPr>
            <a:picLocks noChangeAspect="1"/>
          </p:cNvPicPr>
          <p:nvPr/>
        </p:nvPicPr>
        <p:blipFill rotWithShape="1">
          <a:blip r:embed="rId3">
            <a:extLst>
              <a:ext uri="{28A0092B-C50C-407E-A947-70E740481C1C}">
                <a14:useLocalDpi xmlns:a14="http://schemas.microsoft.com/office/drawing/2010/main" val="0"/>
              </a:ext>
            </a:extLst>
          </a:blip>
          <a:srcRect t="9156" b="6574"/>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EADEC78-000D-486D-B399-56C8E04E619D}"/>
              </a:ext>
            </a:extLst>
          </p:cNvPr>
          <p:cNvSpPr>
            <a:spLocks noGrp="1"/>
          </p:cNvSpPr>
          <p:nvPr>
            <p:ph type="title"/>
          </p:nvPr>
        </p:nvSpPr>
        <p:spPr>
          <a:xfrm>
            <a:off x="709448" y="1913950"/>
            <a:ext cx="4204137" cy="1342754"/>
          </a:xfrm>
        </p:spPr>
        <p:txBody>
          <a:bodyPr>
            <a:normAutofit/>
          </a:bodyPr>
          <a:lstStyle/>
          <a:p>
            <a:pPr algn="ctr"/>
            <a:r>
              <a:rPr lang="es-MX" sz="3600"/>
              <a:t>Introducción</a:t>
            </a:r>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24F19270-BE01-4918-8EAE-EDA349813A4A}"/>
              </a:ext>
            </a:extLst>
          </p:cNvPr>
          <p:cNvSpPr>
            <a:spLocks noGrp="1"/>
          </p:cNvSpPr>
          <p:nvPr>
            <p:ph idx="1"/>
          </p:nvPr>
        </p:nvSpPr>
        <p:spPr>
          <a:xfrm>
            <a:off x="525516" y="3417573"/>
            <a:ext cx="4593021" cy="2619839"/>
          </a:xfrm>
        </p:spPr>
        <p:txBody>
          <a:bodyPr anchor="ctr">
            <a:normAutofit/>
          </a:bodyPr>
          <a:lstStyle/>
          <a:p>
            <a:pPr marL="0" indent="0">
              <a:buNone/>
            </a:pPr>
            <a:r>
              <a:rPr lang="es-MX" sz="1800" b="1"/>
              <a:t>Proverbios 2:16</a:t>
            </a:r>
            <a:r>
              <a:rPr lang="es-MX" sz="1800"/>
              <a:t> </a:t>
            </a:r>
            <a:r>
              <a:rPr lang="es-MX" sz="1800" i="1"/>
              <a:t>Serás librado de la mujer extraña, De la ajena que halaga con sus palabras,</a:t>
            </a:r>
            <a:r>
              <a:rPr lang="es-MX" sz="1800"/>
              <a:t> </a:t>
            </a:r>
            <a:r>
              <a:rPr lang="es-MX" sz="1800" b="1"/>
              <a:t>17</a:t>
            </a:r>
            <a:r>
              <a:rPr lang="es-MX" sz="1800"/>
              <a:t> </a:t>
            </a:r>
            <a:r>
              <a:rPr lang="es-MX" sz="1800" i="1"/>
              <a:t>La cual abandona al compañero de su juventud, Y se olvida del pacto de su Dios</a:t>
            </a:r>
            <a:r>
              <a:rPr lang="es-MX" sz="1800"/>
              <a:t>.</a:t>
            </a:r>
          </a:p>
          <a:p>
            <a:pPr marL="0" indent="0">
              <a:buNone/>
            </a:pPr>
            <a:endParaRPr lang="es-MX" sz="1800"/>
          </a:p>
        </p:txBody>
      </p:sp>
      <p:sp>
        <p:nvSpPr>
          <p:cNvPr id="4" name="Marcador de número de diapositiva 3">
            <a:extLst>
              <a:ext uri="{FF2B5EF4-FFF2-40B4-BE49-F238E27FC236}">
                <a16:creationId xmlns:a16="http://schemas.microsoft.com/office/drawing/2014/main" id="{AEA819B4-735C-4FD6-8B74-09AF22D9788A}"/>
              </a:ext>
            </a:extLst>
          </p:cNvPr>
          <p:cNvSpPr>
            <a:spLocks noGrp="1"/>
          </p:cNvSpPr>
          <p:nvPr>
            <p:ph type="sldNum" sz="quarter" idx="12"/>
          </p:nvPr>
        </p:nvSpPr>
        <p:spPr/>
        <p:txBody>
          <a:bodyPr/>
          <a:lstStyle/>
          <a:p>
            <a:fld id="{AA2B9DA6-EFEE-4765-BAF9-56CAFD6B3539}" type="slidenum">
              <a:rPr lang="es-MX" smtClean="0"/>
              <a:t>2</a:t>
            </a:fld>
            <a:endParaRPr lang="es-MX"/>
          </a:p>
        </p:txBody>
      </p:sp>
    </p:spTree>
    <p:extLst>
      <p:ext uri="{BB962C8B-B14F-4D97-AF65-F5344CB8AC3E}">
        <p14:creationId xmlns:p14="http://schemas.microsoft.com/office/powerpoint/2010/main" val="894818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10EB42D-7C39-4A61-8CAC-C9EDC8FD0131}"/>
              </a:ext>
            </a:extLst>
          </p:cNvPr>
          <p:cNvSpPr>
            <a:spLocks noGrp="1"/>
          </p:cNvSpPr>
          <p:nvPr>
            <p:ph type="title"/>
          </p:nvPr>
        </p:nvSpPr>
        <p:spPr>
          <a:xfrm>
            <a:off x="836679" y="723898"/>
            <a:ext cx="6002110" cy="1495425"/>
          </a:xfrm>
        </p:spPr>
        <p:txBody>
          <a:bodyPr>
            <a:normAutofit/>
          </a:bodyPr>
          <a:lstStyle/>
          <a:p>
            <a:r>
              <a:rPr lang="es-MX" sz="4000"/>
              <a:t>Proverbios 5:1-2</a:t>
            </a:r>
          </a:p>
        </p:txBody>
      </p:sp>
      <p:sp>
        <p:nvSpPr>
          <p:cNvPr id="3" name="Marcador de contenido 2">
            <a:extLst>
              <a:ext uri="{FF2B5EF4-FFF2-40B4-BE49-F238E27FC236}">
                <a16:creationId xmlns:a16="http://schemas.microsoft.com/office/drawing/2014/main" id="{A3D6C4D7-1D90-47F2-A1CE-F90DDD83B547}"/>
              </a:ext>
            </a:extLst>
          </p:cNvPr>
          <p:cNvSpPr>
            <a:spLocks noGrp="1"/>
          </p:cNvSpPr>
          <p:nvPr>
            <p:ph idx="1"/>
          </p:nvPr>
        </p:nvSpPr>
        <p:spPr>
          <a:xfrm>
            <a:off x="836680" y="2405067"/>
            <a:ext cx="6002110" cy="3729034"/>
          </a:xfrm>
        </p:spPr>
        <p:txBody>
          <a:bodyPr>
            <a:normAutofit/>
          </a:bodyPr>
          <a:lstStyle/>
          <a:p>
            <a:pPr marL="0" indent="0">
              <a:buNone/>
            </a:pPr>
            <a:r>
              <a:rPr lang="es-MX" sz="2000" b="1" dirty="0"/>
              <a:t>Proverbios 5:1 </a:t>
            </a:r>
            <a:r>
              <a:rPr lang="es-MX" sz="2000" i="1" dirty="0"/>
              <a:t>Hijo mío, está atento a mi sabiduría, Y a mi inteligencia inclina tu oído, </a:t>
            </a:r>
            <a:r>
              <a:rPr lang="es-MX" sz="2000" b="1" dirty="0"/>
              <a:t>2</a:t>
            </a:r>
            <a:r>
              <a:rPr lang="es-MX" sz="2000" dirty="0"/>
              <a:t> </a:t>
            </a:r>
            <a:r>
              <a:rPr lang="es-MX" sz="2000" i="1" dirty="0"/>
              <a:t>Para que guardes consejo, Y tus labios conserven la ciencia.</a:t>
            </a:r>
          </a:p>
          <a:p>
            <a:pPr marL="0" indent="0">
              <a:buNone/>
            </a:pPr>
            <a:r>
              <a:rPr lang="es-MX" sz="2000" b="1" dirty="0"/>
              <a:t>Eclesiastés 7:26 </a:t>
            </a:r>
            <a:r>
              <a:rPr lang="es-MX" sz="2000" i="1" dirty="0"/>
              <a:t>Y he hallado más amarga que la muerte a la mujer cuyo corazón es lazos y redes, y sus manos ligaduras. El que agrada a Dios escapará de ella; mas el pecador quedará en ella preso.</a:t>
            </a:r>
          </a:p>
          <a:p>
            <a:pPr marL="0" indent="0">
              <a:buNone/>
            </a:pPr>
            <a:r>
              <a:rPr lang="es-MX" sz="2000" b="1" dirty="0"/>
              <a:t>Hebreos 11:25 </a:t>
            </a:r>
            <a:r>
              <a:rPr lang="es-MX" sz="2000" dirty="0"/>
              <a:t>(Moisés) </a:t>
            </a:r>
            <a:r>
              <a:rPr lang="es-MX" sz="2000" i="1" dirty="0"/>
              <a:t>escogiendo antes ser maltratado con el pueblo de Dios, que gozar de los deleites temporales del pecado,</a:t>
            </a:r>
          </a:p>
          <a:p>
            <a:pPr marL="0" indent="0">
              <a:buNone/>
            </a:pPr>
            <a:endParaRPr lang="es-MX" sz="2000" i="1" dirty="0"/>
          </a:p>
          <a:p>
            <a:pPr marL="0" indent="0">
              <a:buNone/>
            </a:pPr>
            <a:endParaRPr lang="es-MX" sz="2000" dirty="0"/>
          </a:p>
        </p:txBody>
      </p:sp>
      <p:pic>
        <p:nvPicPr>
          <p:cNvPr id="5" name="Imagen 4" descr="Imagen que contiene hombre, sostener, parado, posando&#10;&#10;Descripción generada automáticamente">
            <a:extLst>
              <a:ext uri="{FF2B5EF4-FFF2-40B4-BE49-F238E27FC236}">
                <a16:creationId xmlns:a16="http://schemas.microsoft.com/office/drawing/2014/main" id="{23EC5389-AEEB-4103-86CD-9C2C281318D1}"/>
              </a:ext>
            </a:extLst>
          </p:cNvPr>
          <p:cNvPicPr>
            <a:picLocks noChangeAspect="1"/>
          </p:cNvPicPr>
          <p:nvPr/>
        </p:nvPicPr>
        <p:blipFill rotWithShape="1">
          <a:blip r:embed="rId3">
            <a:extLst>
              <a:ext uri="{28A0092B-C50C-407E-A947-70E740481C1C}">
                <a14:useLocalDpi xmlns:a14="http://schemas.microsoft.com/office/drawing/2010/main" val="0"/>
              </a:ext>
            </a:extLst>
          </a:blip>
          <a:srcRect t="2765" r="1" b="1"/>
          <a:stretch/>
        </p:blipFill>
        <p:spPr>
          <a:xfrm>
            <a:off x="7675468" y="10"/>
            <a:ext cx="4516531" cy="6204097"/>
          </a:xfrm>
          <a:prstGeom prst="rect">
            <a:avLst/>
          </a:prstGeom>
          <a:effectLst/>
        </p:spPr>
      </p:pic>
      <p:grpSp>
        <p:nvGrpSpPr>
          <p:cNvPr id="39" name="Grupo 38">
            <a:extLst>
              <a:ext uri="{FF2B5EF4-FFF2-40B4-BE49-F238E27FC236}">
                <a16:creationId xmlns:a16="http://schemas.microsoft.com/office/drawing/2014/main" id="{91C874A1-E260-4B96-827F-75A61F0AF64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40" name="Rectángulo 39">
              <a:extLst>
                <a:ext uri="{FF2B5EF4-FFF2-40B4-BE49-F238E27FC236}">
                  <a16:creationId xmlns:a16="http://schemas.microsoft.com/office/drawing/2014/main" id="{90FDD13E-244B-4F31-9095-147BF354DAA0}"/>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1" name="Rectángulo 40">
              <a:extLst>
                <a:ext uri="{FF2B5EF4-FFF2-40B4-BE49-F238E27FC236}">
                  <a16:creationId xmlns:a16="http://schemas.microsoft.com/office/drawing/2014/main" id="{5B6F6DF0-3D3E-477F-A2DB-84CBFC05319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2" name="Rectángulo 41">
              <a:extLst>
                <a:ext uri="{FF2B5EF4-FFF2-40B4-BE49-F238E27FC236}">
                  <a16:creationId xmlns:a16="http://schemas.microsoft.com/office/drawing/2014/main" id="{0F712499-5856-45C6-B564-F34F2E670852}"/>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3" name="Rectángulo 42">
              <a:extLst>
                <a:ext uri="{FF2B5EF4-FFF2-40B4-BE49-F238E27FC236}">
                  <a16:creationId xmlns:a16="http://schemas.microsoft.com/office/drawing/2014/main" id="{29041258-2953-4E88-ABAD-BDB6518EBC56}"/>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4" name="Rectángulo 43">
              <a:extLst>
                <a:ext uri="{FF2B5EF4-FFF2-40B4-BE49-F238E27FC236}">
                  <a16:creationId xmlns:a16="http://schemas.microsoft.com/office/drawing/2014/main" id="{95E90364-F22D-43F8-8C79-7209C58C4F2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5" name="Rectángulo 44">
              <a:extLst>
                <a:ext uri="{FF2B5EF4-FFF2-40B4-BE49-F238E27FC236}">
                  <a16:creationId xmlns:a16="http://schemas.microsoft.com/office/drawing/2014/main" id="{64153007-973B-42E0-B684-22D965309254}"/>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6" name="Rectángulo 45">
              <a:extLst>
                <a:ext uri="{FF2B5EF4-FFF2-40B4-BE49-F238E27FC236}">
                  <a16:creationId xmlns:a16="http://schemas.microsoft.com/office/drawing/2014/main" id="{C312E99B-3CB6-4992-A435-24385D929799}"/>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7" name="Rectángulo 46">
              <a:extLst>
                <a:ext uri="{FF2B5EF4-FFF2-40B4-BE49-F238E27FC236}">
                  <a16:creationId xmlns:a16="http://schemas.microsoft.com/office/drawing/2014/main" id="{432563E1-06A6-4A46-9A0E-DF016C64D886}"/>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8" name="Rectángulo 47">
              <a:extLst>
                <a:ext uri="{FF2B5EF4-FFF2-40B4-BE49-F238E27FC236}">
                  <a16:creationId xmlns:a16="http://schemas.microsoft.com/office/drawing/2014/main" id="{32DFDAB3-4B3A-4E5C-9D07-03992F62E1E2}"/>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9" name="Rectángulo 48">
              <a:extLst>
                <a:ext uri="{FF2B5EF4-FFF2-40B4-BE49-F238E27FC236}">
                  <a16:creationId xmlns:a16="http://schemas.microsoft.com/office/drawing/2014/main" id="{819288EA-1965-42D8-B60F-A3E269972B04}"/>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0" name="Rectángulo 49">
              <a:extLst>
                <a:ext uri="{FF2B5EF4-FFF2-40B4-BE49-F238E27FC236}">
                  <a16:creationId xmlns:a16="http://schemas.microsoft.com/office/drawing/2014/main" id="{57EB6FB8-E9DE-4FD3-B22A-79827CDD1B87}"/>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51" name="Rectángulo 50">
              <a:extLst>
                <a:ext uri="{FF2B5EF4-FFF2-40B4-BE49-F238E27FC236}">
                  <a16:creationId xmlns:a16="http://schemas.microsoft.com/office/drawing/2014/main" id="{0D1EA85F-B3BF-43FB-8273-9E9E1CBC0993}"/>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52" name="CuadroTexto 51">
            <a:extLst>
              <a:ext uri="{FF2B5EF4-FFF2-40B4-BE49-F238E27FC236}">
                <a16:creationId xmlns:a16="http://schemas.microsoft.com/office/drawing/2014/main" id="{79F2B349-1B72-4EC3-B797-4FDB213804A1}"/>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53" name="CuadroTexto 52">
            <a:extLst>
              <a:ext uri="{FF2B5EF4-FFF2-40B4-BE49-F238E27FC236}">
                <a16:creationId xmlns:a16="http://schemas.microsoft.com/office/drawing/2014/main" id="{EF7B9084-E6A6-434C-8600-EF9AA5AC4074}"/>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54" name="Marcador de número de diapositiva 53">
            <a:extLst>
              <a:ext uri="{FF2B5EF4-FFF2-40B4-BE49-F238E27FC236}">
                <a16:creationId xmlns:a16="http://schemas.microsoft.com/office/drawing/2014/main" id="{8524878B-3052-4331-ABE0-BF1687CEE2FA}"/>
              </a:ext>
            </a:extLst>
          </p:cNvPr>
          <p:cNvSpPr>
            <a:spLocks noGrp="1"/>
          </p:cNvSpPr>
          <p:nvPr>
            <p:ph type="sldNum" sz="quarter" idx="12"/>
          </p:nvPr>
        </p:nvSpPr>
        <p:spPr/>
        <p:txBody>
          <a:bodyPr/>
          <a:lstStyle/>
          <a:p>
            <a:fld id="{AA2B9DA6-EFEE-4765-BAF9-56CAFD6B3539}" type="slidenum">
              <a:rPr lang="es-MX" smtClean="0"/>
              <a:t>3</a:t>
            </a:fld>
            <a:endParaRPr lang="es-MX"/>
          </a:p>
        </p:txBody>
      </p:sp>
    </p:spTree>
    <p:extLst>
      <p:ext uri="{BB962C8B-B14F-4D97-AF65-F5344CB8AC3E}">
        <p14:creationId xmlns:p14="http://schemas.microsoft.com/office/powerpoint/2010/main" val="2817273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EEB8ED6-9142-4A11-B029-18DDE98C49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A6FDB2B-B024-45DF-A336-368BAA8E047A}"/>
              </a:ext>
            </a:extLst>
          </p:cNvPr>
          <p:cNvSpPr>
            <a:spLocks noGrp="1"/>
          </p:cNvSpPr>
          <p:nvPr>
            <p:ph type="title"/>
          </p:nvPr>
        </p:nvSpPr>
        <p:spPr>
          <a:xfrm>
            <a:off x="838200" y="365126"/>
            <a:ext cx="10515600" cy="1288784"/>
          </a:xfrm>
        </p:spPr>
        <p:txBody>
          <a:bodyPr>
            <a:normAutofit/>
          </a:bodyPr>
          <a:lstStyle/>
          <a:p>
            <a:r>
              <a:rPr lang="es-MX" sz="4000"/>
              <a:t>Proverbios 5:3-6</a:t>
            </a:r>
          </a:p>
        </p:txBody>
      </p:sp>
      <p:pic>
        <p:nvPicPr>
          <p:cNvPr id="5" name="Imagen 4" descr="Un dibujo de una persona&#10;&#10;Descripción generada automáticamente con confianza media">
            <a:extLst>
              <a:ext uri="{FF2B5EF4-FFF2-40B4-BE49-F238E27FC236}">
                <a16:creationId xmlns:a16="http://schemas.microsoft.com/office/drawing/2014/main" id="{6E3C4D6C-E6C8-4F7A-B105-146960F80E56}"/>
              </a:ext>
            </a:extLst>
          </p:cNvPr>
          <p:cNvPicPr>
            <a:picLocks noChangeAspect="1"/>
          </p:cNvPicPr>
          <p:nvPr/>
        </p:nvPicPr>
        <p:blipFill rotWithShape="1">
          <a:blip r:embed="rId3">
            <a:extLst>
              <a:ext uri="{28A0092B-C50C-407E-A947-70E740481C1C}">
                <a14:useLocalDpi xmlns:a14="http://schemas.microsoft.com/office/drawing/2010/main" val="0"/>
              </a:ext>
            </a:extLst>
          </a:blip>
          <a:srcRect l="2633" r="11600" b="2"/>
          <a:stretch/>
        </p:blipFill>
        <p:spPr>
          <a:xfrm>
            <a:off x="838200" y="1825625"/>
            <a:ext cx="6151651" cy="4303465"/>
          </a:xfrm>
          <a:prstGeom prst="rect">
            <a:avLst/>
          </a:prstGeom>
        </p:spPr>
      </p:pic>
      <p:sp>
        <p:nvSpPr>
          <p:cNvPr id="3" name="Marcador de contenido 2">
            <a:extLst>
              <a:ext uri="{FF2B5EF4-FFF2-40B4-BE49-F238E27FC236}">
                <a16:creationId xmlns:a16="http://schemas.microsoft.com/office/drawing/2014/main" id="{98F40F8E-5562-4FA9-9F5E-542AD62809D9}"/>
              </a:ext>
            </a:extLst>
          </p:cNvPr>
          <p:cNvSpPr>
            <a:spLocks noGrp="1"/>
          </p:cNvSpPr>
          <p:nvPr>
            <p:ph idx="1"/>
          </p:nvPr>
        </p:nvSpPr>
        <p:spPr>
          <a:xfrm>
            <a:off x="7552944" y="1825625"/>
            <a:ext cx="3800856" cy="4303464"/>
          </a:xfrm>
        </p:spPr>
        <p:txBody>
          <a:bodyPr>
            <a:normAutofit fontScale="92500" lnSpcReduction="20000"/>
          </a:bodyPr>
          <a:lstStyle/>
          <a:p>
            <a:pPr marL="0" indent="0">
              <a:buNone/>
            </a:pPr>
            <a:r>
              <a:rPr lang="es-MX" b="1" dirty="0"/>
              <a:t>Proverbios 5:3 </a:t>
            </a:r>
            <a:r>
              <a:rPr lang="es-MX" i="1" dirty="0"/>
              <a:t>Porque los labios de la mujer extraña destilan miel, Y su paladar es más blando que el aceite;</a:t>
            </a:r>
            <a:r>
              <a:rPr lang="es-MX" dirty="0"/>
              <a:t> </a:t>
            </a:r>
            <a:r>
              <a:rPr lang="es-MX" b="1" dirty="0"/>
              <a:t>4</a:t>
            </a:r>
            <a:r>
              <a:rPr lang="es-MX" dirty="0"/>
              <a:t> </a:t>
            </a:r>
            <a:r>
              <a:rPr lang="es-MX" i="1" dirty="0"/>
              <a:t>Mas su fin es amargo como el ajenjo, Agudo como espada de dos filos. </a:t>
            </a:r>
            <a:r>
              <a:rPr lang="es-MX" b="1" dirty="0"/>
              <a:t>5</a:t>
            </a:r>
            <a:r>
              <a:rPr lang="es-MX" dirty="0"/>
              <a:t> </a:t>
            </a:r>
            <a:r>
              <a:rPr lang="es-MX" i="1" dirty="0"/>
              <a:t>Sus pies descienden a la muerte; Sus pasos conducen al Seol</a:t>
            </a:r>
            <a:r>
              <a:rPr lang="es-MX" b="1" i="1" dirty="0"/>
              <a:t>. </a:t>
            </a:r>
            <a:r>
              <a:rPr lang="es-MX" b="1" dirty="0"/>
              <a:t>6</a:t>
            </a:r>
            <a:r>
              <a:rPr lang="es-MX" dirty="0"/>
              <a:t> </a:t>
            </a:r>
            <a:r>
              <a:rPr lang="es-MX" i="1" dirty="0"/>
              <a:t>Sus caminos son inestables; no los conocerás, Si no considerares el camino de vida</a:t>
            </a:r>
            <a:r>
              <a:rPr lang="es-MX" sz="2000" i="1" dirty="0"/>
              <a:t>.</a:t>
            </a:r>
          </a:p>
          <a:p>
            <a:pPr marL="0" indent="0">
              <a:buNone/>
            </a:pPr>
            <a:endParaRPr lang="es-MX" sz="2000" u="sng" dirty="0"/>
          </a:p>
        </p:txBody>
      </p:sp>
      <p:grpSp>
        <p:nvGrpSpPr>
          <p:cNvPr id="6" name="Grupo 5">
            <a:extLst>
              <a:ext uri="{FF2B5EF4-FFF2-40B4-BE49-F238E27FC236}">
                <a16:creationId xmlns:a16="http://schemas.microsoft.com/office/drawing/2014/main" id="{56C50194-EC58-4E05-9552-4E6592E46086}"/>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F5E03BD7-38AD-4DC5-8595-68CB6C2B707A}"/>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Rectángulo 7">
              <a:extLst>
                <a:ext uri="{FF2B5EF4-FFF2-40B4-BE49-F238E27FC236}">
                  <a16:creationId xmlns:a16="http://schemas.microsoft.com/office/drawing/2014/main" id="{B27F79F9-7FDC-43A2-884A-0957042F1943}"/>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832F4E34-E322-4371-8D75-1497967932CB}"/>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BD68FEF3-5390-4528-AD54-D5750136AB0A}"/>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8C5F070F-A7DB-4D17-ADA5-C24B3A9A6380}"/>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BECE3A10-992E-439E-BDC7-55AABF48ED8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B3A1E432-6C2D-4EFE-80A4-8C134ACD22A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6649B469-FF22-4FAE-973F-9670E14483AE}"/>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838CF65E-F650-4CF5-880B-DCE364AF6AE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208ADF66-1CE1-4659-A093-DA5D53083B4A}"/>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CC5393EF-9640-4112-A26C-65E0E1FC6D1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5E2DD47F-B849-4EEA-846D-868990AABC60}"/>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0" name="CuadroTexto 19">
            <a:extLst>
              <a:ext uri="{FF2B5EF4-FFF2-40B4-BE49-F238E27FC236}">
                <a16:creationId xmlns:a16="http://schemas.microsoft.com/office/drawing/2014/main" id="{BE0DF636-95E7-48B9-BC49-E40B6DA26BF6}"/>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07CB7082-B541-4B25-802F-F32583B1A953}"/>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4" name="Marcador de número de diapositiva 3">
            <a:extLst>
              <a:ext uri="{FF2B5EF4-FFF2-40B4-BE49-F238E27FC236}">
                <a16:creationId xmlns:a16="http://schemas.microsoft.com/office/drawing/2014/main" id="{7791F0EB-661C-4612-9AF5-E6B267CC26FA}"/>
              </a:ext>
            </a:extLst>
          </p:cNvPr>
          <p:cNvSpPr>
            <a:spLocks noGrp="1"/>
          </p:cNvSpPr>
          <p:nvPr>
            <p:ph type="sldNum" sz="quarter" idx="12"/>
          </p:nvPr>
        </p:nvSpPr>
        <p:spPr/>
        <p:txBody>
          <a:bodyPr/>
          <a:lstStyle/>
          <a:p>
            <a:fld id="{AA2B9DA6-EFEE-4765-BAF9-56CAFD6B3539}" type="slidenum">
              <a:rPr lang="es-MX" smtClean="0"/>
              <a:t>4</a:t>
            </a:fld>
            <a:endParaRPr lang="es-MX"/>
          </a:p>
        </p:txBody>
      </p:sp>
    </p:spTree>
    <p:extLst>
      <p:ext uri="{BB962C8B-B14F-4D97-AF65-F5344CB8AC3E}">
        <p14:creationId xmlns:p14="http://schemas.microsoft.com/office/powerpoint/2010/main" val="4096133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B01976E-E861-4007-AEC5-1CBE4A8FB8A4}"/>
              </a:ext>
            </a:extLst>
          </p:cNvPr>
          <p:cNvSpPr>
            <a:spLocks noGrp="1"/>
          </p:cNvSpPr>
          <p:nvPr>
            <p:ph type="title"/>
          </p:nvPr>
        </p:nvSpPr>
        <p:spPr>
          <a:xfrm>
            <a:off x="836679" y="723898"/>
            <a:ext cx="6002110" cy="1495425"/>
          </a:xfrm>
        </p:spPr>
        <p:txBody>
          <a:bodyPr>
            <a:normAutofit/>
          </a:bodyPr>
          <a:lstStyle/>
          <a:p>
            <a:r>
              <a:rPr lang="es-MX" sz="4000"/>
              <a:t>Proverbios 5:7-9</a:t>
            </a:r>
          </a:p>
        </p:txBody>
      </p:sp>
      <p:sp>
        <p:nvSpPr>
          <p:cNvPr id="3" name="Marcador de contenido 2">
            <a:extLst>
              <a:ext uri="{FF2B5EF4-FFF2-40B4-BE49-F238E27FC236}">
                <a16:creationId xmlns:a16="http://schemas.microsoft.com/office/drawing/2014/main" id="{778FBF8C-59B2-4124-9D22-5A1BCD167766}"/>
              </a:ext>
            </a:extLst>
          </p:cNvPr>
          <p:cNvSpPr>
            <a:spLocks noGrp="1"/>
          </p:cNvSpPr>
          <p:nvPr>
            <p:ph idx="1"/>
          </p:nvPr>
        </p:nvSpPr>
        <p:spPr>
          <a:xfrm>
            <a:off x="836680" y="2405067"/>
            <a:ext cx="6002110" cy="3729034"/>
          </a:xfrm>
        </p:spPr>
        <p:txBody>
          <a:bodyPr>
            <a:normAutofit/>
          </a:bodyPr>
          <a:lstStyle/>
          <a:p>
            <a:pPr marL="0" indent="0">
              <a:buNone/>
            </a:pPr>
            <a:r>
              <a:rPr lang="es-MX" sz="3200" b="1" dirty="0"/>
              <a:t>Proverbios 5:7 </a:t>
            </a:r>
            <a:r>
              <a:rPr lang="es-MX" sz="3200" i="1" dirty="0"/>
              <a:t>Ahora pues, hijos, oídme, Y no os apartéis de las razones de mi boca</a:t>
            </a:r>
            <a:r>
              <a:rPr lang="es-MX" sz="3200" dirty="0"/>
              <a:t>. </a:t>
            </a:r>
            <a:r>
              <a:rPr lang="es-MX" sz="3200" b="1" dirty="0"/>
              <a:t>8</a:t>
            </a:r>
            <a:r>
              <a:rPr lang="es-MX" sz="3200" dirty="0"/>
              <a:t> </a:t>
            </a:r>
            <a:r>
              <a:rPr lang="es-MX" sz="3200" i="1" dirty="0"/>
              <a:t>Aleja de ella tu camino, Y no te acerques a la puerta de su casa;</a:t>
            </a:r>
            <a:r>
              <a:rPr lang="es-MX" sz="3200" dirty="0"/>
              <a:t> </a:t>
            </a:r>
            <a:r>
              <a:rPr lang="es-MX" sz="3200" b="1" dirty="0"/>
              <a:t>9</a:t>
            </a:r>
            <a:r>
              <a:rPr lang="es-MX" sz="3200" dirty="0"/>
              <a:t> </a:t>
            </a:r>
            <a:r>
              <a:rPr lang="es-MX" sz="3200" i="1" dirty="0"/>
              <a:t>Para que no des a los extraños tu honor, Y tus años al </a:t>
            </a:r>
            <a:r>
              <a:rPr lang="es-MX" sz="3200" dirty="0"/>
              <a:t>cruel;</a:t>
            </a:r>
          </a:p>
          <a:p>
            <a:pPr marL="0" indent="0">
              <a:buNone/>
            </a:pPr>
            <a:endParaRPr lang="es-MX" sz="2000" dirty="0"/>
          </a:p>
        </p:txBody>
      </p:sp>
      <p:pic>
        <p:nvPicPr>
          <p:cNvPr id="5" name="Imagen 4">
            <a:extLst>
              <a:ext uri="{FF2B5EF4-FFF2-40B4-BE49-F238E27FC236}">
                <a16:creationId xmlns:a16="http://schemas.microsoft.com/office/drawing/2014/main" id="{FEA5AC40-53BA-4680-ADBC-18DB2C21073A}"/>
              </a:ext>
            </a:extLst>
          </p:cNvPr>
          <p:cNvPicPr>
            <a:picLocks noChangeAspect="1"/>
          </p:cNvPicPr>
          <p:nvPr/>
        </p:nvPicPr>
        <p:blipFill rotWithShape="1">
          <a:blip r:embed="rId3"/>
          <a:srcRect t="8653"/>
          <a:stretch/>
        </p:blipFill>
        <p:spPr>
          <a:xfrm>
            <a:off x="7533860" y="10"/>
            <a:ext cx="4658139" cy="6398615"/>
          </a:xfrm>
          <a:prstGeom prst="rect">
            <a:avLst/>
          </a:prstGeom>
          <a:effectLst/>
        </p:spPr>
      </p:pic>
      <p:grpSp>
        <p:nvGrpSpPr>
          <p:cNvPr id="6" name="Grupo 5">
            <a:extLst>
              <a:ext uri="{FF2B5EF4-FFF2-40B4-BE49-F238E27FC236}">
                <a16:creationId xmlns:a16="http://schemas.microsoft.com/office/drawing/2014/main" id="{16246E9E-B174-45F3-9A46-FD12B83ACE21}"/>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7" name="Rectángulo 6">
              <a:extLst>
                <a:ext uri="{FF2B5EF4-FFF2-40B4-BE49-F238E27FC236}">
                  <a16:creationId xmlns:a16="http://schemas.microsoft.com/office/drawing/2014/main" id="{19D40925-BC06-42C4-9FFB-207BB17D1A7C}"/>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Rectángulo 7">
              <a:extLst>
                <a:ext uri="{FF2B5EF4-FFF2-40B4-BE49-F238E27FC236}">
                  <a16:creationId xmlns:a16="http://schemas.microsoft.com/office/drawing/2014/main" id="{651D103E-FAC5-4469-BF76-10A0E6FB5345}"/>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B9B929A3-EC15-41C7-9947-7C674378687E}"/>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B8B63529-4867-4E14-966E-227108754D67}"/>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AF53F798-145C-4805-B141-B03AF5E5EAD9}"/>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F2B6EEE8-FD48-4B80-BD4D-43A863C7AAA0}"/>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C3E1FC29-4837-48A0-9A0F-09E96772DAAB}"/>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1BADB0D9-2D40-42AE-ADA0-198E57BB24B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ACC5EAFA-4EA4-417E-A0F5-F640BD9A0160}"/>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5736F4E6-4B58-49F1-BAA8-41898AB13693}"/>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8D201B0B-3C6B-4CB5-9B65-785AF2E95F04}"/>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B6BD87C2-6F19-401C-99AB-8FF4BACEA19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0" name="CuadroTexto 19">
            <a:extLst>
              <a:ext uri="{FF2B5EF4-FFF2-40B4-BE49-F238E27FC236}">
                <a16:creationId xmlns:a16="http://schemas.microsoft.com/office/drawing/2014/main" id="{B4E2C7B5-066C-4CD3-B2A8-E88CDB87D27C}"/>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1" name="CuadroTexto 20">
            <a:extLst>
              <a:ext uri="{FF2B5EF4-FFF2-40B4-BE49-F238E27FC236}">
                <a16:creationId xmlns:a16="http://schemas.microsoft.com/office/drawing/2014/main" id="{8B815B2D-02E7-4B82-8A05-F320F7BD7C3E}"/>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4" name="Marcador de número de diapositiva 3">
            <a:extLst>
              <a:ext uri="{FF2B5EF4-FFF2-40B4-BE49-F238E27FC236}">
                <a16:creationId xmlns:a16="http://schemas.microsoft.com/office/drawing/2014/main" id="{EA1AE881-D1E9-4379-8B05-771C217245FD}"/>
              </a:ext>
            </a:extLst>
          </p:cNvPr>
          <p:cNvSpPr>
            <a:spLocks noGrp="1"/>
          </p:cNvSpPr>
          <p:nvPr>
            <p:ph type="sldNum" sz="quarter" idx="12"/>
          </p:nvPr>
        </p:nvSpPr>
        <p:spPr/>
        <p:txBody>
          <a:bodyPr/>
          <a:lstStyle/>
          <a:p>
            <a:fld id="{AA2B9DA6-EFEE-4765-BAF9-56CAFD6B3539}" type="slidenum">
              <a:rPr lang="es-MX" smtClean="0"/>
              <a:t>5</a:t>
            </a:fld>
            <a:endParaRPr lang="es-MX"/>
          </a:p>
        </p:txBody>
      </p:sp>
    </p:spTree>
    <p:extLst>
      <p:ext uri="{BB962C8B-B14F-4D97-AF65-F5344CB8AC3E}">
        <p14:creationId xmlns:p14="http://schemas.microsoft.com/office/powerpoint/2010/main" val="1743721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BA7398B-C59E-44F5-8788-A3A76152240F}"/>
              </a:ext>
            </a:extLst>
          </p:cNvPr>
          <p:cNvSpPr>
            <a:spLocks noGrp="1"/>
          </p:cNvSpPr>
          <p:nvPr>
            <p:ph type="title"/>
          </p:nvPr>
        </p:nvSpPr>
        <p:spPr>
          <a:xfrm>
            <a:off x="589560" y="856180"/>
            <a:ext cx="4560584" cy="1128068"/>
          </a:xfrm>
        </p:spPr>
        <p:txBody>
          <a:bodyPr anchor="ctr">
            <a:normAutofit/>
          </a:bodyPr>
          <a:lstStyle/>
          <a:p>
            <a:r>
              <a:rPr lang="es-MX" sz="4000"/>
              <a:t>Proverbios 5:10-14</a:t>
            </a:r>
          </a:p>
        </p:txBody>
      </p:sp>
      <p:grpSp>
        <p:nvGrpSpPr>
          <p:cNvPr id="14" name="Group 13">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5" name="Rectangle 14">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533F26D-696C-4450-A2A6-37CFFED254B2}"/>
              </a:ext>
            </a:extLst>
          </p:cNvPr>
          <p:cNvSpPr>
            <a:spLocks noGrp="1"/>
          </p:cNvSpPr>
          <p:nvPr>
            <p:ph idx="1"/>
          </p:nvPr>
        </p:nvSpPr>
        <p:spPr>
          <a:xfrm>
            <a:off x="590719" y="2330505"/>
            <a:ext cx="4559425" cy="4183540"/>
          </a:xfrm>
        </p:spPr>
        <p:txBody>
          <a:bodyPr anchor="ctr">
            <a:normAutofit fontScale="92500" lnSpcReduction="20000"/>
          </a:bodyPr>
          <a:lstStyle/>
          <a:p>
            <a:pPr marL="0" indent="0">
              <a:buNone/>
            </a:pPr>
            <a:r>
              <a:rPr lang="es-MX" b="1" dirty="0"/>
              <a:t>Proverbios 5:10 </a:t>
            </a:r>
            <a:r>
              <a:rPr lang="es-MX" i="1" dirty="0"/>
              <a:t>No sea que extraños se sacien de tu fuerza, Y tus trabajos estén en casa del extraño; </a:t>
            </a:r>
            <a:r>
              <a:rPr lang="es-MX" b="1" dirty="0"/>
              <a:t>11</a:t>
            </a:r>
            <a:r>
              <a:rPr lang="es-MX" i="1" dirty="0"/>
              <a:t> Y gimas al final, Cuando se consuma tu carne y tu cuerpo, </a:t>
            </a:r>
            <a:r>
              <a:rPr lang="es-MX" b="1" dirty="0"/>
              <a:t>12</a:t>
            </a:r>
            <a:r>
              <a:rPr lang="es-MX" i="1" dirty="0"/>
              <a:t> Y digas: ¡Cómo aborrecí el consejo, Y mi corazón menospreció la reprensión; </a:t>
            </a:r>
            <a:r>
              <a:rPr lang="es-MX" b="1" dirty="0"/>
              <a:t>13</a:t>
            </a:r>
            <a:r>
              <a:rPr lang="es-MX" i="1" dirty="0"/>
              <a:t> ​No oí la voz de los que me instruían, Y a los que me enseñaban no incliné mi oído! </a:t>
            </a:r>
            <a:r>
              <a:rPr lang="es-MX" b="1" dirty="0"/>
              <a:t>14</a:t>
            </a:r>
            <a:r>
              <a:rPr lang="es-MX" i="1" dirty="0"/>
              <a:t> Casi en todo mal he estado, En medio de la sociedad y de la congregación.</a:t>
            </a:r>
          </a:p>
        </p:txBody>
      </p:sp>
      <p:sp>
        <p:nvSpPr>
          <p:cNvPr id="20" name="Rectangle 19">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descr="Dibujo animado de un personaje animado&#10;&#10;Descripción generada automáticamente con confianza baja">
            <a:extLst>
              <a:ext uri="{FF2B5EF4-FFF2-40B4-BE49-F238E27FC236}">
                <a16:creationId xmlns:a16="http://schemas.microsoft.com/office/drawing/2014/main" id="{F6B8CAC8-E518-476D-B721-2F5F3BF58EBC}"/>
              </a:ext>
            </a:extLst>
          </p:cNvPr>
          <p:cNvPicPr>
            <a:picLocks noChangeAspect="1"/>
          </p:cNvPicPr>
          <p:nvPr/>
        </p:nvPicPr>
        <p:blipFill rotWithShape="1">
          <a:blip r:embed="rId3"/>
          <a:srcRect t="5970"/>
          <a:stretch/>
        </p:blipFill>
        <p:spPr>
          <a:xfrm>
            <a:off x="5977788" y="799352"/>
            <a:ext cx="5425410" cy="5259296"/>
          </a:xfrm>
          <a:prstGeom prst="rect">
            <a:avLst/>
          </a:prstGeom>
        </p:spPr>
      </p:pic>
      <p:grpSp>
        <p:nvGrpSpPr>
          <p:cNvPr id="13" name="Grupo 12">
            <a:extLst>
              <a:ext uri="{FF2B5EF4-FFF2-40B4-BE49-F238E27FC236}">
                <a16:creationId xmlns:a16="http://schemas.microsoft.com/office/drawing/2014/main" id="{FA2AC489-BE13-479F-A5DE-552BC67D8F3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7" name="Rectángulo 16">
              <a:extLst>
                <a:ext uri="{FF2B5EF4-FFF2-40B4-BE49-F238E27FC236}">
                  <a16:creationId xmlns:a16="http://schemas.microsoft.com/office/drawing/2014/main" id="{1BAAAF8D-1A0D-4F8C-A59B-A46E6BDB5CF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FE687DBC-0C81-4DB6-BECD-B9118D43BB8B}"/>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16AE08E6-E3E2-4E50-9945-60752863926A}"/>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F8183DB8-2DF6-4421-9CC8-AF9DA9193735}"/>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33F14D5B-A6B7-43DC-888D-D8EFC2AF1E5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104AB3F1-C02A-44FA-A161-51355E2D2CB6}"/>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6" name="Rectángulo 25">
              <a:extLst>
                <a:ext uri="{FF2B5EF4-FFF2-40B4-BE49-F238E27FC236}">
                  <a16:creationId xmlns:a16="http://schemas.microsoft.com/office/drawing/2014/main" id="{918F3A81-1DCF-495F-B426-8AE1F2B716BF}"/>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7" name="Rectángulo 26">
              <a:extLst>
                <a:ext uri="{FF2B5EF4-FFF2-40B4-BE49-F238E27FC236}">
                  <a16:creationId xmlns:a16="http://schemas.microsoft.com/office/drawing/2014/main" id="{65A00297-9C2C-4991-B868-442E93469414}"/>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Rectángulo 27">
              <a:extLst>
                <a:ext uri="{FF2B5EF4-FFF2-40B4-BE49-F238E27FC236}">
                  <a16:creationId xmlns:a16="http://schemas.microsoft.com/office/drawing/2014/main" id="{1D5419FF-93CA-47A4-BD96-BA642D89026B}"/>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9" name="Rectángulo 28">
              <a:extLst>
                <a:ext uri="{FF2B5EF4-FFF2-40B4-BE49-F238E27FC236}">
                  <a16:creationId xmlns:a16="http://schemas.microsoft.com/office/drawing/2014/main" id="{130D7B46-6EA1-44C4-BA84-61A850B53EC6}"/>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0" name="Rectángulo 29">
              <a:extLst>
                <a:ext uri="{FF2B5EF4-FFF2-40B4-BE49-F238E27FC236}">
                  <a16:creationId xmlns:a16="http://schemas.microsoft.com/office/drawing/2014/main" id="{0AE332B4-4A91-45CA-948C-8819FE67D55C}"/>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1" name="Rectángulo 30">
              <a:extLst>
                <a:ext uri="{FF2B5EF4-FFF2-40B4-BE49-F238E27FC236}">
                  <a16:creationId xmlns:a16="http://schemas.microsoft.com/office/drawing/2014/main" id="{B4FC7078-53D6-4F8B-A8E3-AD0BE5C98C15}"/>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2" name="CuadroTexto 31">
            <a:extLst>
              <a:ext uri="{FF2B5EF4-FFF2-40B4-BE49-F238E27FC236}">
                <a16:creationId xmlns:a16="http://schemas.microsoft.com/office/drawing/2014/main" id="{04658A08-15E8-40CC-9877-0B433E8BCCBE}"/>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33" name="CuadroTexto 32">
            <a:extLst>
              <a:ext uri="{FF2B5EF4-FFF2-40B4-BE49-F238E27FC236}">
                <a16:creationId xmlns:a16="http://schemas.microsoft.com/office/drawing/2014/main" id="{8FA7DA07-9B3C-45D6-AE34-92453D0F3263}"/>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4" name="Marcador de número de diapositiva 3">
            <a:extLst>
              <a:ext uri="{FF2B5EF4-FFF2-40B4-BE49-F238E27FC236}">
                <a16:creationId xmlns:a16="http://schemas.microsoft.com/office/drawing/2014/main" id="{70970BF1-8E4A-46F9-BFF1-79290A692F1D}"/>
              </a:ext>
            </a:extLst>
          </p:cNvPr>
          <p:cNvSpPr>
            <a:spLocks noGrp="1"/>
          </p:cNvSpPr>
          <p:nvPr>
            <p:ph type="sldNum" sz="quarter" idx="12"/>
          </p:nvPr>
        </p:nvSpPr>
        <p:spPr/>
        <p:txBody>
          <a:bodyPr/>
          <a:lstStyle/>
          <a:p>
            <a:fld id="{AA2B9DA6-EFEE-4765-BAF9-56CAFD6B3539}" type="slidenum">
              <a:rPr lang="es-MX" smtClean="0"/>
              <a:t>6</a:t>
            </a:fld>
            <a:endParaRPr lang="es-MX"/>
          </a:p>
        </p:txBody>
      </p:sp>
    </p:spTree>
    <p:extLst>
      <p:ext uri="{BB962C8B-B14F-4D97-AF65-F5344CB8AC3E}">
        <p14:creationId xmlns:p14="http://schemas.microsoft.com/office/powerpoint/2010/main" val="3085769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9A724DBA-D2D9-471E-8ED7-2015DDD950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95029EE-B6AD-4ED4-A16F-70B823B345E8}"/>
              </a:ext>
            </a:extLst>
          </p:cNvPr>
          <p:cNvSpPr>
            <a:spLocks noGrp="1"/>
          </p:cNvSpPr>
          <p:nvPr>
            <p:ph type="title"/>
          </p:nvPr>
        </p:nvSpPr>
        <p:spPr>
          <a:xfrm>
            <a:off x="7239014" y="525982"/>
            <a:ext cx="4282983" cy="1200361"/>
          </a:xfrm>
        </p:spPr>
        <p:txBody>
          <a:bodyPr anchor="b">
            <a:normAutofit/>
          </a:bodyPr>
          <a:lstStyle/>
          <a:p>
            <a:r>
              <a:rPr lang="es-MX" sz="3600"/>
              <a:t>Proverbios 5:15-16</a:t>
            </a:r>
          </a:p>
        </p:txBody>
      </p:sp>
      <p:sp>
        <p:nvSpPr>
          <p:cNvPr id="25" name="Rectangle 24">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F1D42AA1-2F70-4FE0-9894-A57815C61E11}"/>
              </a:ext>
            </a:extLst>
          </p:cNvPr>
          <p:cNvPicPr>
            <a:picLocks noChangeAspect="1"/>
          </p:cNvPicPr>
          <p:nvPr/>
        </p:nvPicPr>
        <p:blipFill rotWithShape="1">
          <a:blip r:embed="rId3"/>
          <a:srcRect t="2974" r="2" b="30570"/>
          <a:stretch/>
        </p:blipFill>
        <p:spPr>
          <a:xfrm>
            <a:off x="576259" y="650494"/>
            <a:ext cx="5627987" cy="5324142"/>
          </a:xfrm>
          <a:prstGeom prst="rect">
            <a:avLst/>
          </a:prstGeom>
        </p:spPr>
      </p:pic>
      <p:sp>
        <p:nvSpPr>
          <p:cNvPr id="29" name="Rectangle 28">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28CF77E-81EB-4443-9BDB-1652E2E47431}"/>
              </a:ext>
            </a:extLst>
          </p:cNvPr>
          <p:cNvSpPr>
            <a:spLocks noGrp="1"/>
          </p:cNvSpPr>
          <p:nvPr>
            <p:ph idx="1"/>
          </p:nvPr>
        </p:nvSpPr>
        <p:spPr>
          <a:xfrm>
            <a:off x="7239012" y="2031101"/>
            <a:ext cx="4282984" cy="3511943"/>
          </a:xfrm>
        </p:spPr>
        <p:txBody>
          <a:bodyPr anchor="ctr">
            <a:normAutofit fontScale="92500" lnSpcReduction="20000"/>
          </a:bodyPr>
          <a:lstStyle/>
          <a:p>
            <a:pPr marL="0" indent="0">
              <a:buNone/>
            </a:pPr>
            <a:r>
              <a:rPr lang="es-MX" sz="2400" b="1" dirty="0"/>
              <a:t>Proverbios 5:15 </a:t>
            </a:r>
            <a:r>
              <a:rPr lang="es-MX" sz="2400" i="1" dirty="0"/>
              <a:t>Bebe el agua de tu misma cisterna, Y los raudales de tu propio pozo. </a:t>
            </a:r>
            <a:r>
              <a:rPr lang="es-MX" sz="2400" b="1" dirty="0"/>
              <a:t>16</a:t>
            </a:r>
            <a:r>
              <a:rPr lang="es-MX" sz="2400" i="1" dirty="0"/>
              <a:t> ¿Se derramarán tus fuentes por las calles, Y tus corrientes de aguas por las plazas? </a:t>
            </a:r>
            <a:r>
              <a:rPr lang="es-MX" sz="2400" b="1" dirty="0"/>
              <a:t>17</a:t>
            </a:r>
            <a:r>
              <a:rPr lang="es-MX" sz="2400" i="1" dirty="0"/>
              <a:t> Sean para ti solo, Y no para los extraños contigo. </a:t>
            </a:r>
            <a:r>
              <a:rPr lang="es-MX" sz="2400" b="1" dirty="0"/>
              <a:t>18</a:t>
            </a:r>
            <a:r>
              <a:rPr lang="es-MX" sz="2400" i="1" dirty="0"/>
              <a:t> Sea bendito tu manantial, Y alégrate con la mujer de tu juventud, </a:t>
            </a:r>
            <a:r>
              <a:rPr lang="es-MX" sz="2400" b="1" dirty="0"/>
              <a:t>19</a:t>
            </a:r>
            <a:r>
              <a:rPr lang="es-MX" sz="2400" i="1" dirty="0"/>
              <a:t> Como cierva amada y graciosa gacela. Sus caricias te satisfagan en todo tiempo, Y en su amor recréate siempre</a:t>
            </a:r>
            <a:r>
              <a:rPr lang="es-MX" sz="1800" i="1" dirty="0"/>
              <a:t>.</a:t>
            </a:r>
          </a:p>
        </p:txBody>
      </p:sp>
      <p:sp>
        <p:nvSpPr>
          <p:cNvPr id="31" name="Rectangle 30">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upo 9">
            <a:extLst>
              <a:ext uri="{FF2B5EF4-FFF2-40B4-BE49-F238E27FC236}">
                <a16:creationId xmlns:a16="http://schemas.microsoft.com/office/drawing/2014/main" id="{DC560DA0-194A-4847-8AF3-8543B498CA07}"/>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1" name="Rectángulo 10">
              <a:extLst>
                <a:ext uri="{FF2B5EF4-FFF2-40B4-BE49-F238E27FC236}">
                  <a16:creationId xmlns:a16="http://schemas.microsoft.com/office/drawing/2014/main" id="{4288C603-8BF1-4D2E-AF0E-3D4C073C48E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948575AB-44F3-46C6-AA86-CCBE11B057A0}"/>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2428EA71-A3C6-4F8F-96DC-4678F566AD5D}"/>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4E5FA853-F629-4ED2-83BA-823085109B1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C25A3785-095B-413A-8E46-40C4FCF7BC5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EC233773-6BDB-4F45-9AEB-1E3273E4C714}"/>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C63885BA-16B6-4496-9363-7C20D5B3E936}"/>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DEEF0144-98F4-4102-88ED-C832B76155B2}"/>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420C7109-FEA1-4C85-9AC5-91E3F6F20FC8}"/>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5C089CD7-8A24-424A-AF4E-D647CB44F203}"/>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B09A2E73-62D2-4176-8FC5-6125999A96B6}"/>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6D9289B5-C7A1-43DE-90A6-D4C951899CD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4" name="CuadroTexto 23">
            <a:extLst>
              <a:ext uri="{FF2B5EF4-FFF2-40B4-BE49-F238E27FC236}">
                <a16:creationId xmlns:a16="http://schemas.microsoft.com/office/drawing/2014/main" id="{AADDFD2C-C3A4-4D7B-A207-F339234DD9AE}"/>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6" name="CuadroTexto 25">
            <a:extLst>
              <a:ext uri="{FF2B5EF4-FFF2-40B4-BE49-F238E27FC236}">
                <a16:creationId xmlns:a16="http://schemas.microsoft.com/office/drawing/2014/main" id="{841B5116-16B8-4C79-87D8-3224A2E54994}"/>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4" name="Marcador de número de diapositiva 3">
            <a:extLst>
              <a:ext uri="{FF2B5EF4-FFF2-40B4-BE49-F238E27FC236}">
                <a16:creationId xmlns:a16="http://schemas.microsoft.com/office/drawing/2014/main" id="{80920F50-CAE3-4D0F-88DF-C0A96994602D}"/>
              </a:ext>
            </a:extLst>
          </p:cNvPr>
          <p:cNvSpPr>
            <a:spLocks noGrp="1"/>
          </p:cNvSpPr>
          <p:nvPr>
            <p:ph type="sldNum" sz="quarter" idx="12"/>
          </p:nvPr>
        </p:nvSpPr>
        <p:spPr/>
        <p:txBody>
          <a:bodyPr/>
          <a:lstStyle/>
          <a:p>
            <a:fld id="{AA2B9DA6-EFEE-4765-BAF9-56CAFD6B3539}" type="slidenum">
              <a:rPr lang="es-MX" smtClean="0"/>
              <a:t>7</a:t>
            </a:fld>
            <a:endParaRPr lang="es-MX"/>
          </a:p>
        </p:txBody>
      </p:sp>
    </p:spTree>
    <p:extLst>
      <p:ext uri="{BB962C8B-B14F-4D97-AF65-F5344CB8AC3E}">
        <p14:creationId xmlns:p14="http://schemas.microsoft.com/office/powerpoint/2010/main" val="3446163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FFEA6E8-E881-42DC-AEA7-3D93D8533856}"/>
              </a:ext>
            </a:extLst>
          </p:cNvPr>
          <p:cNvSpPr>
            <a:spLocks noGrp="1"/>
          </p:cNvSpPr>
          <p:nvPr>
            <p:ph type="title"/>
          </p:nvPr>
        </p:nvSpPr>
        <p:spPr>
          <a:xfrm>
            <a:off x="589560" y="856180"/>
            <a:ext cx="4560584" cy="1128068"/>
          </a:xfrm>
        </p:spPr>
        <p:txBody>
          <a:bodyPr anchor="ctr">
            <a:normAutofit/>
          </a:bodyPr>
          <a:lstStyle/>
          <a:p>
            <a:r>
              <a:rPr lang="es-MX" sz="4000"/>
              <a:t>Proverbios 5:17-19</a:t>
            </a:r>
          </a:p>
        </p:txBody>
      </p:sp>
      <p:grpSp>
        <p:nvGrpSpPr>
          <p:cNvPr id="13" name="Group 1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4" name="Rectangle 1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EFEDECB-21DF-44D6-9FD2-D29B192167D9}"/>
              </a:ext>
            </a:extLst>
          </p:cNvPr>
          <p:cNvSpPr>
            <a:spLocks noGrp="1"/>
          </p:cNvSpPr>
          <p:nvPr>
            <p:ph idx="1"/>
          </p:nvPr>
        </p:nvSpPr>
        <p:spPr>
          <a:xfrm>
            <a:off x="590719" y="2330505"/>
            <a:ext cx="4559425" cy="3979585"/>
          </a:xfrm>
        </p:spPr>
        <p:txBody>
          <a:bodyPr anchor="ctr">
            <a:normAutofit/>
          </a:bodyPr>
          <a:lstStyle/>
          <a:p>
            <a:pPr marL="0" indent="0">
              <a:buNone/>
            </a:pPr>
            <a:r>
              <a:rPr lang="es-MX" sz="2000" b="1"/>
              <a:t>Proverbios 5:17 </a:t>
            </a:r>
            <a:r>
              <a:rPr lang="es-MX" sz="2000" i="1"/>
              <a:t>Sean para ti solo, Y no para los extraños contigo. </a:t>
            </a:r>
            <a:br>
              <a:rPr lang="es-MX" sz="2000" i="1"/>
            </a:br>
            <a:r>
              <a:rPr lang="es-MX" sz="2000" b="1"/>
              <a:t>18</a:t>
            </a:r>
            <a:r>
              <a:rPr lang="es-MX" sz="2000" i="1"/>
              <a:t> Sea bendito tu manantial, Y alégrate con la mujer de tu juventud, </a:t>
            </a:r>
            <a:br>
              <a:rPr lang="es-MX" sz="2000" i="1"/>
            </a:br>
            <a:r>
              <a:rPr lang="es-MX" sz="2000" b="1"/>
              <a:t>19</a:t>
            </a:r>
            <a:r>
              <a:rPr lang="es-MX" sz="2000" i="1"/>
              <a:t> Como cierva amada y graciosa gacela. Sus caricias te satisfagan en todo tiempo, Y en su amor recréate siempre.</a:t>
            </a:r>
          </a:p>
          <a:p>
            <a:pPr marL="0" indent="0">
              <a:buNone/>
            </a:pPr>
            <a:endParaRPr lang="es-MX" sz="2000"/>
          </a:p>
        </p:txBody>
      </p:sp>
      <p:sp>
        <p:nvSpPr>
          <p:cNvPr id="19" name="Rectangle 1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a:extLst>
              <a:ext uri="{FF2B5EF4-FFF2-40B4-BE49-F238E27FC236}">
                <a16:creationId xmlns:a16="http://schemas.microsoft.com/office/drawing/2014/main" id="{A0642C85-25F4-4F06-9278-D9EB117FFD89}"/>
              </a:ext>
            </a:extLst>
          </p:cNvPr>
          <p:cNvPicPr>
            <a:picLocks noChangeAspect="1"/>
          </p:cNvPicPr>
          <p:nvPr/>
        </p:nvPicPr>
        <p:blipFill rotWithShape="1">
          <a:blip r:embed="rId3">
            <a:extLst>
              <a:ext uri="{28A0092B-C50C-407E-A947-70E740481C1C}">
                <a14:useLocalDpi xmlns:a14="http://schemas.microsoft.com/office/drawing/2010/main" val="0"/>
              </a:ext>
            </a:extLst>
          </a:blip>
          <a:srcRect l="6126" r="20889"/>
          <a:stretch/>
        </p:blipFill>
        <p:spPr>
          <a:xfrm>
            <a:off x="5977788" y="799352"/>
            <a:ext cx="5425410" cy="5259296"/>
          </a:xfrm>
          <a:prstGeom prst="rect">
            <a:avLst/>
          </a:prstGeom>
        </p:spPr>
      </p:pic>
      <p:sp>
        <p:nvSpPr>
          <p:cNvPr id="4" name="Marcador de número de diapositiva 3">
            <a:extLst>
              <a:ext uri="{FF2B5EF4-FFF2-40B4-BE49-F238E27FC236}">
                <a16:creationId xmlns:a16="http://schemas.microsoft.com/office/drawing/2014/main" id="{BD526E0B-DC94-43F1-876E-3AB9B87ECD5B}"/>
              </a:ext>
            </a:extLst>
          </p:cNvPr>
          <p:cNvSpPr>
            <a:spLocks noGrp="1"/>
          </p:cNvSpPr>
          <p:nvPr>
            <p:ph type="sldNum" sz="quarter" idx="12"/>
          </p:nvPr>
        </p:nvSpPr>
        <p:spPr>
          <a:xfrm>
            <a:off x="9385070" y="6492240"/>
            <a:ext cx="1055716" cy="365125"/>
          </a:xfrm>
        </p:spPr>
        <p:txBody>
          <a:bodyPr>
            <a:normAutofit/>
          </a:bodyPr>
          <a:lstStyle/>
          <a:p>
            <a:pPr>
              <a:spcAft>
                <a:spcPts val="600"/>
              </a:spcAft>
            </a:pPr>
            <a:fld id="{AA2B9DA6-EFEE-4765-BAF9-56CAFD6B3539}" type="slidenum">
              <a:rPr lang="es-MX" smtClean="0"/>
              <a:pPr>
                <a:spcAft>
                  <a:spcPts val="600"/>
                </a:spcAft>
              </a:pPr>
              <a:t>8</a:t>
            </a:fld>
            <a:endParaRPr lang="es-MX"/>
          </a:p>
        </p:txBody>
      </p:sp>
    </p:spTree>
    <p:extLst>
      <p:ext uri="{BB962C8B-B14F-4D97-AF65-F5344CB8AC3E}">
        <p14:creationId xmlns:p14="http://schemas.microsoft.com/office/powerpoint/2010/main" val="2048539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66785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ítulo 1">
            <a:extLst>
              <a:ext uri="{FF2B5EF4-FFF2-40B4-BE49-F238E27FC236}">
                <a16:creationId xmlns:a16="http://schemas.microsoft.com/office/drawing/2014/main" id="{5541549E-E93D-4BE3-8BF4-07FCB598D596}"/>
              </a:ext>
            </a:extLst>
          </p:cNvPr>
          <p:cNvSpPr>
            <a:spLocks noGrp="1"/>
          </p:cNvSpPr>
          <p:nvPr>
            <p:ph type="title"/>
          </p:nvPr>
        </p:nvSpPr>
        <p:spPr>
          <a:xfrm>
            <a:off x="731520" y="731520"/>
            <a:ext cx="6089904" cy="1426464"/>
          </a:xfrm>
        </p:spPr>
        <p:txBody>
          <a:bodyPr>
            <a:normAutofit/>
          </a:bodyPr>
          <a:lstStyle/>
          <a:p>
            <a:r>
              <a:rPr lang="es-MX">
                <a:solidFill>
                  <a:srgbClr val="FFFFFF"/>
                </a:solidFill>
              </a:rPr>
              <a:t>Proverbios 5:20-23</a:t>
            </a:r>
          </a:p>
        </p:txBody>
      </p:sp>
      <p:sp>
        <p:nvSpPr>
          <p:cNvPr id="12" name="Rectangle 11">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EFB04A"/>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6675121"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6ED2A954-BE7A-490D-BD12-7667C5E043EF}"/>
              </a:ext>
            </a:extLst>
          </p:cNvPr>
          <p:cNvSpPr>
            <a:spLocks noGrp="1"/>
          </p:cNvSpPr>
          <p:nvPr>
            <p:ph idx="1"/>
          </p:nvPr>
        </p:nvSpPr>
        <p:spPr>
          <a:xfrm>
            <a:off x="731520" y="2798384"/>
            <a:ext cx="6089903" cy="3328095"/>
          </a:xfrm>
        </p:spPr>
        <p:txBody>
          <a:bodyPr anchor="ctr">
            <a:normAutofit fontScale="92500" lnSpcReduction="10000"/>
          </a:bodyPr>
          <a:lstStyle/>
          <a:p>
            <a:pPr marL="0" indent="0">
              <a:buNone/>
            </a:pPr>
            <a:r>
              <a:rPr lang="es-MX" b="1" dirty="0"/>
              <a:t>Proverbios</a:t>
            </a:r>
            <a:r>
              <a:rPr lang="es-MX" dirty="0"/>
              <a:t> </a:t>
            </a:r>
            <a:r>
              <a:rPr lang="es-MX" b="1" i="1" dirty="0"/>
              <a:t>5:20</a:t>
            </a:r>
            <a:r>
              <a:rPr lang="es-MX" i="1" dirty="0"/>
              <a:t> ¿Y por qué, hijo mío, andarás ciego con la mujer ajena, Y abrazarás el seno de la extraña? </a:t>
            </a:r>
            <a:r>
              <a:rPr lang="es-MX" b="1" dirty="0"/>
              <a:t>21</a:t>
            </a:r>
            <a:r>
              <a:rPr lang="es-MX" i="1" dirty="0"/>
              <a:t> Porque los caminos del hombre están ante los ojos de Jehová, Y él considera todas sus veredas. </a:t>
            </a:r>
            <a:r>
              <a:rPr lang="es-MX" b="1" dirty="0"/>
              <a:t>22</a:t>
            </a:r>
            <a:r>
              <a:rPr lang="es-MX" i="1" dirty="0"/>
              <a:t> Prenderán al impío sus propias iniquidades, Y retenido será con las cuerdas de su pecado. El morirá por falta de corrección, Y err</a:t>
            </a:r>
            <a:r>
              <a:rPr lang="es-MX" b="1" dirty="0"/>
              <a:t>23</a:t>
            </a:r>
            <a:r>
              <a:rPr lang="es-MX" i="1" dirty="0"/>
              <a:t>ará por lo inmenso de su locura.</a:t>
            </a:r>
          </a:p>
        </p:txBody>
      </p:sp>
      <p:pic>
        <p:nvPicPr>
          <p:cNvPr id="5" name="Imagen 4" descr="Un atardecer en el mar&#10;&#10;Descripción generada automáticamente">
            <a:extLst>
              <a:ext uri="{FF2B5EF4-FFF2-40B4-BE49-F238E27FC236}">
                <a16:creationId xmlns:a16="http://schemas.microsoft.com/office/drawing/2014/main" id="{4FE1D94C-FF59-4528-9A93-E3E798121CDB}"/>
              </a:ext>
            </a:extLst>
          </p:cNvPr>
          <p:cNvPicPr>
            <a:picLocks noChangeAspect="1"/>
          </p:cNvPicPr>
          <p:nvPr/>
        </p:nvPicPr>
        <p:blipFill rotWithShape="1">
          <a:blip r:embed="rId3">
            <a:extLst>
              <a:ext uri="{28A0092B-C50C-407E-A947-70E740481C1C}">
                <a14:useLocalDpi xmlns:a14="http://schemas.microsoft.com/office/drawing/2010/main" val="0"/>
              </a:ext>
            </a:extLst>
          </a:blip>
          <a:srcRect l="544" r="23777" b="2"/>
          <a:stretch/>
        </p:blipFill>
        <p:spPr>
          <a:xfrm>
            <a:off x="7277100" y="2480954"/>
            <a:ext cx="4455979" cy="3918123"/>
          </a:xfrm>
          <a:prstGeom prst="rect">
            <a:avLst/>
          </a:prstGeom>
        </p:spPr>
      </p:pic>
      <p:grpSp>
        <p:nvGrpSpPr>
          <p:cNvPr id="9" name="Grupo 8">
            <a:extLst>
              <a:ext uri="{FF2B5EF4-FFF2-40B4-BE49-F238E27FC236}">
                <a16:creationId xmlns:a16="http://schemas.microsoft.com/office/drawing/2014/main" id="{4B91F392-CED5-4FF5-8415-32A93C4A6B31}"/>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1" name="Rectángulo 10">
              <a:extLst>
                <a:ext uri="{FF2B5EF4-FFF2-40B4-BE49-F238E27FC236}">
                  <a16:creationId xmlns:a16="http://schemas.microsoft.com/office/drawing/2014/main" id="{2ACEEA96-21C8-4E80-9BC6-9D9802F3CBF7}"/>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54C95767-B17D-4E12-A6FA-76EF7E5BF9D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C92D3B45-5FA4-4BBB-BF73-2347230B346A}"/>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BB314BB3-7233-44AF-88E3-E93BAA5F7137}"/>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24EB05A0-8230-454A-B910-6FE5341D7B28}"/>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C1BDC942-17F1-4544-98A9-6CE2B8F83A44}"/>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204AB66C-1B69-4A2B-AAD7-19226BB0C7A1}"/>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D394A271-9787-41F8-97D0-CD3C8E868A55}"/>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95CE057F-9F06-416D-9CBF-73171D6CC01E}"/>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FE8E25ED-14BF-4F44-BD18-C2F6D8E44086}"/>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144DB2A2-27A6-4A50-83B1-069DF21B8671}"/>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BCA839FF-11A3-47E8-B4D3-C0BB95070D3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6" name="CuadroTexto 25">
            <a:extLst>
              <a:ext uri="{FF2B5EF4-FFF2-40B4-BE49-F238E27FC236}">
                <a16:creationId xmlns:a16="http://schemas.microsoft.com/office/drawing/2014/main" id="{DD1ECEF2-A23D-46E9-B517-6C6CAB2F58DA}"/>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7" name="CuadroTexto 26">
            <a:extLst>
              <a:ext uri="{FF2B5EF4-FFF2-40B4-BE49-F238E27FC236}">
                <a16:creationId xmlns:a16="http://schemas.microsoft.com/office/drawing/2014/main" id="{20A4A8E2-8A64-4DB8-AB65-9F7073800F9B}"/>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
        <p:nvSpPr>
          <p:cNvPr id="4" name="Marcador de número de diapositiva 3">
            <a:extLst>
              <a:ext uri="{FF2B5EF4-FFF2-40B4-BE49-F238E27FC236}">
                <a16:creationId xmlns:a16="http://schemas.microsoft.com/office/drawing/2014/main" id="{60A3B31E-DBD9-4CD3-B609-69184EFB8CAC}"/>
              </a:ext>
            </a:extLst>
          </p:cNvPr>
          <p:cNvSpPr>
            <a:spLocks noGrp="1"/>
          </p:cNvSpPr>
          <p:nvPr>
            <p:ph type="sldNum" sz="quarter" idx="12"/>
          </p:nvPr>
        </p:nvSpPr>
        <p:spPr>
          <a:xfrm>
            <a:off x="8610599" y="6356350"/>
            <a:ext cx="2779643" cy="471695"/>
          </a:xfrm>
        </p:spPr>
        <p:txBody>
          <a:bodyPr/>
          <a:lstStyle/>
          <a:p>
            <a:fld id="{AA2B9DA6-EFEE-4765-BAF9-56CAFD6B3539}" type="slidenum">
              <a:rPr lang="es-MX" smtClean="0"/>
              <a:t>9</a:t>
            </a:fld>
            <a:endParaRPr lang="es-MX"/>
          </a:p>
        </p:txBody>
      </p:sp>
    </p:spTree>
    <p:extLst>
      <p:ext uri="{BB962C8B-B14F-4D97-AF65-F5344CB8AC3E}">
        <p14:creationId xmlns:p14="http://schemas.microsoft.com/office/powerpoint/2010/main" val="247547364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3156</TotalTime>
  <Words>2348</Words>
  <Application>Microsoft Office PowerPoint</Application>
  <PresentationFormat>Panorámica</PresentationFormat>
  <Paragraphs>101</Paragraphs>
  <Slides>9</Slides>
  <Notes>9</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9</vt:i4>
      </vt:variant>
    </vt:vector>
  </HeadingPairs>
  <TitlesOfParts>
    <vt:vector size="16" baseType="lpstr">
      <vt:lpstr>Arial</vt:lpstr>
      <vt:lpstr>Arial Rounded MT Bold</vt:lpstr>
      <vt:lpstr>Browallia New</vt:lpstr>
      <vt:lpstr>Calibri</vt:lpstr>
      <vt:lpstr>Calibri Light</vt:lpstr>
      <vt:lpstr>Times New Roman</vt:lpstr>
      <vt:lpstr>Tema de Office</vt:lpstr>
      <vt:lpstr>Proverbios 5 La Ramera</vt:lpstr>
      <vt:lpstr>Introducción</vt:lpstr>
      <vt:lpstr>Proverbios 5:1-2</vt:lpstr>
      <vt:lpstr>Proverbios 5:3-6</vt:lpstr>
      <vt:lpstr>Proverbios 5:7-9</vt:lpstr>
      <vt:lpstr>Proverbios 5:10-14</vt:lpstr>
      <vt:lpstr>Proverbios 5:15-16</vt:lpstr>
      <vt:lpstr>Proverbios 5:17-19</vt:lpstr>
      <vt:lpstr>Proverbios 5:20-23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Proverbios 5</dc:title>
  <dc:creator>David Cox</dc:creator>
  <cp:lastModifiedBy>David Cox</cp:lastModifiedBy>
  <cp:revision>30</cp:revision>
  <dcterms:created xsi:type="dcterms:W3CDTF">2021-05-06T17:39:16Z</dcterms:created>
  <dcterms:modified xsi:type="dcterms:W3CDTF">2021-05-16T12:58:39Z</dcterms:modified>
</cp:coreProperties>
</file>