
<file path=[Content_Types].xml><?xml version="1.0" encoding="utf-8"?>
<Types xmlns="http://schemas.openxmlformats.org/package/2006/content-types">
  <Default Extension="jpeg" ContentType="image/jpeg"/>
  <Default Extension="jpg" ContentType="image/jpeg"/>
  <Default Extension="png" ContentType="image/png"/>
  <Default Extension="rels" ContentType="application/vnd.openxmlformats-package.relationships+xml"/>
  <Default Extension="wdp" ContentType="image/vnd.ms-photo"/>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notesMasterIdLst>
    <p:notesMasterId r:id="rId24"/>
  </p:notesMasterIdLst>
  <p:sldIdLst>
    <p:sldId id="256" r:id="rId2"/>
    <p:sldId id="267" r:id="rId3"/>
    <p:sldId id="268" r:id="rId4"/>
    <p:sldId id="278" r:id="rId5"/>
    <p:sldId id="257" r:id="rId6"/>
    <p:sldId id="258" r:id="rId7"/>
    <p:sldId id="259" r:id="rId8"/>
    <p:sldId id="266" r:id="rId9"/>
    <p:sldId id="260" r:id="rId10"/>
    <p:sldId id="261" r:id="rId11"/>
    <p:sldId id="263" r:id="rId12"/>
    <p:sldId id="262" r:id="rId13"/>
    <p:sldId id="269" r:id="rId14"/>
    <p:sldId id="273" r:id="rId15"/>
    <p:sldId id="264" r:id="rId16"/>
    <p:sldId id="272" r:id="rId17"/>
    <p:sldId id="265" r:id="rId18"/>
    <p:sldId id="270" r:id="rId19"/>
    <p:sldId id="271" r:id="rId20"/>
    <p:sldId id="274" r:id="rId21"/>
    <p:sldId id="276" r:id="rId22"/>
    <p:sldId id="277" r:id="rId23"/>
  </p:sldIdLst>
  <p:sldSz cx="12192000" cy="6858000"/>
  <p:notesSz cx="6858000" cy="9144000"/>
  <p:defaultText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767171"/>
    <a:srgbClr val="FF0000"/>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72" d="100"/>
          <a:sy n="72" d="100"/>
        </p:scale>
        <p:origin x="660" y="66"/>
      </p:cViewPr>
      <p:guideLst/>
    </p:cSldViewPr>
  </p:slideViewPr>
  <p:notesTextViewPr>
    <p:cViewPr>
      <p:scale>
        <a:sx n="1" d="1"/>
        <a:sy n="1" d="1"/>
      </p:scale>
      <p:origin x="0" y="0"/>
    </p:cViewPr>
  </p:notesTextViewPr>
  <p:sorterViewPr>
    <p:cViewPr>
      <p:scale>
        <a:sx n="100" d="100"/>
        <a:sy n="100" d="100"/>
      </p:scale>
      <p:origin x="0" y="0"/>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media/hdphoto1.wdp>
</file>

<file path=ppt/media/image1.png>
</file>

<file path=ppt/media/image2.jpeg>
</file>

<file path=ppt/media/image3.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Marcador de encabezad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s-MX"/>
          </a:p>
        </p:txBody>
      </p:sp>
      <p:sp>
        <p:nvSpPr>
          <p:cNvPr id="3" name="Marcador de fech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FE09233E-50F4-44B5-A2B3-08E909B005C7}" type="datetimeFigureOut">
              <a:rPr lang="es-MX" smtClean="0"/>
              <a:t>21/11/2020</a:t>
            </a:fld>
            <a:endParaRPr lang="es-MX"/>
          </a:p>
        </p:txBody>
      </p:sp>
      <p:sp>
        <p:nvSpPr>
          <p:cNvPr id="4" name="Marcador de imagen de diapositiva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s-MX"/>
          </a:p>
        </p:txBody>
      </p:sp>
      <p:sp>
        <p:nvSpPr>
          <p:cNvPr id="5" name="Marcador de nota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MX"/>
          </a:p>
        </p:txBody>
      </p:sp>
      <p:sp>
        <p:nvSpPr>
          <p:cNvPr id="6" name="Marcador de pie de página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s-MX"/>
          </a:p>
        </p:txBody>
      </p:sp>
      <p:sp>
        <p:nvSpPr>
          <p:cNvPr id="7" name="Marcador de número de diapositiva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7A48CE89-FCA3-4588-83F6-6DC193F28C46}" type="slidenum">
              <a:rPr lang="es-MX" smtClean="0"/>
              <a:t>‹Nº›</a:t>
            </a:fld>
            <a:endParaRPr lang="es-MX"/>
          </a:p>
        </p:txBody>
      </p:sp>
    </p:spTree>
    <p:extLst>
      <p:ext uri="{BB962C8B-B14F-4D97-AF65-F5344CB8AC3E}">
        <p14:creationId xmlns:p14="http://schemas.microsoft.com/office/powerpoint/2010/main" val="1483511804"/>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B3D49547-B211-43E4-B3CE-227071C3E895}"/>
              </a:ext>
            </a:extLst>
          </p:cNvPr>
          <p:cNvSpPr>
            <a:spLocks noGrp="1"/>
          </p:cNvSpPr>
          <p:nvPr>
            <p:ph type="ctrTitle"/>
          </p:nvPr>
        </p:nvSpPr>
        <p:spPr>
          <a:xfrm>
            <a:off x="1524000" y="1122363"/>
            <a:ext cx="9144000" cy="2387600"/>
          </a:xfrm>
        </p:spPr>
        <p:txBody>
          <a:bodyPr anchor="b"/>
          <a:lstStyle>
            <a:lvl1pPr algn="ctr">
              <a:defRPr sz="6000"/>
            </a:lvl1pPr>
          </a:lstStyle>
          <a:p>
            <a:r>
              <a:rPr lang="es-ES"/>
              <a:t>Haga clic para modificar el estilo de título del patrón</a:t>
            </a:r>
            <a:endParaRPr lang="es-MX"/>
          </a:p>
        </p:txBody>
      </p:sp>
      <p:sp>
        <p:nvSpPr>
          <p:cNvPr id="3" name="Subtítulo 2">
            <a:extLst>
              <a:ext uri="{FF2B5EF4-FFF2-40B4-BE49-F238E27FC236}">
                <a16:creationId xmlns:a16="http://schemas.microsoft.com/office/drawing/2014/main" id="{A274BD11-D08C-49CA-B308-217E0CB00482}"/>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s-ES"/>
              <a:t>Haga clic para modificar el estilo de subtítulo del patrón</a:t>
            </a:r>
            <a:endParaRPr lang="es-MX"/>
          </a:p>
        </p:txBody>
      </p:sp>
      <p:sp>
        <p:nvSpPr>
          <p:cNvPr id="4" name="Marcador de fecha 3">
            <a:extLst>
              <a:ext uri="{FF2B5EF4-FFF2-40B4-BE49-F238E27FC236}">
                <a16:creationId xmlns:a16="http://schemas.microsoft.com/office/drawing/2014/main" id="{E72662A0-2CD3-40DE-803D-B5B923D93B76}"/>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5" name="Marcador de pie de página 4">
            <a:extLst>
              <a:ext uri="{FF2B5EF4-FFF2-40B4-BE49-F238E27FC236}">
                <a16:creationId xmlns:a16="http://schemas.microsoft.com/office/drawing/2014/main" id="{2F300ADD-2CEA-4B6D-B7A7-32A12EA1B2B0}"/>
              </a:ext>
            </a:extLst>
          </p:cNvPr>
          <p:cNvSpPr>
            <a:spLocks noGrp="1"/>
          </p:cNvSpPr>
          <p:nvPr>
            <p:ph type="ftr" sz="quarter" idx="11"/>
          </p:nvPr>
        </p:nvSpPr>
        <p:spPr/>
        <p:txBody>
          <a:bodyPr/>
          <a:lstStyle/>
          <a:p>
            <a:r>
              <a:rPr lang="es-MX"/>
              <a:t>IGLESIA BAUTISTA FUNDAMENTAL DE TLAHUAC                                                   Pastor David Cox</a:t>
            </a:r>
          </a:p>
        </p:txBody>
      </p:sp>
      <p:sp>
        <p:nvSpPr>
          <p:cNvPr id="6" name="Marcador de número de diapositiva 5">
            <a:extLst>
              <a:ext uri="{FF2B5EF4-FFF2-40B4-BE49-F238E27FC236}">
                <a16:creationId xmlns:a16="http://schemas.microsoft.com/office/drawing/2014/main" id="{937548B9-9633-42C0-9DCD-401C8302E0E9}"/>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26376986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0DB5723-A2FC-413A-86F5-BF76AAF66F6B}"/>
              </a:ext>
            </a:extLst>
          </p:cNvPr>
          <p:cNvSpPr>
            <a:spLocks noGrp="1"/>
          </p:cNvSpPr>
          <p:nvPr>
            <p:ph type="title"/>
          </p:nvPr>
        </p:nvSpPr>
        <p:spPr/>
        <p:txBody>
          <a:bodyPr/>
          <a:lstStyle/>
          <a:p>
            <a:r>
              <a:rPr lang="es-ES"/>
              <a:t>Haga clic para modificar el estilo de título del patrón</a:t>
            </a:r>
            <a:endParaRPr lang="es-MX"/>
          </a:p>
        </p:txBody>
      </p:sp>
      <p:sp>
        <p:nvSpPr>
          <p:cNvPr id="3" name="Marcador de texto vertical 2">
            <a:extLst>
              <a:ext uri="{FF2B5EF4-FFF2-40B4-BE49-F238E27FC236}">
                <a16:creationId xmlns:a16="http://schemas.microsoft.com/office/drawing/2014/main" id="{3A8511AD-A582-4103-B713-44F49597BFD6}"/>
              </a:ext>
            </a:extLst>
          </p:cNvPr>
          <p:cNvSpPr>
            <a:spLocks noGrp="1"/>
          </p:cNvSpPr>
          <p:nvPr>
            <p:ph type="body" orient="vert" idx="1"/>
          </p:nvPr>
        </p:nvSpPr>
        <p:spPr/>
        <p:txBody>
          <a:bodyPr vert="eaVert"/>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MX"/>
          </a:p>
        </p:txBody>
      </p:sp>
      <p:sp>
        <p:nvSpPr>
          <p:cNvPr id="4" name="Marcador de fecha 3">
            <a:extLst>
              <a:ext uri="{FF2B5EF4-FFF2-40B4-BE49-F238E27FC236}">
                <a16:creationId xmlns:a16="http://schemas.microsoft.com/office/drawing/2014/main" id="{1AB40F3F-300B-488B-9C3C-48F1E2BDDE92}"/>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5" name="Marcador de pie de página 4">
            <a:extLst>
              <a:ext uri="{FF2B5EF4-FFF2-40B4-BE49-F238E27FC236}">
                <a16:creationId xmlns:a16="http://schemas.microsoft.com/office/drawing/2014/main" id="{526961FC-E966-411B-8EFA-134E2BCD73C7}"/>
              </a:ext>
            </a:extLst>
          </p:cNvPr>
          <p:cNvSpPr>
            <a:spLocks noGrp="1"/>
          </p:cNvSpPr>
          <p:nvPr>
            <p:ph type="ftr" sz="quarter" idx="11"/>
          </p:nvPr>
        </p:nvSpPr>
        <p:spPr/>
        <p:txBody>
          <a:bodyPr/>
          <a:lstStyle/>
          <a:p>
            <a:r>
              <a:rPr lang="es-MX"/>
              <a:t>IGLESIA BAUTISTA FUNDAMENTAL DE TLAHUAC                                                   Pastor David Cox</a:t>
            </a:r>
          </a:p>
        </p:txBody>
      </p:sp>
      <p:sp>
        <p:nvSpPr>
          <p:cNvPr id="6" name="Marcador de número de diapositiva 5">
            <a:extLst>
              <a:ext uri="{FF2B5EF4-FFF2-40B4-BE49-F238E27FC236}">
                <a16:creationId xmlns:a16="http://schemas.microsoft.com/office/drawing/2014/main" id="{3F331865-9E50-4264-BBFD-339D62CD1CFD}"/>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56791121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Título vertical 1">
            <a:extLst>
              <a:ext uri="{FF2B5EF4-FFF2-40B4-BE49-F238E27FC236}">
                <a16:creationId xmlns:a16="http://schemas.microsoft.com/office/drawing/2014/main" id="{23759F01-DC9E-413E-8A0F-9E3ADE542BF7}"/>
              </a:ext>
            </a:extLst>
          </p:cNvPr>
          <p:cNvSpPr>
            <a:spLocks noGrp="1"/>
          </p:cNvSpPr>
          <p:nvPr>
            <p:ph type="title" orient="vert"/>
          </p:nvPr>
        </p:nvSpPr>
        <p:spPr>
          <a:xfrm>
            <a:off x="8724900" y="365125"/>
            <a:ext cx="2628900" cy="5811838"/>
          </a:xfrm>
        </p:spPr>
        <p:txBody>
          <a:bodyPr vert="eaVert"/>
          <a:lstStyle/>
          <a:p>
            <a:r>
              <a:rPr lang="es-ES"/>
              <a:t>Haga clic para modificar el estilo de título del patrón</a:t>
            </a:r>
            <a:endParaRPr lang="es-MX"/>
          </a:p>
        </p:txBody>
      </p:sp>
      <p:sp>
        <p:nvSpPr>
          <p:cNvPr id="3" name="Marcador de texto vertical 2">
            <a:extLst>
              <a:ext uri="{FF2B5EF4-FFF2-40B4-BE49-F238E27FC236}">
                <a16:creationId xmlns:a16="http://schemas.microsoft.com/office/drawing/2014/main" id="{63F6E3D7-4B08-49FC-A198-C812454D9198}"/>
              </a:ext>
            </a:extLst>
          </p:cNvPr>
          <p:cNvSpPr>
            <a:spLocks noGrp="1"/>
          </p:cNvSpPr>
          <p:nvPr>
            <p:ph type="body" orient="vert" idx="1"/>
          </p:nvPr>
        </p:nvSpPr>
        <p:spPr>
          <a:xfrm>
            <a:off x="838200" y="365125"/>
            <a:ext cx="7734300" cy="5811838"/>
          </a:xfrm>
        </p:spPr>
        <p:txBody>
          <a:bodyPr vert="eaVert"/>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MX"/>
          </a:p>
        </p:txBody>
      </p:sp>
      <p:sp>
        <p:nvSpPr>
          <p:cNvPr id="4" name="Marcador de fecha 3">
            <a:extLst>
              <a:ext uri="{FF2B5EF4-FFF2-40B4-BE49-F238E27FC236}">
                <a16:creationId xmlns:a16="http://schemas.microsoft.com/office/drawing/2014/main" id="{89E6EB7A-406D-42A7-A2CD-16A1A5802154}"/>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5" name="Marcador de pie de página 4">
            <a:extLst>
              <a:ext uri="{FF2B5EF4-FFF2-40B4-BE49-F238E27FC236}">
                <a16:creationId xmlns:a16="http://schemas.microsoft.com/office/drawing/2014/main" id="{C16523A5-7147-4AEF-9353-83DF5BEDE801}"/>
              </a:ext>
            </a:extLst>
          </p:cNvPr>
          <p:cNvSpPr>
            <a:spLocks noGrp="1"/>
          </p:cNvSpPr>
          <p:nvPr>
            <p:ph type="ftr" sz="quarter" idx="11"/>
          </p:nvPr>
        </p:nvSpPr>
        <p:spPr/>
        <p:txBody>
          <a:bodyPr/>
          <a:lstStyle/>
          <a:p>
            <a:r>
              <a:rPr lang="es-MX"/>
              <a:t>IGLESIA BAUTISTA FUNDAMENTAL DE TLAHUAC                                                   Pastor David Cox</a:t>
            </a:r>
          </a:p>
        </p:txBody>
      </p:sp>
      <p:sp>
        <p:nvSpPr>
          <p:cNvPr id="6" name="Marcador de número de diapositiva 5">
            <a:extLst>
              <a:ext uri="{FF2B5EF4-FFF2-40B4-BE49-F238E27FC236}">
                <a16:creationId xmlns:a16="http://schemas.microsoft.com/office/drawing/2014/main" id="{1CC8CB0B-DAA5-4908-8FB9-76DAEE8D44E8}"/>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184205519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7C5B7D6-58CC-4F07-BC20-8ACC0CFA91C4}"/>
              </a:ext>
            </a:extLst>
          </p:cNvPr>
          <p:cNvSpPr>
            <a:spLocks noGrp="1"/>
          </p:cNvSpPr>
          <p:nvPr>
            <p:ph type="title"/>
          </p:nvPr>
        </p:nvSpPr>
        <p:spPr/>
        <p:txBody>
          <a:bodyPr/>
          <a:lstStyle/>
          <a:p>
            <a:r>
              <a:rPr lang="es-ES"/>
              <a:t>Haga clic para modificar el estilo de título del patrón</a:t>
            </a:r>
            <a:endParaRPr lang="es-MX"/>
          </a:p>
        </p:txBody>
      </p:sp>
      <p:sp>
        <p:nvSpPr>
          <p:cNvPr id="3" name="Marcador de contenido 2">
            <a:extLst>
              <a:ext uri="{FF2B5EF4-FFF2-40B4-BE49-F238E27FC236}">
                <a16:creationId xmlns:a16="http://schemas.microsoft.com/office/drawing/2014/main" id="{14EA7325-CD11-49CF-9408-A40D712E40BE}"/>
              </a:ext>
            </a:extLst>
          </p:cNvPr>
          <p:cNvSpPr>
            <a:spLocks noGrp="1"/>
          </p:cNvSpPr>
          <p:nvPr>
            <p:ph idx="1"/>
          </p:nvPr>
        </p:nvSpPr>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MX"/>
          </a:p>
        </p:txBody>
      </p:sp>
      <p:sp>
        <p:nvSpPr>
          <p:cNvPr id="4" name="Marcador de fecha 3">
            <a:extLst>
              <a:ext uri="{FF2B5EF4-FFF2-40B4-BE49-F238E27FC236}">
                <a16:creationId xmlns:a16="http://schemas.microsoft.com/office/drawing/2014/main" id="{7FC1C55D-1ECC-44F2-BC17-724A376F3B91}"/>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5" name="Marcador de pie de página 4">
            <a:extLst>
              <a:ext uri="{FF2B5EF4-FFF2-40B4-BE49-F238E27FC236}">
                <a16:creationId xmlns:a16="http://schemas.microsoft.com/office/drawing/2014/main" id="{06BFBCA7-608E-4D9D-B21F-BF5F8665ADCE}"/>
              </a:ext>
            </a:extLst>
          </p:cNvPr>
          <p:cNvSpPr>
            <a:spLocks noGrp="1"/>
          </p:cNvSpPr>
          <p:nvPr>
            <p:ph type="ftr" sz="quarter" idx="11"/>
          </p:nvPr>
        </p:nvSpPr>
        <p:spPr/>
        <p:txBody>
          <a:bodyPr/>
          <a:lstStyle/>
          <a:p>
            <a:r>
              <a:rPr lang="es-MX"/>
              <a:t>IGLESIA BAUTISTA FUNDAMENTAL DE TLAHUAC                                                   Pastor David Cox</a:t>
            </a:r>
          </a:p>
        </p:txBody>
      </p:sp>
      <p:sp>
        <p:nvSpPr>
          <p:cNvPr id="6" name="Marcador de número de diapositiva 5">
            <a:extLst>
              <a:ext uri="{FF2B5EF4-FFF2-40B4-BE49-F238E27FC236}">
                <a16:creationId xmlns:a16="http://schemas.microsoft.com/office/drawing/2014/main" id="{674E708C-10F1-4E18-9216-AE657995CD1D}"/>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2865244497"/>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16422850-F272-4C2F-BBC3-BA299D4B32D3}"/>
              </a:ext>
            </a:extLst>
          </p:cNvPr>
          <p:cNvSpPr>
            <a:spLocks noGrp="1"/>
          </p:cNvSpPr>
          <p:nvPr>
            <p:ph type="title"/>
          </p:nvPr>
        </p:nvSpPr>
        <p:spPr>
          <a:xfrm>
            <a:off x="831850" y="1709738"/>
            <a:ext cx="10515600" cy="2852737"/>
          </a:xfrm>
        </p:spPr>
        <p:txBody>
          <a:bodyPr anchor="b"/>
          <a:lstStyle>
            <a:lvl1pPr>
              <a:defRPr sz="6000"/>
            </a:lvl1pPr>
          </a:lstStyle>
          <a:p>
            <a:r>
              <a:rPr lang="es-ES"/>
              <a:t>Haga clic para modificar el estilo de título del patrón</a:t>
            </a:r>
            <a:endParaRPr lang="es-MX"/>
          </a:p>
        </p:txBody>
      </p:sp>
      <p:sp>
        <p:nvSpPr>
          <p:cNvPr id="3" name="Marcador de texto 2">
            <a:extLst>
              <a:ext uri="{FF2B5EF4-FFF2-40B4-BE49-F238E27FC236}">
                <a16:creationId xmlns:a16="http://schemas.microsoft.com/office/drawing/2014/main" id="{538EEE08-B352-4D73-BB39-EC8D7A05BF4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s-ES"/>
              <a:t>Haga clic para modificar los estilos de texto del patrón</a:t>
            </a:r>
          </a:p>
        </p:txBody>
      </p:sp>
      <p:sp>
        <p:nvSpPr>
          <p:cNvPr id="4" name="Marcador de fecha 3">
            <a:extLst>
              <a:ext uri="{FF2B5EF4-FFF2-40B4-BE49-F238E27FC236}">
                <a16:creationId xmlns:a16="http://schemas.microsoft.com/office/drawing/2014/main" id="{50E6028F-D621-4062-A1CC-48EE7D13537B}"/>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5" name="Marcador de pie de página 4">
            <a:extLst>
              <a:ext uri="{FF2B5EF4-FFF2-40B4-BE49-F238E27FC236}">
                <a16:creationId xmlns:a16="http://schemas.microsoft.com/office/drawing/2014/main" id="{B069F178-2592-4EB9-96FB-9C62E0E1710B}"/>
              </a:ext>
            </a:extLst>
          </p:cNvPr>
          <p:cNvSpPr>
            <a:spLocks noGrp="1"/>
          </p:cNvSpPr>
          <p:nvPr>
            <p:ph type="ftr" sz="quarter" idx="11"/>
          </p:nvPr>
        </p:nvSpPr>
        <p:spPr/>
        <p:txBody>
          <a:bodyPr/>
          <a:lstStyle/>
          <a:p>
            <a:r>
              <a:rPr lang="es-MX"/>
              <a:t>IGLESIA BAUTISTA FUNDAMENTAL DE TLAHUAC                                                   Pastor David Cox</a:t>
            </a:r>
          </a:p>
        </p:txBody>
      </p:sp>
      <p:sp>
        <p:nvSpPr>
          <p:cNvPr id="6" name="Marcador de número de diapositiva 5">
            <a:extLst>
              <a:ext uri="{FF2B5EF4-FFF2-40B4-BE49-F238E27FC236}">
                <a16:creationId xmlns:a16="http://schemas.microsoft.com/office/drawing/2014/main" id="{4B7DA444-D85D-4DFA-A444-D615EDDCA40E}"/>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3212276798"/>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A503A3AF-4457-4EFF-937A-2240D0AC3FC6}"/>
              </a:ext>
            </a:extLst>
          </p:cNvPr>
          <p:cNvSpPr>
            <a:spLocks noGrp="1"/>
          </p:cNvSpPr>
          <p:nvPr>
            <p:ph type="title"/>
          </p:nvPr>
        </p:nvSpPr>
        <p:spPr/>
        <p:txBody>
          <a:bodyPr/>
          <a:lstStyle/>
          <a:p>
            <a:r>
              <a:rPr lang="es-ES"/>
              <a:t>Haga clic para modificar el estilo de título del patrón</a:t>
            </a:r>
            <a:endParaRPr lang="es-MX"/>
          </a:p>
        </p:txBody>
      </p:sp>
      <p:sp>
        <p:nvSpPr>
          <p:cNvPr id="3" name="Marcador de contenido 2">
            <a:extLst>
              <a:ext uri="{FF2B5EF4-FFF2-40B4-BE49-F238E27FC236}">
                <a16:creationId xmlns:a16="http://schemas.microsoft.com/office/drawing/2014/main" id="{367EC528-FF3B-492F-B2AB-819DED58136C}"/>
              </a:ext>
            </a:extLst>
          </p:cNvPr>
          <p:cNvSpPr>
            <a:spLocks noGrp="1"/>
          </p:cNvSpPr>
          <p:nvPr>
            <p:ph sz="half" idx="1"/>
          </p:nvPr>
        </p:nvSpPr>
        <p:spPr>
          <a:xfrm>
            <a:off x="838200" y="1825625"/>
            <a:ext cx="5181600" cy="4351338"/>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MX"/>
          </a:p>
        </p:txBody>
      </p:sp>
      <p:sp>
        <p:nvSpPr>
          <p:cNvPr id="4" name="Marcador de contenido 3">
            <a:extLst>
              <a:ext uri="{FF2B5EF4-FFF2-40B4-BE49-F238E27FC236}">
                <a16:creationId xmlns:a16="http://schemas.microsoft.com/office/drawing/2014/main" id="{96F435DF-478D-4511-9224-8EB096D6715B}"/>
              </a:ext>
            </a:extLst>
          </p:cNvPr>
          <p:cNvSpPr>
            <a:spLocks noGrp="1"/>
          </p:cNvSpPr>
          <p:nvPr>
            <p:ph sz="half" idx="2"/>
          </p:nvPr>
        </p:nvSpPr>
        <p:spPr>
          <a:xfrm>
            <a:off x="6172200" y="1825625"/>
            <a:ext cx="5181600" cy="4351338"/>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MX"/>
          </a:p>
        </p:txBody>
      </p:sp>
      <p:sp>
        <p:nvSpPr>
          <p:cNvPr id="6" name="Marcador de pie de página 5">
            <a:extLst>
              <a:ext uri="{FF2B5EF4-FFF2-40B4-BE49-F238E27FC236}">
                <a16:creationId xmlns:a16="http://schemas.microsoft.com/office/drawing/2014/main" id="{BD35CD64-2636-456B-9BEF-33551F2857B7}"/>
              </a:ext>
            </a:extLst>
          </p:cNvPr>
          <p:cNvSpPr>
            <a:spLocks noGrp="1"/>
          </p:cNvSpPr>
          <p:nvPr>
            <p:ph type="ftr" sz="quarter" idx="11"/>
          </p:nvPr>
        </p:nvSpPr>
        <p:spPr/>
        <p:txBody>
          <a:bodyPr/>
          <a:lstStyle>
            <a:lvl1pPr>
              <a:defRPr>
                <a:solidFill>
                  <a:schemeClr val="tx1"/>
                </a:solidFill>
              </a:defRPr>
            </a:lvl1pPr>
          </a:lstStyle>
          <a:p>
            <a:r>
              <a:rPr lang="es-MX"/>
              <a:t>IGLESIA BAUTISTA FUNDAMENTAL DE TLAHUAC                                                   Pastor David Cox</a:t>
            </a:r>
            <a:endParaRPr lang="es-MX" dirty="0"/>
          </a:p>
        </p:txBody>
      </p:sp>
    </p:spTree>
    <p:extLst>
      <p:ext uri="{BB962C8B-B14F-4D97-AF65-F5344CB8AC3E}">
        <p14:creationId xmlns:p14="http://schemas.microsoft.com/office/powerpoint/2010/main" val="390560857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75CAAC1-721A-46E3-A0ED-B9F913873C48}"/>
              </a:ext>
            </a:extLst>
          </p:cNvPr>
          <p:cNvSpPr>
            <a:spLocks noGrp="1"/>
          </p:cNvSpPr>
          <p:nvPr>
            <p:ph type="title"/>
          </p:nvPr>
        </p:nvSpPr>
        <p:spPr>
          <a:xfrm>
            <a:off x="839788" y="365125"/>
            <a:ext cx="10515600" cy="1325563"/>
          </a:xfrm>
        </p:spPr>
        <p:txBody>
          <a:bodyPr/>
          <a:lstStyle/>
          <a:p>
            <a:r>
              <a:rPr lang="es-ES"/>
              <a:t>Haga clic para modificar el estilo de título del patrón</a:t>
            </a:r>
            <a:endParaRPr lang="es-MX"/>
          </a:p>
        </p:txBody>
      </p:sp>
      <p:sp>
        <p:nvSpPr>
          <p:cNvPr id="3" name="Marcador de texto 2">
            <a:extLst>
              <a:ext uri="{FF2B5EF4-FFF2-40B4-BE49-F238E27FC236}">
                <a16:creationId xmlns:a16="http://schemas.microsoft.com/office/drawing/2014/main" id="{4D99A54A-02AA-447E-99F4-EF680C3B8C65}"/>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4" name="Marcador de contenido 3">
            <a:extLst>
              <a:ext uri="{FF2B5EF4-FFF2-40B4-BE49-F238E27FC236}">
                <a16:creationId xmlns:a16="http://schemas.microsoft.com/office/drawing/2014/main" id="{21443D3A-2F6B-4DDD-BDF1-0D5F4EC64FFD}"/>
              </a:ext>
            </a:extLst>
          </p:cNvPr>
          <p:cNvSpPr>
            <a:spLocks noGrp="1"/>
          </p:cNvSpPr>
          <p:nvPr>
            <p:ph sz="half" idx="2"/>
          </p:nvPr>
        </p:nvSpPr>
        <p:spPr>
          <a:xfrm>
            <a:off x="839788" y="2505075"/>
            <a:ext cx="5157787" cy="3684588"/>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MX"/>
          </a:p>
        </p:txBody>
      </p:sp>
      <p:sp>
        <p:nvSpPr>
          <p:cNvPr id="5" name="Marcador de texto 4">
            <a:extLst>
              <a:ext uri="{FF2B5EF4-FFF2-40B4-BE49-F238E27FC236}">
                <a16:creationId xmlns:a16="http://schemas.microsoft.com/office/drawing/2014/main" id="{E96279F0-436D-4DC3-B0C4-A0566BB24934}"/>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a:t>Haga clic para modificar los estilos de texto del patrón</a:t>
            </a:r>
          </a:p>
        </p:txBody>
      </p:sp>
      <p:sp>
        <p:nvSpPr>
          <p:cNvPr id="6" name="Marcador de contenido 5">
            <a:extLst>
              <a:ext uri="{FF2B5EF4-FFF2-40B4-BE49-F238E27FC236}">
                <a16:creationId xmlns:a16="http://schemas.microsoft.com/office/drawing/2014/main" id="{439C7958-F5CE-4DB2-9E57-DE2E3FDC50E4}"/>
              </a:ext>
            </a:extLst>
          </p:cNvPr>
          <p:cNvSpPr>
            <a:spLocks noGrp="1"/>
          </p:cNvSpPr>
          <p:nvPr>
            <p:ph sz="quarter" idx="4"/>
          </p:nvPr>
        </p:nvSpPr>
        <p:spPr>
          <a:xfrm>
            <a:off x="6172200" y="2505075"/>
            <a:ext cx="5183188" cy="3684588"/>
          </a:xfrm>
        </p:spPr>
        <p:txBody>
          <a:body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MX"/>
          </a:p>
        </p:txBody>
      </p:sp>
      <p:sp>
        <p:nvSpPr>
          <p:cNvPr id="7" name="Marcador de fecha 6">
            <a:extLst>
              <a:ext uri="{FF2B5EF4-FFF2-40B4-BE49-F238E27FC236}">
                <a16:creationId xmlns:a16="http://schemas.microsoft.com/office/drawing/2014/main" id="{E5DEA98B-5A6D-47C8-8682-31493FC8DD9F}"/>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8" name="Marcador de pie de página 7">
            <a:extLst>
              <a:ext uri="{FF2B5EF4-FFF2-40B4-BE49-F238E27FC236}">
                <a16:creationId xmlns:a16="http://schemas.microsoft.com/office/drawing/2014/main" id="{8A5E9CAF-5E2A-40DB-B719-24BA6059FEA5}"/>
              </a:ext>
            </a:extLst>
          </p:cNvPr>
          <p:cNvSpPr>
            <a:spLocks noGrp="1"/>
          </p:cNvSpPr>
          <p:nvPr>
            <p:ph type="ftr" sz="quarter" idx="11"/>
          </p:nvPr>
        </p:nvSpPr>
        <p:spPr/>
        <p:txBody>
          <a:bodyPr/>
          <a:lstStyle/>
          <a:p>
            <a:r>
              <a:rPr lang="es-MX"/>
              <a:t>IGLESIA BAUTISTA FUNDAMENTAL DE TLAHUAC                                                   Pastor David Cox</a:t>
            </a:r>
          </a:p>
        </p:txBody>
      </p:sp>
      <p:sp>
        <p:nvSpPr>
          <p:cNvPr id="9" name="Marcador de número de diapositiva 8">
            <a:extLst>
              <a:ext uri="{FF2B5EF4-FFF2-40B4-BE49-F238E27FC236}">
                <a16:creationId xmlns:a16="http://schemas.microsoft.com/office/drawing/2014/main" id="{6AFFA2E7-E997-4341-A392-BE217FCC172F}"/>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175664146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C3FD78F-F70F-4D6C-B644-453F760BF799}"/>
              </a:ext>
            </a:extLst>
          </p:cNvPr>
          <p:cNvSpPr>
            <a:spLocks noGrp="1"/>
          </p:cNvSpPr>
          <p:nvPr>
            <p:ph type="title"/>
          </p:nvPr>
        </p:nvSpPr>
        <p:spPr/>
        <p:txBody>
          <a:bodyPr/>
          <a:lstStyle/>
          <a:p>
            <a:r>
              <a:rPr lang="es-ES"/>
              <a:t>Haga clic para modificar el estilo de título del patrón</a:t>
            </a:r>
            <a:endParaRPr lang="es-MX"/>
          </a:p>
        </p:txBody>
      </p:sp>
      <p:sp>
        <p:nvSpPr>
          <p:cNvPr id="3" name="Marcador de fecha 2">
            <a:extLst>
              <a:ext uri="{FF2B5EF4-FFF2-40B4-BE49-F238E27FC236}">
                <a16:creationId xmlns:a16="http://schemas.microsoft.com/office/drawing/2014/main" id="{50C6914B-A492-4019-9F46-03B2AA1DA65F}"/>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4" name="Marcador de pie de página 3">
            <a:extLst>
              <a:ext uri="{FF2B5EF4-FFF2-40B4-BE49-F238E27FC236}">
                <a16:creationId xmlns:a16="http://schemas.microsoft.com/office/drawing/2014/main" id="{88625BA1-ED22-4F5A-8617-07586C3634AF}"/>
              </a:ext>
            </a:extLst>
          </p:cNvPr>
          <p:cNvSpPr>
            <a:spLocks noGrp="1"/>
          </p:cNvSpPr>
          <p:nvPr>
            <p:ph type="ftr" sz="quarter" idx="11"/>
          </p:nvPr>
        </p:nvSpPr>
        <p:spPr/>
        <p:txBody>
          <a:bodyPr/>
          <a:lstStyle/>
          <a:p>
            <a:r>
              <a:rPr lang="es-MX"/>
              <a:t>IGLESIA BAUTISTA FUNDAMENTAL DE TLAHUAC                                                   Pastor David Cox</a:t>
            </a:r>
          </a:p>
        </p:txBody>
      </p:sp>
      <p:sp>
        <p:nvSpPr>
          <p:cNvPr id="5" name="Marcador de número de diapositiva 4">
            <a:extLst>
              <a:ext uri="{FF2B5EF4-FFF2-40B4-BE49-F238E27FC236}">
                <a16:creationId xmlns:a16="http://schemas.microsoft.com/office/drawing/2014/main" id="{BDB37A39-29B9-4015-B185-F0B469EC6193}"/>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84537494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Marcador de fecha 1">
            <a:extLst>
              <a:ext uri="{FF2B5EF4-FFF2-40B4-BE49-F238E27FC236}">
                <a16:creationId xmlns:a16="http://schemas.microsoft.com/office/drawing/2014/main" id="{8DADAC10-C0C2-4EA2-9063-D5369536D1D6}"/>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3" name="Marcador de pie de página 2">
            <a:extLst>
              <a:ext uri="{FF2B5EF4-FFF2-40B4-BE49-F238E27FC236}">
                <a16:creationId xmlns:a16="http://schemas.microsoft.com/office/drawing/2014/main" id="{343B7F45-24B8-41BA-A7E3-D73081B8081E}"/>
              </a:ext>
            </a:extLst>
          </p:cNvPr>
          <p:cNvSpPr>
            <a:spLocks noGrp="1"/>
          </p:cNvSpPr>
          <p:nvPr>
            <p:ph type="ftr" sz="quarter" idx="11"/>
          </p:nvPr>
        </p:nvSpPr>
        <p:spPr/>
        <p:txBody>
          <a:bodyPr/>
          <a:lstStyle/>
          <a:p>
            <a:r>
              <a:rPr lang="es-MX"/>
              <a:t>IGLESIA BAUTISTA FUNDAMENTAL DE TLAHUAC                                                   Pastor David Cox</a:t>
            </a:r>
          </a:p>
        </p:txBody>
      </p:sp>
      <p:sp>
        <p:nvSpPr>
          <p:cNvPr id="4" name="Marcador de número de diapositiva 3">
            <a:extLst>
              <a:ext uri="{FF2B5EF4-FFF2-40B4-BE49-F238E27FC236}">
                <a16:creationId xmlns:a16="http://schemas.microsoft.com/office/drawing/2014/main" id="{B4F0FD91-2EB0-461E-A186-0F8EB6571A3D}"/>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225253719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8969CBE7-38A6-42C7-B041-65932A4E46AE}"/>
              </a:ext>
            </a:extLst>
          </p:cNvPr>
          <p:cNvSpPr>
            <a:spLocks noGrp="1"/>
          </p:cNvSpPr>
          <p:nvPr>
            <p:ph type="title"/>
          </p:nvPr>
        </p:nvSpPr>
        <p:spPr>
          <a:xfrm>
            <a:off x="839788" y="457200"/>
            <a:ext cx="3932237" cy="1600200"/>
          </a:xfrm>
        </p:spPr>
        <p:txBody>
          <a:bodyPr anchor="b"/>
          <a:lstStyle>
            <a:lvl1pPr>
              <a:defRPr sz="3200"/>
            </a:lvl1pPr>
          </a:lstStyle>
          <a:p>
            <a:r>
              <a:rPr lang="es-ES"/>
              <a:t>Haga clic para modificar el estilo de título del patrón</a:t>
            </a:r>
            <a:endParaRPr lang="es-MX"/>
          </a:p>
        </p:txBody>
      </p:sp>
      <p:sp>
        <p:nvSpPr>
          <p:cNvPr id="3" name="Marcador de contenido 2">
            <a:extLst>
              <a:ext uri="{FF2B5EF4-FFF2-40B4-BE49-F238E27FC236}">
                <a16:creationId xmlns:a16="http://schemas.microsoft.com/office/drawing/2014/main" id="{4B2F9EDC-DE7B-4388-B1A6-C29C85B55503}"/>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a:t>Haga clic para modificar los estilos de texto del patrón</a:t>
            </a:r>
          </a:p>
          <a:p>
            <a:pPr lvl="1"/>
            <a:r>
              <a:rPr lang="es-ES"/>
              <a:t>Segundo nivel</a:t>
            </a:r>
          </a:p>
          <a:p>
            <a:pPr lvl="2"/>
            <a:r>
              <a:rPr lang="es-ES"/>
              <a:t>Tercer nivel</a:t>
            </a:r>
          </a:p>
          <a:p>
            <a:pPr lvl="3"/>
            <a:r>
              <a:rPr lang="es-ES"/>
              <a:t>Cuarto nivel</a:t>
            </a:r>
          </a:p>
          <a:p>
            <a:pPr lvl="4"/>
            <a:r>
              <a:rPr lang="es-ES"/>
              <a:t>Quinto nivel</a:t>
            </a:r>
            <a:endParaRPr lang="es-MX"/>
          </a:p>
        </p:txBody>
      </p:sp>
      <p:sp>
        <p:nvSpPr>
          <p:cNvPr id="4" name="Marcador de texto 3">
            <a:extLst>
              <a:ext uri="{FF2B5EF4-FFF2-40B4-BE49-F238E27FC236}">
                <a16:creationId xmlns:a16="http://schemas.microsoft.com/office/drawing/2014/main" id="{FC131DFA-CEBF-40D1-B259-55019A8C1151}"/>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a:t>Haga clic para modificar los estilos de texto del patrón</a:t>
            </a:r>
          </a:p>
        </p:txBody>
      </p:sp>
      <p:sp>
        <p:nvSpPr>
          <p:cNvPr id="5" name="Marcador de fecha 4">
            <a:extLst>
              <a:ext uri="{FF2B5EF4-FFF2-40B4-BE49-F238E27FC236}">
                <a16:creationId xmlns:a16="http://schemas.microsoft.com/office/drawing/2014/main" id="{521974C8-8C70-4847-A647-FD8B0742042E}"/>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6" name="Marcador de pie de página 5">
            <a:extLst>
              <a:ext uri="{FF2B5EF4-FFF2-40B4-BE49-F238E27FC236}">
                <a16:creationId xmlns:a16="http://schemas.microsoft.com/office/drawing/2014/main" id="{21F6A7DC-E64C-481A-929A-9558112CEFA4}"/>
              </a:ext>
            </a:extLst>
          </p:cNvPr>
          <p:cNvSpPr>
            <a:spLocks noGrp="1"/>
          </p:cNvSpPr>
          <p:nvPr>
            <p:ph type="ftr" sz="quarter" idx="11"/>
          </p:nvPr>
        </p:nvSpPr>
        <p:spPr/>
        <p:txBody>
          <a:bodyPr/>
          <a:lstStyle/>
          <a:p>
            <a:r>
              <a:rPr lang="es-MX"/>
              <a:t>IGLESIA BAUTISTA FUNDAMENTAL DE TLAHUAC                                                   Pastor David Cox</a:t>
            </a:r>
          </a:p>
        </p:txBody>
      </p:sp>
      <p:sp>
        <p:nvSpPr>
          <p:cNvPr id="7" name="Marcador de número de diapositiva 6">
            <a:extLst>
              <a:ext uri="{FF2B5EF4-FFF2-40B4-BE49-F238E27FC236}">
                <a16:creationId xmlns:a16="http://schemas.microsoft.com/office/drawing/2014/main" id="{E9A7261A-2F43-4DED-A8A9-E35F5A5C59D1}"/>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265036801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690411ED-22E2-4CBC-93EF-DA4AE5E11DDA}"/>
              </a:ext>
            </a:extLst>
          </p:cNvPr>
          <p:cNvSpPr>
            <a:spLocks noGrp="1"/>
          </p:cNvSpPr>
          <p:nvPr>
            <p:ph type="title"/>
          </p:nvPr>
        </p:nvSpPr>
        <p:spPr>
          <a:xfrm>
            <a:off x="839788" y="457200"/>
            <a:ext cx="3932237" cy="1600200"/>
          </a:xfrm>
        </p:spPr>
        <p:txBody>
          <a:bodyPr anchor="b"/>
          <a:lstStyle>
            <a:lvl1pPr>
              <a:defRPr sz="3200"/>
            </a:lvl1pPr>
          </a:lstStyle>
          <a:p>
            <a:r>
              <a:rPr lang="es-ES"/>
              <a:t>Haga clic para modificar el estilo de título del patrón</a:t>
            </a:r>
            <a:endParaRPr lang="es-MX"/>
          </a:p>
        </p:txBody>
      </p:sp>
      <p:sp>
        <p:nvSpPr>
          <p:cNvPr id="3" name="Marcador de posición de imagen 2">
            <a:extLst>
              <a:ext uri="{FF2B5EF4-FFF2-40B4-BE49-F238E27FC236}">
                <a16:creationId xmlns:a16="http://schemas.microsoft.com/office/drawing/2014/main" id="{0353CE39-843A-4903-803F-E9B7185BFD59}"/>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s-ES"/>
              <a:t>Haga clic en el icono para agregar una imagen</a:t>
            </a:r>
            <a:endParaRPr lang="es-MX"/>
          </a:p>
        </p:txBody>
      </p:sp>
      <p:sp>
        <p:nvSpPr>
          <p:cNvPr id="4" name="Marcador de texto 3">
            <a:extLst>
              <a:ext uri="{FF2B5EF4-FFF2-40B4-BE49-F238E27FC236}">
                <a16:creationId xmlns:a16="http://schemas.microsoft.com/office/drawing/2014/main" id="{0519B37B-65B1-4430-BFCF-722D81A433EE}"/>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s-ES"/>
              <a:t>Haga clic para modificar los estilos de texto del patrón</a:t>
            </a:r>
          </a:p>
        </p:txBody>
      </p:sp>
      <p:sp>
        <p:nvSpPr>
          <p:cNvPr id="5" name="Marcador de fecha 4">
            <a:extLst>
              <a:ext uri="{FF2B5EF4-FFF2-40B4-BE49-F238E27FC236}">
                <a16:creationId xmlns:a16="http://schemas.microsoft.com/office/drawing/2014/main" id="{4932F666-0652-4AB6-93E2-9ACB0B6ECC4C}"/>
              </a:ext>
            </a:extLst>
          </p:cNvPr>
          <p:cNvSpPr>
            <a:spLocks noGrp="1"/>
          </p:cNvSpPr>
          <p:nvPr>
            <p:ph type="dt" sz="half" idx="10"/>
          </p:nvPr>
        </p:nvSpPr>
        <p:spPr>
          <a:xfrm>
            <a:off x="838200" y="6356350"/>
            <a:ext cx="2743200" cy="365125"/>
          </a:xfrm>
          <a:prstGeom prst="rect">
            <a:avLst/>
          </a:prstGeom>
        </p:spPr>
        <p:txBody>
          <a:bodyPr/>
          <a:lstStyle/>
          <a:p>
            <a:endParaRPr lang="es-MX"/>
          </a:p>
        </p:txBody>
      </p:sp>
      <p:sp>
        <p:nvSpPr>
          <p:cNvPr id="6" name="Marcador de pie de página 5">
            <a:extLst>
              <a:ext uri="{FF2B5EF4-FFF2-40B4-BE49-F238E27FC236}">
                <a16:creationId xmlns:a16="http://schemas.microsoft.com/office/drawing/2014/main" id="{D99509BB-5767-4C66-BEEC-7247D9F54C65}"/>
              </a:ext>
            </a:extLst>
          </p:cNvPr>
          <p:cNvSpPr>
            <a:spLocks noGrp="1"/>
          </p:cNvSpPr>
          <p:nvPr>
            <p:ph type="ftr" sz="quarter" idx="11"/>
          </p:nvPr>
        </p:nvSpPr>
        <p:spPr/>
        <p:txBody>
          <a:bodyPr/>
          <a:lstStyle/>
          <a:p>
            <a:r>
              <a:rPr lang="es-MX"/>
              <a:t>IGLESIA BAUTISTA FUNDAMENTAL DE TLAHUAC                                                   Pastor David Cox</a:t>
            </a:r>
          </a:p>
        </p:txBody>
      </p:sp>
      <p:sp>
        <p:nvSpPr>
          <p:cNvPr id="7" name="Marcador de número de diapositiva 6">
            <a:extLst>
              <a:ext uri="{FF2B5EF4-FFF2-40B4-BE49-F238E27FC236}">
                <a16:creationId xmlns:a16="http://schemas.microsoft.com/office/drawing/2014/main" id="{2553AB26-73EC-4156-A069-AA9AE63D8043}"/>
              </a:ext>
            </a:extLst>
          </p:cNvPr>
          <p:cNvSpPr>
            <a:spLocks noGrp="1"/>
          </p:cNvSpPr>
          <p:nvPr>
            <p:ph type="sldNum" sz="quarter" idx="12"/>
          </p:nvPr>
        </p:nvSpPr>
        <p:spPr>
          <a:xfrm>
            <a:off x="8610600" y="6356350"/>
            <a:ext cx="2743200" cy="365125"/>
          </a:xfrm>
          <a:prstGeom prst="rect">
            <a:avLst/>
          </a:prstGeom>
        </p:spPr>
        <p:txBody>
          <a:bodyPr/>
          <a:lstStyle/>
          <a:p>
            <a:fld id="{2D8031D9-2261-4414-924B-BC58FBF695AC}" type="slidenum">
              <a:rPr lang="es-MX" smtClean="0"/>
              <a:t>‹Nº›</a:t>
            </a:fld>
            <a:endParaRPr lang="es-MX"/>
          </a:p>
        </p:txBody>
      </p:sp>
    </p:spTree>
    <p:extLst>
      <p:ext uri="{BB962C8B-B14F-4D97-AF65-F5344CB8AC3E}">
        <p14:creationId xmlns:p14="http://schemas.microsoft.com/office/powerpoint/2010/main" val="202847067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microsoft.com/office/2007/relationships/hdphoto" Target="../media/hdphoto1.wdp"/></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 name="Marcador de título 1">
            <a:extLst>
              <a:ext uri="{FF2B5EF4-FFF2-40B4-BE49-F238E27FC236}">
                <a16:creationId xmlns:a16="http://schemas.microsoft.com/office/drawing/2014/main" id="{E5F3CD85-9D59-4008-873A-18D2F63B7BD8}"/>
              </a:ext>
            </a:extLst>
          </p:cNvPr>
          <p:cNvSpPr>
            <a:spLocks noGrp="1"/>
          </p:cNvSpPr>
          <p:nvPr>
            <p:ph type="title"/>
          </p:nvPr>
        </p:nvSpPr>
        <p:spPr>
          <a:xfrm>
            <a:off x="838200" y="884423"/>
            <a:ext cx="10515600" cy="806265"/>
          </a:xfrm>
          <a:prstGeom prst="roundRect">
            <a:avLst>
              <a:gd name="adj" fmla="val 37605"/>
            </a:avLst>
          </a:prstGeom>
          <a:ln w="9525">
            <a:solidFill>
              <a:srgbClr val="FF0000"/>
            </a:solidFill>
          </a:ln>
        </p:spPr>
        <p:txBody>
          <a:bodyPr vert="horz" lIns="91440" tIns="45720" rIns="91440" bIns="45720" rtlCol="0" anchor="ctr">
            <a:noAutofit/>
          </a:bodyPr>
          <a:lstStyle/>
          <a:p>
            <a:r>
              <a:rPr lang="es-ES" dirty="0"/>
              <a:t>Haga clic para modificar el estilo de título del patrón</a:t>
            </a:r>
            <a:endParaRPr lang="es-MX" dirty="0"/>
          </a:p>
        </p:txBody>
      </p:sp>
      <p:sp>
        <p:nvSpPr>
          <p:cNvPr id="3" name="Marcador de texto 2">
            <a:extLst>
              <a:ext uri="{FF2B5EF4-FFF2-40B4-BE49-F238E27FC236}">
                <a16:creationId xmlns:a16="http://schemas.microsoft.com/office/drawing/2014/main" id="{511DAAFD-6528-4062-BBD2-8A3A438372EC}"/>
              </a:ext>
            </a:extLst>
          </p:cNvPr>
          <p:cNvSpPr>
            <a:spLocks noGrp="1"/>
          </p:cNvSpPr>
          <p:nvPr>
            <p:ph type="body" idx="1"/>
          </p:nvPr>
        </p:nvSpPr>
        <p:spPr>
          <a:xfrm>
            <a:off x="838200" y="1825625"/>
            <a:ext cx="10515600" cy="4351338"/>
          </a:xfrm>
          <a:prstGeom prst="rect">
            <a:avLst/>
          </a:prstGeom>
        </p:spPr>
        <p:txBody>
          <a:bodyPr vert="horz" lIns="91440" tIns="45720" rIns="91440" bIns="45720" rtlCol="0" anchor="ctr">
            <a:normAutofit/>
          </a:bodyPr>
          <a:lstStyle/>
          <a:p>
            <a:pPr lvl="0"/>
            <a:r>
              <a:rPr lang="es-ES" dirty="0"/>
              <a:t>Editar los estilos de texto del patrón</a:t>
            </a:r>
          </a:p>
          <a:p>
            <a:pPr lvl="1"/>
            <a:r>
              <a:rPr lang="es-ES" dirty="0"/>
              <a:t>Segundo nivel</a:t>
            </a:r>
          </a:p>
          <a:p>
            <a:pPr lvl="2"/>
            <a:r>
              <a:rPr lang="es-ES" dirty="0"/>
              <a:t>Tercer nivel</a:t>
            </a:r>
          </a:p>
          <a:p>
            <a:pPr lvl="3"/>
            <a:r>
              <a:rPr lang="es-ES" dirty="0"/>
              <a:t>Cuarto nivel</a:t>
            </a:r>
          </a:p>
          <a:p>
            <a:pPr lvl="4"/>
            <a:r>
              <a:rPr lang="es-ES" dirty="0"/>
              <a:t>Quinto nivel</a:t>
            </a:r>
            <a:endParaRPr lang="es-MX" dirty="0"/>
          </a:p>
        </p:txBody>
      </p:sp>
      <p:sp>
        <p:nvSpPr>
          <p:cNvPr id="5" name="Marcador de pie de página 4">
            <a:extLst>
              <a:ext uri="{FF2B5EF4-FFF2-40B4-BE49-F238E27FC236}">
                <a16:creationId xmlns:a16="http://schemas.microsoft.com/office/drawing/2014/main" id="{9F18DC22-F4F6-40BA-8033-31F1DD895E23}"/>
              </a:ext>
            </a:extLst>
          </p:cNvPr>
          <p:cNvSpPr>
            <a:spLocks noGrp="1"/>
          </p:cNvSpPr>
          <p:nvPr>
            <p:ph type="ftr" sz="quarter" idx="3"/>
          </p:nvPr>
        </p:nvSpPr>
        <p:spPr>
          <a:xfrm>
            <a:off x="838200" y="6401320"/>
            <a:ext cx="10515599" cy="365125"/>
          </a:xfrm>
          <a:prstGeom prst="rect">
            <a:avLst/>
          </a:prstGeom>
        </p:spPr>
        <p:txBody>
          <a:bodyPr vert="horz" lIns="91440" tIns="45720" rIns="91440" bIns="45720" rtlCol="0" anchor="ctr"/>
          <a:lstStyle>
            <a:lvl1pPr algn="ctr">
              <a:defRPr sz="2000" b="1" i="0">
                <a:solidFill>
                  <a:schemeClr val="tx1"/>
                </a:solidFill>
                <a:effectLst/>
              </a:defRPr>
            </a:lvl1pPr>
          </a:lstStyle>
          <a:p>
            <a:r>
              <a:rPr lang="es-MX"/>
              <a:t>IGLESIA BAUTISTA FUNDAMENTAL DE TLAHUAC                                                   Pastor David Cox</a:t>
            </a:r>
            <a:endParaRPr lang="es-MX" dirty="0">
              <a:solidFill>
                <a:schemeClr val="tx1"/>
              </a:solidFill>
            </a:endParaRPr>
          </a:p>
        </p:txBody>
      </p:sp>
      <p:cxnSp>
        <p:nvCxnSpPr>
          <p:cNvPr id="10" name="Conector recto 9">
            <a:extLst>
              <a:ext uri="{FF2B5EF4-FFF2-40B4-BE49-F238E27FC236}">
                <a16:creationId xmlns:a16="http://schemas.microsoft.com/office/drawing/2014/main" id="{B8E49F01-DB9C-4552-BA20-02AAAEBAB5CC}"/>
              </a:ext>
            </a:extLst>
          </p:cNvPr>
          <p:cNvCxnSpPr>
            <a:cxnSpLocks/>
            <a:endCxn id="6" idx="1"/>
          </p:cNvCxnSpPr>
          <p:nvPr/>
        </p:nvCxnSpPr>
        <p:spPr>
          <a:xfrm>
            <a:off x="74950" y="462453"/>
            <a:ext cx="4725224" cy="28838"/>
          </a:xfrm>
          <a:prstGeom prst="line">
            <a:avLst/>
          </a:prstGeom>
          <a:ln w="76200">
            <a:solidFill>
              <a:schemeClr val="bg2">
                <a:lumMod val="50000"/>
              </a:schemeClr>
            </a:solidFill>
          </a:ln>
        </p:spPr>
        <p:style>
          <a:lnRef idx="1">
            <a:schemeClr val="accent1"/>
          </a:lnRef>
          <a:fillRef idx="0">
            <a:schemeClr val="accent1"/>
          </a:fillRef>
          <a:effectRef idx="0">
            <a:schemeClr val="accent1"/>
          </a:effectRef>
          <a:fontRef idx="minor">
            <a:schemeClr val="tx1"/>
          </a:fontRef>
        </p:style>
      </p:cxnSp>
      <p:cxnSp>
        <p:nvCxnSpPr>
          <p:cNvPr id="11" name="Conector recto 10">
            <a:extLst>
              <a:ext uri="{FF2B5EF4-FFF2-40B4-BE49-F238E27FC236}">
                <a16:creationId xmlns:a16="http://schemas.microsoft.com/office/drawing/2014/main" id="{4D75FC20-CA3E-4DE1-92F8-AACD2AB22C1F}"/>
              </a:ext>
            </a:extLst>
          </p:cNvPr>
          <p:cNvCxnSpPr>
            <a:cxnSpLocks/>
            <a:stCxn id="6" idx="3"/>
          </p:cNvCxnSpPr>
          <p:nvPr/>
        </p:nvCxnSpPr>
        <p:spPr>
          <a:xfrm flipV="1">
            <a:off x="7391826" y="444727"/>
            <a:ext cx="4743601" cy="46564"/>
          </a:xfrm>
          <a:prstGeom prst="line">
            <a:avLst/>
          </a:prstGeom>
          <a:ln w="76200">
            <a:solidFill>
              <a:schemeClr val="bg2">
                <a:lumMod val="50000"/>
              </a:schemeClr>
            </a:solidFill>
          </a:ln>
        </p:spPr>
        <p:style>
          <a:lnRef idx="1">
            <a:schemeClr val="accent1"/>
          </a:lnRef>
          <a:fillRef idx="0">
            <a:schemeClr val="accent1"/>
          </a:fillRef>
          <a:effectRef idx="0">
            <a:schemeClr val="accent1"/>
          </a:effectRef>
          <a:fontRef idx="minor">
            <a:schemeClr val="tx1"/>
          </a:fontRef>
        </p:style>
      </p:cxnSp>
      <p:cxnSp>
        <p:nvCxnSpPr>
          <p:cNvPr id="12" name="Conector recto 11">
            <a:extLst>
              <a:ext uri="{FF2B5EF4-FFF2-40B4-BE49-F238E27FC236}">
                <a16:creationId xmlns:a16="http://schemas.microsoft.com/office/drawing/2014/main" id="{C0C7724E-C6CB-4070-92A9-3010B125B635}"/>
              </a:ext>
            </a:extLst>
          </p:cNvPr>
          <p:cNvCxnSpPr>
            <a:cxnSpLocks/>
          </p:cNvCxnSpPr>
          <p:nvPr/>
        </p:nvCxnSpPr>
        <p:spPr>
          <a:xfrm>
            <a:off x="74950" y="6324154"/>
            <a:ext cx="12117050" cy="32196"/>
          </a:xfrm>
          <a:prstGeom prst="line">
            <a:avLst/>
          </a:prstGeom>
          <a:ln w="76200">
            <a:solidFill>
              <a:schemeClr val="bg2">
                <a:lumMod val="50000"/>
              </a:schemeClr>
            </a:solidFill>
          </a:ln>
        </p:spPr>
        <p:style>
          <a:lnRef idx="1">
            <a:schemeClr val="accent1"/>
          </a:lnRef>
          <a:fillRef idx="0">
            <a:schemeClr val="accent1"/>
          </a:fillRef>
          <a:effectRef idx="0">
            <a:schemeClr val="accent1"/>
          </a:effectRef>
          <a:fontRef idx="minor">
            <a:schemeClr val="tx1"/>
          </a:fontRef>
        </p:style>
      </p:cxnSp>
      <p:pic>
        <p:nvPicPr>
          <p:cNvPr id="6" name="Imagen 5" descr="Texto&#10;&#10;Descripción generada automáticamente">
            <a:extLst>
              <a:ext uri="{FF2B5EF4-FFF2-40B4-BE49-F238E27FC236}">
                <a16:creationId xmlns:a16="http://schemas.microsoft.com/office/drawing/2014/main" id="{C8820BA4-D2F3-416A-85A7-118F870FDA2B}"/>
              </a:ext>
            </a:extLst>
          </p:cNvPr>
          <p:cNvPicPr>
            <a:picLocks noChangeAspect="1"/>
          </p:cNvPicPr>
          <p:nvPr/>
        </p:nvPicPr>
        <p:blipFill>
          <a:blip r:embed="rId13">
            <a:duotone>
              <a:prstClr val="black"/>
              <a:schemeClr val="tx1">
                <a:tint val="45000"/>
                <a:satMod val="400000"/>
              </a:schemeClr>
            </a:duotone>
            <a:extLst>
              <a:ext uri="{BEBA8EAE-BF5A-486C-A8C5-ECC9F3942E4B}">
                <a14:imgProps xmlns:a14="http://schemas.microsoft.com/office/drawing/2010/main">
                  <a14:imgLayer r:embed="rId14">
                    <a14:imgEffect>
                      <a14:sharpenSoften amount="100000"/>
                    </a14:imgEffect>
                    <a14:imgEffect>
                      <a14:brightnessContrast contrast="-100000"/>
                    </a14:imgEffect>
                  </a14:imgLayer>
                </a14:imgProps>
              </a:ext>
              <a:ext uri="{28A0092B-C50C-407E-A947-70E740481C1C}">
                <a14:useLocalDpi xmlns:a14="http://schemas.microsoft.com/office/drawing/2010/main" val="0"/>
              </a:ext>
            </a:extLst>
          </a:blip>
          <a:stretch>
            <a:fillRect/>
          </a:stretch>
        </p:blipFill>
        <p:spPr>
          <a:xfrm>
            <a:off x="4800174" y="91555"/>
            <a:ext cx="2591652" cy="799471"/>
          </a:xfrm>
          <a:prstGeom prst="rect">
            <a:avLst/>
          </a:prstGeom>
        </p:spPr>
      </p:pic>
    </p:spTree>
    <p:extLst>
      <p:ext uri="{BB962C8B-B14F-4D97-AF65-F5344CB8AC3E}">
        <p14:creationId xmlns:p14="http://schemas.microsoft.com/office/powerpoint/2010/main" val="386773568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hf sldNum="0" hdr="0" dt="0"/>
  <p:txStyles>
    <p:titleStyle>
      <a:lvl1pPr algn="ctr" defTabSz="914400" rtl="0" eaLnBrk="1" latinLnBrk="0" hangingPunct="1">
        <a:lnSpc>
          <a:spcPct val="90000"/>
        </a:lnSpc>
        <a:spcBef>
          <a:spcPct val="0"/>
        </a:spcBef>
        <a:buNone/>
        <a:defRPr sz="3200" kern="1200">
          <a:solidFill>
            <a:srgbClr val="FF0000"/>
          </a:solidFill>
          <a:latin typeface="Arial Rounded MT Bold" panose="020F0704030504030204" pitchFamily="34" charset="0"/>
          <a:ea typeface="+mj-ea"/>
          <a:cs typeface="+mj-cs"/>
        </a:defRPr>
      </a:lvl1pPr>
    </p:titleStyle>
    <p:bodyStyle>
      <a:lvl1pPr marL="0" indent="0" algn="just" defTabSz="914400" rtl="0" eaLnBrk="1" latinLnBrk="0" hangingPunct="1">
        <a:lnSpc>
          <a:spcPct val="90000"/>
        </a:lnSpc>
        <a:spcBef>
          <a:spcPts val="1000"/>
        </a:spcBef>
        <a:buFont typeface="Arial" panose="020B0604020202020204" pitchFamily="34" charset="0"/>
        <a:buNone/>
        <a:defRPr sz="2400" kern="1200">
          <a:solidFill>
            <a:schemeClr val="tx1"/>
          </a:solidFill>
          <a:latin typeface="Arial Rounded MT Bold" panose="020F0704030504030204" pitchFamily="34" charset="0"/>
          <a:ea typeface="+mn-ea"/>
          <a:cs typeface="+mn-cs"/>
        </a:defRPr>
      </a:lvl1pPr>
      <a:lvl2pPr marL="457200" indent="0" algn="just" defTabSz="914400" rtl="0" eaLnBrk="1" latinLnBrk="0" hangingPunct="1">
        <a:lnSpc>
          <a:spcPct val="90000"/>
        </a:lnSpc>
        <a:spcBef>
          <a:spcPts val="500"/>
        </a:spcBef>
        <a:buFont typeface="Arial" panose="020B0604020202020204" pitchFamily="34" charset="0"/>
        <a:buNone/>
        <a:defRPr sz="2400" kern="1200">
          <a:solidFill>
            <a:schemeClr val="tx1"/>
          </a:solidFill>
          <a:latin typeface="Arial Rounded MT Bold" panose="020F0704030504030204" pitchFamily="34" charset="0"/>
          <a:ea typeface="+mn-ea"/>
          <a:cs typeface="+mn-cs"/>
        </a:defRPr>
      </a:lvl2pPr>
      <a:lvl3pPr marL="914400" indent="0" algn="just" defTabSz="914400" rtl="0" eaLnBrk="1" latinLnBrk="0" hangingPunct="1">
        <a:lnSpc>
          <a:spcPct val="90000"/>
        </a:lnSpc>
        <a:spcBef>
          <a:spcPts val="500"/>
        </a:spcBef>
        <a:buFont typeface="Arial" panose="020B0604020202020204" pitchFamily="34" charset="0"/>
        <a:buNone/>
        <a:defRPr sz="2400" kern="1200">
          <a:solidFill>
            <a:schemeClr val="tx1"/>
          </a:solidFill>
          <a:latin typeface="Arial Rounded MT Bold" panose="020F0704030504030204" pitchFamily="34" charset="0"/>
          <a:ea typeface="+mn-ea"/>
          <a:cs typeface="+mn-cs"/>
        </a:defRPr>
      </a:lvl3pPr>
      <a:lvl4pPr marL="1371600" indent="0" algn="just" defTabSz="914400" rtl="0" eaLnBrk="1" latinLnBrk="0" hangingPunct="1">
        <a:lnSpc>
          <a:spcPct val="90000"/>
        </a:lnSpc>
        <a:spcBef>
          <a:spcPts val="500"/>
        </a:spcBef>
        <a:buFont typeface="Arial" panose="020B0604020202020204" pitchFamily="34" charset="0"/>
        <a:buNone/>
        <a:defRPr sz="2400" kern="1200">
          <a:solidFill>
            <a:schemeClr val="tx1"/>
          </a:solidFill>
          <a:latin typeface="Arial Rounded MT Bold" panose="020F0704030504030204" pitchFamily="34" charset="0"/>
          <a:ea typeface="+mn-ea"/>
          <a:cs typeface="+mn-cs"/>
        </a:defRPr>
      </a:lvl4pPr>
      <a:lvl5pPr marL="1828800" indent="0" algn="just" defTabSz="914400" rtl="0" eaLnBrk="1" latinLnBrk="0" hangingPunct="1">
        <a:lnSpc>
          <a:spcPct val="90000"/>
        </a:lnSpc>
        <a:spcBef>
          <a:spcPts val="500"/>
        </a:spcBef>
        <a:buFont typeface="Arial" panose="020B0604020202020204" pitchFamily="34" charset="0"/>
        <a:buNone/>
        <a:defRPr sz="2400" kern="1200">
          <a:solidFill>
            <a:schemeClr val="tx1"/>
          </a:solidFill>
          <a:latin typeface="Arial Rounded MT Bold" panose="020F0704030504030204" pitchFamily="34" charset="0"/>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s-MX"/>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hyperlink" Target="http://www.ibf-tlahuac.com/" TargetMode="External"/><Relationship Id="rId1" Type="http://schemas.openxmlformats.org/officeDocument/2006/relationships/slideLayout" Target="../slideLayouts/slideLayout4.xml"/><Relationship Id="rId4" Type="http://schemas.openxmlformats.org/officeDocument/2006/relationships/image" Target="../media/image3.jp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hyperlink" Target="https://www.prayerfoundation.org/why_protestants_dont_pray_to_mary.htm" TargetMode="Externa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5762AC9C-C14D-45B8-BABF-9511464D24EF}"/>
              </a:ext>
            </a:extLst>
          </p:cNvPr>
          <p:cNvSpPr>
            <a:spLocks noGrp="1"/>
          </p:cNvSpPr>
          <p:nvPr>
            <p:ph type="title"/>
          </p:nvPr>
        </p:nvSpPr>
        <p:spPr>
          <a:xfrm>
            <a:off x="838200" y="884423"/>
            <a:ext cx="10515600" cy="806265"/>
          </a:xfrm>
          <a:ln>
            <a:noFill/>
          </a:ln>
        </p:spPr>
        <p:txBody>
          <a:bodyPr anchor="ctr">
            <a:normAutofit/>
          </a:bodyPr>
          <a:lstStyle/>
          <a:p>
            <a:r>
              <a:rPr lang="en-US" b="1" dirty="0"/>
              <a:t>La </a:t>
            </a:r>
            <a:r>
              <a:rPr lang="en-US" b="1" dirty="0" err="1"/>
              <a:t>adoración</a:t>
            </a:r>
            <a:r>
              <a:rPr lang="en-US" b="1" dirty="0"/>
              <a:t> de María</a:t>
            </a:r>
            <a:endParaRPr lang="es-MX" b="1" dirty="0"/>
          </a:p>
        </p:txBody>
      </p:sp>
      <p:sp>
        <p:nvSpPr>
          <p:cNvPr id="3" name="Subtítulo 2">
            <a:extLst>
              <a:ext uri="{FF2B5EF4-FFF2-40B4-BE49-F238E27FC236}">
                <a16:creationId xmlns:a16="http://schemas.microsoft.com/office/drawing/2014/main" id="{EA9CD42F-3EA8-4AAA-851D-A5EAC82A46FC}"/>
              </a:ext>
            </a:extLst>
          </p:cNvPr>
          <p:cNvSpPr>
            <a:spLocks noGrp="1"/>
          </p:cNvSpPr>
          <p:nvPr>
            <p:ph sz="half" idx="1"/>
          </p:nvPr>
        </p:nvSpPr>
        <p:spPr>
          <a:xfrm>
            <a:off x="0" y="1481068"/>
            <a:ext cx="5181600" cy="4351338"/>
          </a:xfrm>
        </p:spPr>
        <p:txBody>
          <a:bodyPr anchor="ctr">
            <a:normAutofit/>
          </a:bodyPr>
          <a:lstStyle/>
          <a:p>
            <a:pPr algn="ctr"/>
            <a:r>
              <a:rPr lang="es-MX" dirty="0"/>
              <a:t>¿Debemos adorar o venerar a la Madre de Jesucristo?</a:t>
            </a:r>
          </a:p>
          <a:p>
            <a:pPr algn="ctr"/>
            <a:r>
              <a:rPr lang="es-MX" dirty="0">
                <a:solidFill>
                  <a:srgbClr val="FF0000"/>
                </a:solidFill>
              </a:rPr>
              <a:t>¡No!</a:t>
            </a:r>
            <a:br>
              <a:rPr lang="es-MX" dirty="0"/>
            </a:br>
            <a:endParaRPr lang="es-MX" dirty="0"/>
          </a:p>
          <a:p>
            <a:pPr algn="ctr"/>
            <a:r>
              <a:rPr lang="es-MX" dirty="0">
                <a:hlinkClick r:id="rId2"/>
              </a:rPr>
              <a:t>www.ibf-tlahuac.com</a:t>
            </a:r>
            <a:endParaRPr lang="es-MX" dirty="0"/>
          </a:p>
          <a:p>
            <a:pPr algn="ctr"/>
            <a:r>
              <a:rPr lang="es-MX" dirty="0"/>
              <a:t>Noviembre 22, 2020</a:t>
            </a:r>
          </a:p>
        </p:txBody>
      </p:sp>
      <p:pic>
        <p:nvPicPr>
          <p:cNvPr id="1026" name="Picture 2" descr="Prográmese para la celebración virtual del 103 aniversario de la Virgen de  Fátima – Opinion Caribe">
            <a:extLst>
              <a:ext uri="{FF2B5EF4-FFF2-40B4-BE49-F238E27FC236}">
                <a16:creationId xmlns:a16="http://schemas.microsoft.com/office/drawing/2014/main" id="{AD740F0A-D1FD-4531-8BA4-E51A806F2B86}"/>
              </a:ext>
            </a:extLst>
          </p:cNvPr>
          <p:cNvPicPr>
            <a:picLocks noChangeAspect="1" noChangeArrowheads="1"/>
          </p:cNvPicPr>
          <p:nvPr/>
        </p:nvPicPr>
        <p:blipFill rotWithShape="1">
          <a:blip r:embed="rId3">
            <a:extLst>
              <a:ext uri="{28A0092B-C50C-407E-A947-70E740481C1C}">
                <a14:useLocalDpi xmlns:a14="http://schemas.microsoft.com/office/drawing/2010/main" val="0"/>
              </a:ext>
            </a:extLst>
          </a:blip>
          <a:srcRect t="-2" r="13958"/>
          <a:stretch/>
        </p:blipFill>
        <p:spPr bwMode="auto">
          <a:xfrm>
            <a:off x="8322366" y="1574008"/>
            <a:ext cx="3052995" cy="2979720"/>
          </a:xfrm>
          <a:prstGeom prst="roundRect">
            <a:avLst/>
          </a:prstGeom>
          <a:solidFill>
            <a:srgbClr val="FFFFFF"/>
          </a:solidFill>
          <a:ln w="38100">
            <a:solidFill>
              <a:schemeClr val="tx1"/>
            </a:solidFill>
          </a:ln>
          <a:extLst>
            <a:ext uri="{909E8E84-426E-40DD-AFC4-6F175D3DCCD1}">
              <a14:hiddenFill xmlns:a14="http://schemas.microsoft.com/office/drawing/2010/main">
                <a:solidFill>
                  <a:srgbClr val="FFFFFF"/>
                </a:solidFill>
              </a14:hiddenFill>
            </a:ext>
          </a:extLst>
        </p:spPr>
      </p:pic>
      <p:pic>
        <p:nvPicPr>
          <p:cNvPr id="5" name="Imagen 4" descr="Imagen que contiene hombre&#10;&#10;Descripción generada automáticamente">
            <a:extLst>
              <a:ext uri="{FF2B5EF4-FFF2-40B4-BE49-F238E27FC236}">
                <a16:creationId xmlns:a16="http://schemas.microsoft.com/office/drawing/2014/main" id="{1C098761-FA41-4482-B03E-FE8D3C89E4F3}"/>
              </a:ext>
            </a:extLst>
          </p:cNvPr>
          <p:cNvPicPr>
            <a:picLocks noChangeAspect="1"/>
          </p:cNvPicPr>
          <p:nvPr/>
        </p:nvPicPr>
        <p:blipFill>
          <a:blip r:embed="rId4">
            <a:extLst>
              <a:ext uri="{28A0092B-C50C-407E-A947-70E740481C1C}">
                <a14:useLocalDpi xmlns:a14="http://schemas.microsoft.com/office/drawing/2010/main" val="0"/>
              </a:ext>
            </a:extLst>
          </a:blip>
          <a:stretch>
            <a:fillRect/>
          </a:stretch>
        </p:blipFill>
        <p:spPr>
          <a:xfrm>
            <a:off x="4874301" y="3063868"/>
            <a:ext cx="3052995" cy="3052995"/>
          </a:xfrm>
          <a:prstGeom prst="roundRect">
            <a:avLst/>
          </a:prstGeom>
          <a:solidFill>
            <a:srgbClr val="FFFFFF"/>
          </a:solidFill>
          <a:ln w="38100">
            <a:solidFill>
              <a:schemeClr val="tx1"/>
            </a:solidFill>
          </a:ln>
        </p:spPr>
      </p:pic>
      <p:sp>
        <p:nvSpPr>
          <p:cNvPr id="6" name="Marcador de pie de página 5">
            <a:extLst>
              <a:ext uri="{FF2B5EF4-FFF2-40B4-BE49-F238E27FC236}">
                <a16:creationId xmlns:a16="http://schemas.microsoft.com/office/drawing/2014/main" id="{2B1BD2C8-F0B4-43CC-94E4-A2F9B86BB695}"/>
              </a:ext>
            </a:extLst>
          </p:cNvPr>
          <p:cNvSpPr>
            <a:spLocks noGrp="1"/>
          </p:cNvSpPr>
          <p:nvPr>
            <p:ph type="ftr" sz="quarter" idx="11"/>
          </p:nvPr>
        </p:nvSpPr>
        <p:spPr/>
        <p:txBody>
          <a:bodyPr/>
          <a:lstStyle/>
          <a:p>
            <a:r>
              <a:rPr lang="es-MX"/>
              <a:t>IGLESIA BAUTISTA FUNDAMENTAL DE TLAHUAC                                                   Pastor David Cox</a:t>
            </a:r>
            <a:endParaRPr lang="es-MX" dirty="0"/>
          </a:p>
        </p:txBody>
      </p:sp>
    </p:spTree>
    <p:extLst>
      <p:ext uri="{BB962C8B-B14F-4D97-AF65-F5344CB8AC3E}">
        <p14:creationId xmlns:p14="http://schemas.microsoft.com/office/powerpoint/2010/main" val="2846226198"/>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2225430A-4BA4-4BA6-8115-6C5688F1A986}"/>
              </a:ext>
            </a:extLst>
          </p:cNvPr>
          <p:cNvSpPr>
            <a:spLocks noGrp="1"/>
          </p:cNvSpPr>
          <p:nvPr>
            <p:ph type="title"/>
          </p:nvPr>
        </p:nvSpPr>
        <p:spPr/>
        <p:txBody>
          <a:bodyPr/>
          <a:lstStyle/>
          <a:p>
            <a:pPr algn="ctr"/>
            <a:r>
              <a:rPr lang="es-MX" b="1" dirty="0">
                <a:solidFill>
                  <a:srgbClr val="FF0000"/>
                </a:solidFill>
              </a:rPr>
              <a:t>No hay justo en la tierra</a:t>
            </a:r>
          </a:p>
        </p:txBody>
      </p:sp>
      <p:sp>
        <p:nvSpPr>
          <p:cNvPr id="3" name="Marcador de contenido 2">
            <a:extLst>
              <a:ext uri="{FF2B5EF4-FFF2-40B4-BE49-F238E27FC236}">
                <a16:creationId xmlns:a16="http://schemas.microsoft.com/office/drawing/2014/main" id="{9968E251-CB7E-430A-8F7B-FDA2E45F1594}"/>
              </a:ext>
            </a:extLst>
          </p:cNvPr>
          <p:cNvSpPr>
            <a:spLocks noGrp="1"/>
          </p:cNvSpPr>
          <p:nvPr>
            <p:ph idx="1"/>
          </p:nvPr>
        </p:nvSpPr>
        <p:spPr/>
        <p:txBody>
          <a:bodyPr>
            <a:normAutofit/>
          </a:bodyPr>
          <a:lstStyle/>
          <a:p>
            <a:pPr algn="just"/>
            <a:r>
              <a:rPr lang="es-MX" dirty="0"/>
              <a:t>El entendido es que cuando Dios se encarna en un cuerpo humano y viene a la tierra, esta persona es sin pecado; porque por definición Dios tiene Su voluntad y Él nunca viola Su propia voluntad.</a:t>
            </a:r>
          </a:p>
          <a:p>
            <a:pPr algn="just"/>
            <a:r>
              <a:rPr lang="es-MX" dirty="0"/>
              <a:t>Los demás humanos son pecadores.</a:t>
            </a:r>
          </a:p>
          <a:p>
            <a:pPr marL="0" indent="0" algn="just">
              <a:buNone/>
            </a:pPr>
            <a:r>
              <a:rPr lang="es-MX" b="1" dirty="0"/>
              <a:t>Romanos </a:t>
            </a:r>
            <a:r>
              <a:rPr lang="es-MX" b="1" i="1" dirty="0"/>
              <a:t>3:10 </a:t>
            </a:r>
            <a:r>
              <a:rPr lang="es-MX" i="1" dirty="0">
                <a:solidFill>
                  <a:srgbClr val="00B0F0"/>
                </a:solidFill>
              </a:rPr>
              <a:t>Como está escrito: No hay justo, ni aun uno; </a:t>
            </a:r>
          </a:p>
          <a:p>
            <a:pPr marL="0" indent="0" algn="just">
              <a:buNone/>
            </a:pPr>
            <a:r>
              <a:rPr lang="es-MX" b="1" dirty="0"/>
              <a:t>Eclesiastés 7:20 </a:t>
            </a:r>
            <a:r>
              <a:rPr lang="es-MX" i="1" dirty="0">
                <a:solidFill>
                  <a:srgbClr val="00B0F0"/>
                </a:solidFill>
              </a:rPr>
              <a:t>Ciertamente no hay hombre justo en la tierra, que haga el bien y nunca peque. </a:t>
            </a:r>
          </a:p>
          <a:p>
            <a:pPr marL="0" indent="0" algn="just">
              <a:buNone/>
            </a:pPr>
            <a:r>
              <a:rPr lang="es-MX" b="1" dirty="0"/>
              <a:t>Salmos 14:1 </a:t>
            </a:r>
            <a:r>
              <a:rPr lang="es-MX" i="1" dirty="0">
                <a:solidFill>
                  <a:srgbClr val="00B0F0"/>
                </a:solidFill>
              </a:rPr>
              <a:t>Dice el necio en su corazón: No hay Dios. Se han corrompido, hacen obras abominables; No hay quien haga el bien. </a:t>
            </a:r>
          </a:p>
        </p:txBody>
      </p:sp>
      <p:sp>
        <p:nvSpPr>
          <p:cNvPr id="4" name="Marcador de pie de página 3">
            <a:extLst>
              <a:ext uri="{FF2B5EF4-FFF2-40B4-BE49-F238E27FC236}">
                <a16:creationId xmlns:a16="http://schemas.microsoft.com/office/drawing/2014/main" id="{D9AFE5AE-B7A7-45A8-A47F-78708C50601B}"/>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767040365"/>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5EAD4C7F-AA82-4307-8347-F99538391236}"/>
              </a:ext>
            </a:extLst>
          </p:cNvPr>
          <p:cNvSpPr>
            <a:spLocks noGrp="1"/>
          </p:cNvSpPr>
          <p:nvPr>
            <p:ph type="title"/>
          </p:nvPr>
        </p:nvSpPr>
        <p:spPr/>
        <p:txBody>
          <a:bodyPr/>
          <a:lstStyle/>
          <a:p>
            <a:pPr algn="ctr"/>
            <a:r>
              <a:rPr lang="es-MX" b="1" dirty="0">
                <a:solidFill>
                  <a:srgbClr val="FF0000"/>
                </a:solidFill>
              </a:rPr>
              <a:t>No hay justo en la tierra</a:t>
            </a:r>
            <a:endParaRPr lang="es-MX" dirty="0"/>
          </a:p>
        </p:txBody>
      </p:sp>
      <p:sp>
        <p:nvSpPr>
          <p:cNvPr id="3" name="Marcador de contenido 2">
            <a:extLst>
              <a:ext uri="{FF2B5EF4-FFF2-40B4-BE49-F238E27FC236}">
                <a16:creationId xmlns:a16="http://schemas.microsoft.com/office/drawing/2014/main" id="{FA447CCF-C279-4351-8D38-133545C63FB4}"/>
              </a:ext>
            </a:extLst>
          </p:cNvPr>
          <p:cNvSpPr>
            <a:spLocks noGrp="1"/>
          </p:cNvSpPr>
          <p:nvPr>
            <p:ph idx="1"/>
          </p:nvPr>
        </p:nvSpPr>
        <p:spPr/>
        <p:txBody>
          <a:bodyPr/>
          <a:lstStyle/>
          <a:p>
            <a:r>
              <a:rPr lang="es-MX" b="1" dirty="0"/>
              <a:t>1 Reyes 8:46 </a:t>
            </a:r>
            <a:r>
              <a:rPr lang="es-MX" i="1" dirty="0">
                <a:solidFill>
                  <a:srgbClr val="0070C0"/>
                </a:solidFill>
              </a:rPr>
              <a:t>“no hay hombre que no peque”</a:t>
            </a:r>
          </a:p>
          <a:p>
            <a:r>
              <a:rPr lang="es-MX" b="1" dirty="0"/>
              <a:t>Salmo 14:1 </a:t>
            </a:r>
            <a:r>
              <a:rPr lang="es-MX" i="1" dirty="0">
                <a:solidFill>
                  <a:srgbClr val="0070C0"/>
                </a:solidFill>
              </a:rPr>
              <a:t>“No hay quien haga el bien” </a:t>
            </a:r>
            <a:r>
              <a:rPr lang="es-MX" dirty="0" err="1"/>
              <a:t>cp</a:t>
            </a:r>
            <a:r>
              <a:rPr lang="es-MX" dirty="0"/>
              <a:t> Salmo 53:1,3</a:t>
            </a:r>
          </a:p>
          <a:p>
            <a:r>
              <a:rPr lang="es-MX" b="1" dirty="0"/>
              <a:t>Salmo 14:3 </a:t>
            </a:r>
            <a:r>
              <a:rPr lang="es-MX" i="1" dirty="0">
                <a:solidFill>
                  <a:srgbClr val="0070C0"/>
                </a:solidFill>
              </a:rPr>
              <a:t>“no hay quien haga lo bueno, no hay ni siquiera uno”</a:t>
            </a:r>
          </a:p>
          <a:p>
            <a:r>
              <a:rPr lang="es-MX" b="1" dirty="0"/>
              <a:t>Salmo 143:2 </a:t>
            </a:r>
            <a:r>
              <a:rPr lang="es-MX" i="1" dirty="0">
                <a:solidFill>
                  <a:srgbClr val="0070C0"/>
                </a:solidFill>
              </a:rPr>
              <a:t>“no se justificará delante de ti ningún ser humano”</a:t>
            </a:r>
          </a:p>
          <a:p>
            <a:r>
              <a:rPr lang="es-MX" b="1" dirty="0"/>
              <a:t>Gálatas 3:22 </a:t>
            </a:r>
            <a:r>
              <a:rPr lang="es-MX" i="1" dirty="0">
                <a:solidFill>
                  <a:srgbClr val="0070C0"/>
                </a:solidFill>
              </a:rPr>
              <a:t>“la escritura lo encerró todo bajo pecado”</a:t>
            </a:r>
          </a:p>
          <a:p>
            <a:pPr marL="0" indent="0">
              <a:buNone/>
            </a:pPr>
            <a:r>
              <a:rPr lang="es-MX" dirty="0"/>
              <a:t>Los católicos escuchan solamente partes de la Biblia, y con su imaginación inventan lo demás de su doctrina y práctica.</a:t>
            </a:r>
          </a:p>
        </p:txBody>
      </p:sp>
      <p:sp>
        <p:nvSpPr>
          <p:cNvPr id="4" name="Marcador de pie de página 3">
            <a:extLst>
              <a:ext uri="{FF2B5EF4-FFF2-40B4-BE49-F238E27FC236}">
                <a16:creationId xmlns:a16="http://schemas.microsoft.com/office/drawing/2014/main" id="{D5A8FEE7-F85A-49D2-B82A-7E0071BBDC1A}"/>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1140524994"/>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EB163BBF-10A6-4EBC-8443-0A1ED84F4C28}"/>
              </a:ext>
            </a:extLst>
          </p:cNvPr>
          <p:cNvSpPr>
            <a:spLocks noGrp="1"/>
          </p:cNvSpPr>
          <p:nvPr>
            <p:ph type="title"/>
          </p:nvPr>
        </p:nvSpPr>
        <p:spPr/>
        <p:txBody>
          <a:bodyPr/>
          <a:lstStyle/>
          <a:p>
            <a:pPr algn="ctr"/>
            <a:r>
              <a:rPr lang="es-MX" b="1" dirty="0">
                <a:solidFill>
                  <a:srgbClr val="FF0000"/>
                </a:solidFill>
              </a:rPr>
              <a:t>María bendita entre las mujeres</a:t>
            </a:r>
          </a:p>
        </p:txBody>
      </p:sp>
      <p:sp>
        <p:nvSpPr>
          <p:cNvPr id="3" name="Marcador de contenido 2">
            <a:extLst>
              <a:ext uri="{FF2B5EF4-FFF2-40B4-BE49-F238E27FC236}">
                <a16:creationId xmlns:a16="http://schemas.microsoft.com/office/drawing/2014/main" id="{332586B8-D585-4D7E-86C0-7E833DBD452A}"/>
              </a:ext>
            </a:extLst>
          </p:cNvPr>
          <p:cNvSpPr>
            <a:spLocks noGrp="1"/>
          </p:cNvSpPr>
          <p:nvPr>
            <p:ph idx="1"/>
          </p:nvPr>
        </p:nvSpPr>
        <p:spPr/>
        <p:txBody>
          <a:bodyPr>
            <a:normAutofit/>
          </a:bodyPr>
          <a:lstStyle/>
          <a:p>
            <a:pPr marL="0" indent="0" algn="just">
              <a:buNone/>
            </a:pPr>
            <a:r>
              <a:rPr lang="es-MX" b="1" dirty="0"/>
              <a:t>Lucas 1:28 </a:t>
            </a:r>
            <a:r>
              <a:rPr lang="es-MX" i="1" dirty="0">
                <a:solidFill>
                  <a:srgbClr val="00B0F0"/>
                </a:solidFill>
              </a:rPr>
              <a:t>Y entrando el ángel en donde ella estaba, dijo: ¡Salve, muy favorecida! El Señor es contigo; </a:t>
            </a:r>
            <a:r>
              <a:rPr lang="es-MX" b="1" i="1" u="sng" dirty="0">
                <a:solidFill>
                  <a:srgbClr val="FF0000"/>
                </a:solidFill>
              </a:rPr>
              <a:t>bendita tú entre las mujeres</a:t>
            </a:r>
            <a:r>
              <a:rPr lang="es-MX" i="1" dirty="0">
                <a:solidFill>
                  <a:srgbClr val="00B0F0"/>
                </a:solidFill>
              </a:rPr>
              <a:t>. </a:t>
            </a:r>
          </a:p>
          <a:p>
            <a:pPr marL="0" indent="0" algn="just">
              <a:buNone/>
            </a:pPr>
            <a:r>
              <a:rPr lang="es-MX" b="1" dirty="0"/>
              <a:t>Lucas 1:42 </a:t>
            </a:r>
            <a:r>
              <a:rPr lang="es-MX" i="1" dirty="0">
                <a:solidFill>
                  <a:srgbClr val="00B0F0"/>
                </a:solidFill>
              </a:rPr>
              <a:t>y exclamó a gran voz, y dijo: </a:t>
            </a:r>
            <a:r>
              <a:rPr lang="es-MX" b="1" i="1" u="sng" dirty="0">
                <a:solidFill>
                  <a:srgbClr val="FF0000"/>
                </a:solidFill>
              </a:rPr>
              <a:t>Bendita tú entre las mujeres</a:t>
            </a:r>
            <a:r>
              <a:rPr lang="es-MX" i="1" dirty="0">
                <a:solidFill>
                  <a:srgbClr val="00B0F0"/>
                </a:solidFill>
              </a:rPr>
              <a:t>, y bendito el fruto de tu vientre. </a:t>
            </a:r>
          </a:p>
          <a:p>
            <a:pPr algn="just"/>
            <a:r>
              <a:rPr lang="es-MX" b="1" u="sng" dirty="0"/>
              <a:t>María no tuvo una calidad propia</a:t>
            </a:r>
            <a:r>
              <a:rPr lang="es-MX" dirty="0"/>
              <a:t> que le hiciera bendita en sí misma, sino que Dios le dio el estado de ser bendita “entre las mujeres”  porque la escogió de entre las demás mujeres.</a:t>
            </a:r>
          </a:p>
          <a:p>
            <a:pPr algn="just"/>
            <a:r>
              <a:rPr lang="es-MX" b="1" u="sng" dirty="0"/>
              <a:t>Su bendición no era porque fuera Dios</a:t>
            </a:r>
            <a:r>
              <a:rPr lang="es-MX" dirty="0"/>
              <a:t>, sino porque era escogida entre las mujeres para ser el vaso por medio del cual el “Dios encarnado” entraría al mundo. Si Jesús subiera a un caballo, esto no haría al caballo ser Dios.</a:t>
            </a:r>
          </a:p>
        </p:txBody>
      </p:sp>
      <p:sp>
        <p:nvSpPr>
          <p:cNvPr id="4" name="Marcador de pie de página 3">
            <a:extLst>
              <a:ext uri="{FF2B5EF4-FFF2-40B4-BE49-F238E27FC236}">
                <a16:creationId xmlns:a16="http://schemas.microsoft.com/office/drawing/2014/main" id="{FCBB1BFA-3A9C-4EF6-92AD-92EC4654CF76}"/>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176823934"/>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4D25680-3256-492C-B5EC-4D3E7E283665}"/>
              </a:ext>
            </a:extLst>
          </p:cNvPr>
          <p:cNvSpPr>
            <a:spLocks noGrp="1"/>
          </p:cNvSpPr>
          <p:nvPr>
            <p:ph type="title"/>
          </p:nvPr>
        </p:nvSpPr>
        <p:spPr/>
        <p:txBody>
          <a:bodyPr/>
          <a:lstStyle/>
          <a:p>
            <a:pPr algn="ctr"/>
            <a:r>
              <a:rPr lang="es-MX" b="1" dirty="0">
                <a:solidFill>
                  <a:srgbClr val="FF0000"/>
                </a:solidFill>
              </a:rPr>
              <a:t>La autoridad de su madre sobre el Mesías</a:t>
            </a:r>
          </a:p>
        </p:txBody>
      </p:sp>
      <p:sp>
        <p:nvSpPr>
          <p:cNvPr id="3" name="Marcador de contenido 2">
            <a:extLst>
              <a:ext uri="{FF2B5EF4-FFF2-40B4-BE49-F238E27FC236}">
                <a16:creationId xmlns:a16="http://schemas.microsoft.com/office/drawing/2014/main" id="{464A5198-9F40-42C1-A718-916FF4DF46DD}"/>
              </a:ext>
            </a:extLst>
          </p:cNvPr>
          <p:cNvSpPr>
            <a:spLocks noGrp="1"/>
          </p:cNvSpPr>
          <p:nvPr>
            <p:ph idx="1"/>
          </p:nvPr>
        </p:nvSpPr>
        <p:spPr/>
        <p:txBody>
          <a:bodyPr>
            <a:normAutofit/>
          </a:bodyPr>
          <a:lstStyle/>
          <a:p>
            <a:pPr algn="just"/>
            <a:r>
              <a:rPr lang="es-MX" dirty="0"/>
              <a:t>Dicen que María tiene poder absoluto sobre Jesús, que Él debe hacer lo que ella le pide.</a:t>
            </a:r>
          </a:p>
          <a:p>
            <a:pPr algn="just"/>
            <a:r>
              <a:rPr lang="es-MX" dirty="0"/>
              <a:t>La cultura judía en aquel tiempo imponía autoridad sobre los hombres, no sobre las mujeres. Mientras que el Mesías tuvo un vínculo humano especial con la mujer que le trajo al mundo, no tuvo este vínculo con su padrastro.</a:t>
            </a:r>
          </a:p>
          <a:p>
            <a:pPr algn="just"/>
            <a:r>
              <a:rPr lang="es-MX" dirty="0"/>
              <a:t>La Biblia dice que </a:t>
            </a:r>
            <a:r>
              <a:rPr lang="es-MX" b="1" u="sng" dirty="0"/>
              <a:t>la mujer esté sujeta a su marido</a:t>
            </a:r>
            <a:r>
              <a:rPr lang="es-MX" dirty="0"/>
              <a:t>. Las mujeres no tuvieron autoridad sobre sus esposos.</a:t>
            </a:r>
          </a:p>
          <a:p>
            <a:pPr algn="just"/>
            <a:r>
              <a:rPr lang="es-MX" dirty="0"/>
              <a:t>Aún en familias normales, los niños tuvieron que estar sujetos a sus mamás hasta que llegaron a la edad adulta; pero era respeto y no sumisión lo que los hijos le mostraban a su madre.</a:t>
            </a:r>
          </a:p>
        </p:txBody>
      </p:sp>
      <p:sp>
        <p:nvSpPr>
          <p:cNvPr id="4" name="Marcador de pie de página 3">
            <a:extLst>
              <a:ext uri="{FF2B5EF4-FFF2-40B4-BE49-F238E27FC236}">
                <a16:creationId xmlns:a16="http://schemas.microsoft.com/office/drawing/2014/main" id="{CE7D1396-8972-479B-B390-5A4B337CF44F}"/>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1067632322"/>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6BEE8132-A0B9-474B-B7BC-6706296130BC}"/>
              </a:ext>
            </a:extLst>
          </p:cNvPr>
          <p:cNvSpPr>
            <a:spLocks noGrp="1"/>
          </p:cNvSpPr>
          <p:nvPr>
            <p:ph type="title"/>
          </p:nvPr>
        </p:nvSpPr>
        <p:spPr/>
        <p:txBody>
          <a:bodyPr/>
          <a:lstStyle/>
          <a:p>
            <a:pPr algn="ctr"/>
            <a:r>
              <a:rPr lang="es-MX" b="1" dirty="0">
                <a:solidFill>
                  <a:srgbClr val="FF0000"/>
                </a:solidFill>
              </a:rPr>
              <a:t>La sumisión de las mujeres a los hombres</a:t>
            </a:r>
          </a:p>
        </p:txBody>
      </p:sp>
      <p:sp>
        <p:nvSpPr>
          <p:cNvPr id="3" name="Marcador de contenido 2">
            <a:extLst>
              <a:ext uri="{FF2B5EF4-FFF2-40B4-BE49-F238E27FC236}">
                <a16:creationId xmlns:a16="http://schemas.microsoft.com/office/drawing/2014/main" id="{928F847F-13D5-43ED-BFD3-DBBCD8642A0C}"/>
              </a:ext>
            </a:extLst>
          </p:cNvPr>
          <p:cNvSpPr>
            <a:spLocks noGrp="1"/>
          </p:cNvSpPr>
          <p:nvPr>
            <p:ph idx="1"/>
          </p:nvPr>
        </p:nvSpPr>
        <p:spPr/>
        <p:txBody>
          <a:bodyPr>
            <a:normAutofit/>
          </a:bodyPr>
          <a:lstStyle/>
          <a:p>
            <a:pPr marL="0" indent="0" algn="just">
              <a:buNone/>
            </a:pPr>
            <a:r>
              <a:rPr lang="es-MX" sz="2800" b="1" i="0" u="none" strike="noStrike" baseline="0" dirty="0">
                <a:latin typeface="Segoe UI" panose="020B0502040204020203" pitchFamily="34" charset="0"/>
              </a:rPr>
              <a:t>Génesis 3:16 </a:t>
            </a:r>
            <a:r>
              <a:rPr lang="es-MX" sz="2800" b="0" i="1" u="none" strike="noStrike" baseline="0" dirty="0">
                <a:solidFill>
                  <a:schemeClr val="accent1"/>
                </a:solidFill>
                <a:latin typeface="Segoe UI" panose="020B0502040204020203" pitchFamily="34" charset="0"/>
              </a:rPr>
              <a:t>A la mujer dijo: Multiplicaré en gran manera los dolores en tus preñeces; con dolor darás a luz los hijos; y </a:t>
            </a:r>
            <a:r>
              <a:rPr lang="es-MX" sz="2800" b="1" i="1" u="sng" strike="noStrike" baseline="0" dirty="0">
                <a:solidFill>
                  <a:srgbClr val="FF0000"/>
                </a:solidFill>
                <a:latin typeface="Segoe UI" panose="020B0502040204020203" pitchFamily="34" charset="0"/>
              </a:rPr>
              <a:t>tu deseo será para tu marido, y él se enseñoreará de ti</a:t>
            </a:r>
            <a:r>
              <a:rPr lang="es-MX" sz="2800" b="0" i="0" u="none" strike="noStrike" baseline="0" dirty="0">
                <a:solidFill>
                  <a:srgbClr val="000000"/>
                </a:solidFill>
                <a:latin typeface="Segoe UI" panose="020B0502040204020203" pitchFamily="34" charset="0"/>
              </a:rPr>
              <a:t>.</a:t>
            </a:r>
          </a:p>
          <a:p>
            <a:pPr algn="just"/>
            <a:r>
              <a:rPr lang="es-MX" dirty="0"/>
              <a:t>Por engañar Eva a Adán, Dios vinculó a las mujeres con la maldición. </a:t>
            </a:r>
          </a:p>
          <a:p>
            <a:pPr algn="just"/>
            <a:r>
              <a:rPr lang="es-MX" dirty="0"/>
              <a:t>Por eso la mujer no debe llevar autoridad sobre los hombres.</a:t>
            </a:r>
          </a:p>
          <a:p>
            <a:pPr algn="just"/>
            <a:r>
              <a:rPr lang="es-MX" dirty="0"/>
              <a:t>La idea de que un hombre estará bajo la autoridad y cada deseo de su madre, y que él tiene obligación de obedecerla está en contra de lo que la Biblia enseña sobre hombres y mujeres.</a:t>
            </a:r>
          </a:p>
          <a:p>
            <a:pPr algn="just"/>
            <a:r>
              <a:rPr lang="es-MX" dirty="0"/>
              <a:t>Los niños deben obedecer a sus padres, incluso su madre. Pero como adultos, esto no es obligatorio.</a:t>
            </a:r>
          </a:p>
        </p:txBody>
      </p:sp>
      <p:sp>
        <p:nvSpPr>
          <p:cNvPr id="4" name="Marcador de pie de página 3">
            <a:extLst>
              <a:ext uri="{FF2B5EF4-FFF2-40B4-BE49-F238E27FC236}">
                <a16:creationId xmlns:a16="http://schemas.microsoft.com/office/drawing/2014/main" id="{F4484B8D-A3BF-4967-B78F-8B67BC08DD75}"/>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1136542874"/>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B37D92C0-8C99-4735-8CB0-651013737A2A}"/>
              </a:ext>
            </a:extLst>
          </p:cNvPr>
          <p:cNvSpPr>
            <a:spLocks noGrp="1"/>
          </p:cNvSpPr>
          <p:nvPr>
            <p:ph type="title"/>
          </p:nvPr>
        </p:nvSpPr>
        <p:spPr/>
        <p:txBody>
          <a:bodyPr/>
          <a:lstStyle/>
          <a:p>
            <a:pPr algn="ctr"/>
            <a:r>
              <a:rPr lang="es-MX" b="1" dirty="0">
                <a:solidFill>
                  <a:srgbClr val="FF0000"/>
                </a:solidFill>
              </a:rPr>
              <a:t>Asunción de María directamente al Cielo</a:t>
            </a:r>
          </a:p>
        </p:txBody>
      </p:sp>
      <p:sp>
        <p:nvSpPr>
          <p:cNvPr id="3" name="Marcador de contenido 2">
            <a:extLst>
              <a:ext uri="{FF2B5EF4-FFF2-40B4-BE49-F238E27FC236}">
                <a16:creationId xmlns:a16="http://schemas.microsoft.com/office/drawing/2014/main" id="{8AD917C4-7716-4A6E-AA04-59E9DB7716D0}"/>
              </a:ext>
            </a:extLst>
          </p:cNvPr>
          <p:cNvSpPr>
            <a:spLocks noGrp="1"/>
          </p:cNvSpPr>
          <p:nvPr>
            <p:ph idx="1"/>
          </p:nvPr>
        </p:nvSpPr>
        <p:spPr/>
        <p:txBody>
          <a:bodyPr/>
          <a:lstStyle/>
          <a:p>
            <a:pPr algn="just"/>
            <a:r>
              <a:rPr lang="es-MX" dirty="0"/>
              <a:t>Dicen que María no murió pero fue llevada al cielo, porque era muy santa y “</a:t>
            </a:r>
            <a:r>
              <a:rPr lang="es-MX" i="1" dirty="0"/>
              <a:t>sin pecado</a:t>
            </a:r>
            <a:r>
              <a:rPr lang="es-MX" dirty="0"/>
              <a:t>”.</a:t>
            </a:r>
          </a:p>
          <a:p>
            <a:pPr algn="just"/>
            <a:r>
              <a:rPr lang="es-MX" dirty="0"/>
              <a:t>Parte de este culto a María es asignarle todo lo que uno puede para hacerla digna de adoración y alabanza.</a:t>
            </a:r>
          </a:p>
          <a:p>
            <a:pPr algn="just"/>
            <a:r>
              <a:rPr lang="es-MX" dirty="0"/>
              <a:t>Hay dos hombres que no murieron como mueren comúnmente los hombres: Elías y Enoc. Es aceptado por muchos teólogos que ellos regresarán en la Tribulación para ser los dos testigos (predicadores) a quienes el Anticristo va a matar.</a:t>
            </a:r>
          </a:p>
        </p:txBody>
      </p:sp>
      <p:sp>
        <p:nvSpPr>
          <p:cNvPr id="4" name="Marcador de pie de página 3">
            <a:extLst>
              <a:ext uri="{FF2B5EF4-FFF2-40B4-BE49-F238E27FC236}">
                <a16:creationId xmlns:a16="http://schemas.microsoft.com/office/drawing/2014/main" id="{574B9D13-CB75-41F0-9290-5DD882ED747A}"/>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507475478"/>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1DB3DFF-98EA-4CAE-96E0-ADBD803DDA7B}"/>
              </a:ext>
            </a:extLst>
          </p:cNvPr>
          <p:cNvSpPr>
            <a:spLocks noGrp="1"/>
          </p:cNvSpPr>
          <p:nvPr>
            <p:ph type="title"/>
          </p:nvPr>
        </p:nvSpPr>
        <p:spPr/>
        <p:txBody>
          <a:bodyPr/>
          <a:lstStyle/>
          <a:p>
            <a:pPr algn="ctr"/>
            <a:r>
              <a:rPr lang="es-MX" b="1" dirty="0">
                <a:solidFill>
                  <a:srgbClr val="FF0000"/>
                </a:solidFill>
              </a:rPr>
              <a:t>Lo poco que sabemos sobre María</a:t>
            </a:r>
          </a:p>
        </p:txBody>
      </p:sp>
      <p:sp>
        <p:nvSpPr>
          <p:cNvPr id="3" name="Marcador de contenido 2">
            <a:extLst>
              <a:ext uri="{FF2B5EF4-FFF2-40B4-BE49-F238E27FC236}">
                <a16:creationId xmlns:a16="http://schemas.microsoft.com/office/drawing/2014/main" id="{2578927C-AFB1-48A4-96CE-B29723DB0FD0}"/>
              </a:ext>
            </a:extLst>
          </p:cNvPr>
          <p:cNvSpPr>
            <a:spLocks noGrp="1"/>
          </p:cNvSpPr>
          <p:nvPr>
            <p:ph idx="1"/>
          </p:nvPr>
        </p:nvSpPr>
        <p:spPr/>
        <p:txBody>
          <a:bodyPr>
            <a:normAutofit/>
          </a:bodyPr>
          <a:lstStyle/>
          <a:p>
            <a:pPr algn="just"/>
            <a:r>
              <a:rPr lang="es-MX" dirty="0"/>
              <a:t>María era una persona de mucha importancia en la entrada de Jesús al mundo.</a:t>
            </a:r>
          </a:p>
          <a:p>
            <a:pPr algn="just"/>
            <a:r>
              <a:rPr lang="es-MX" dirty="0"/>
              <a:t>Después en la vida de Jesús, fue importante también, sin duda. La Biblia no nos cuenta casi nada de las experiencias de Jesús como joven, ni de su estancia en Egipto.</a:t>
            </a:r>
          </a:p>
          <a:p>
            <a:pPr algn="just"/>
            <a:r>
              <a:rPr lang="es-MX" dirty="0"/>
              <a:t>Cuando Jesús empezó su ministerio, María aparece pocas veces.</a:t>
            </a:r>
          </a:p>
          <a:p>
            <a:pPr algn="just"/>
            <a:r>
              <a:rPr lang="es-MX" dirty="0"/>
              <a:t>La última vez que la Biblia menciona a María está en Hechos 2:1-4 .</a:t>
            </a:r>
          </a:p>
          <a:p>
            <a:pPr algn="just"/>
            <a:r>
              <a:rPr lang="es-MX" dirty="0"/>
              <a:t>Si María realmente era tan importante, como los católicos asumen, ¿por qué la Biblia no la menciona después y dice algo sobre adorarla?</a:t>
            </a:r>
          </a:p>
        </p:txBody>
      </p:sp>
      <p:sp>
        <p:nvSpPr>
          <p:cNvPr id="4" name="Marcador de pie de página 3">
            <a:extLst>
              <a:ext uri="{FF2B5EF4-FFF2-40B4-BE49-F238E27FC236}">
                <a16:creationId xmlns:a16="http://schemas.microsoft.com/office/drawing/2014/main" id="{0F5EF270-8713-4976-B83D-47D6278081EB}"/>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2952833143"/>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CE7B7AB-D394-4CD5-BD3A-8F17CBFEEF98}"/>
              </a:ext>
            </a:extLst>
          </p:cNvPr>
          <p:cNvSpPr>
            <a:spLocks noGrp="1"/>
          </p:cNvSpPr>
          <p:nvPr>
            <p:ph type="title"/>
          </p:nvPr>
        </p:nvSpPr>
        <p:spPr/>
        <p:txBody>
          <a:bodyPr/>
          <a:lstStyle/>
          <a:p>
            <a:pPr algn="ctr"/>
            <a:r>
              <a:rPr lang="es-MX" b="1" dirty="0">
                <a:solidFill>
                  <a:srgbClr val="FF0000"/>
                </a:solidFill>
              </a:rPr>
              <a:t>Asunción de María directamente al Cielo</a:t>
            </a:r>
            <a:endParaRPr lang="es-MX" dirty="0"/>
          </a:p>
        </p:txBody>
      </p:sp>
      <p:sp>
        <p:nvSpPr>
          <p:cNvPr id="3" name="Marcador de contenido 2">
            <a:extLst>
              <a:ext uri="{FF2B5EF4-FFF2-40B4-BE49-F238E27FC236}">
                <a16:creationId xmlns:a16="http://schemas.microsoft.com/office/drawing/2014/main" id="{797EFA9F-4C18-4192-98FD-054F4803212C}"/>
              </a:ext>
            </a:extLst>
          </p:cNvPr>
          <p:cNvSpPr>
            <a:spLocks noGrp="1"/>
          </p:cNvSpPr>
          <p:nvPr>
            <p:ph idx="1"/>
          </p:nvPr>
        </p:nvSpPr>
        <p:spPr/>
        <p:txBody>
          <a:bodyPr/>
          <a:lstStyle/>
          <a:p>
            <a:pPr marL="0" indent="0">
              <a:buNone/>
            </a:pPr>
            <a:r>
              <a:rPr lang="es-MX" dirty="0"/>
              <a:t>De acuerdo con los católicos, la asunción de María es “necesaria”, porque si ella murió, entonces su muerte sería consecuencia de su pecado personal. No se puede tener una persona sin pecado, y que muere. Excepto en la persona de Jesucristo. ¿Verdad?</a:t>
            </a:r>
          </a:p>
          <a:p>
            <a:pPr marL="0" indent="0">
              <a:buNone/>
            </a:pPr>
            <a:r>
              <a:rPr lang="es-MX" b="1" dirty="0"/>
              <a:t>Romanos 6:23 </a:t>
            </a:r>
            <a:r>
              <a:rPr lang="es-MX" i="1" dirty="0">
                <a:solidFill>
                  <a:schemeClr val="accent5"/>
                </a:solidFill>
              </a:rPr>
              <a:t>Porque la paga del pecado es muerte, mas la dádiva de Dios es vida eterna en Cristo Jesús Señor nuestro.</a:t>
            </a:r>
          </a:p>
          <a:p>
            <a:pPr marL="0" indent="0">
              <a:buNone/>
            </a:pPr>
            <a:r>
              <a:rPr lang="es-MX" b="1" dirty="0"/>
              <a:t>Lucas 2:30 </a:t>
            </a:r>
            <a:r>
              <a:rPr lang="es-MX" i="1" dirty="0">
                <a:solidFill>
                  <a:schemeClr val="accent5"/>
                </a:solidFill>
              </a:rPr>
              <a:t>Porque han visto mis ojos tu salvación,</a:t>
            </a:r>
            <a:r>
              <a:rPr lang="es-MX" dirty="0"/>
              <a:t> -María-.</a:t>
            </a:r>
          </a:p>
          <a:p>
            <a:pPr marL="0" indent="0">
              <a:buNone/>
            </a:pPr>
            <a:r>
              <a:rPr lang="es-MX" dirty="0"/>
              <a:t> María entendió que este bebé era la salvación para toda la humanidad y para ella misma.</a:t>
            </a:r>
          </a:p>
          <a:p>
            <a:pPr marL="0" indent="0">
              <a:buNone/>
            </a:pPr>
            <a:endParaRPr lang="es-MX" dirty="0"/>
          </a:p>
        </p:txBody>
      </p:sp>
      <p:sp>
        <p:nvSpPr>
          <p:cNvPr id="4" name="Marcador de pie de página 3">
            <a:extLst>
              <a:ext uri="{FF2B5EF4-FFF2-40B4-BE49-F238E27FC236}">
                <a16:creationId xmlns:a16="http://schemas.microsoft.com/office/drawing/2014/main" id="{A9B2ECDB-86E2-4D83-B286-19B4631C4172}"/>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4036493701"/>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2AA22AB-4A00-4827-91DB-CFC1EE2D3150}"/>
              </a:ext>
            </a:extLst>
          </p:cNvPr>
          <p:cNvSpPr>
            <a:spLocks noGrp="1"/>
          </p:cNvSpPr>
          <p:nvPr>
            <p:ph type="title"/>
          </p:nvPr>
        </p:nvSpPr>
        <p:spPr/>
        <p:txBody>
          <a:bodyPr/>
          <a:lstStyle/>
          <a:p>
            <a:pPr algn="ctr"/>
            <a:r>
              <a:rPr lang="es-MX" b="1" dirty="0">
                <a:solidFill>
                  <a:srgbClr val="FF0000"/>
                </a:solidFill>
              </a:rPr>
              <a:t>¿Es María Dios? ¿Tiene sus atributos?</a:t>
            </a:r>
          </a:p>
        </p:txBody>
      </p:sp>
      <p:sp>
        <p:nvSpPr>
          <p:cNvPr id="3" name="Marcador de contenido 2">
            <a:extLst>
              <a:ext uri="{FF2B5EF4-FFF2-40B4-BE49-F238E27FC236}">
                <a16:creationId xmlns:a16="http://schemas.microsoft.com/office/drawing/2014/main" id="{66EA7A12-9477-4802-BE60-652F1149B72C}"/>
              </a:ext>
            </a:extLst>
          </p:cNvPr>
          <p:cNvSpPr>
            <a:spLocks noGrp="1"/>
          </p:cNvSpPr>
          <p:nvPr>
            <p:ph idx="1"/>
          </p:nvPr>
        </p:nvSpPr>
        <p:spPr/>
        <p:txBody>
          <a:bodyPr/>
          <a:lstStyle/>
          <a:p>
            <a:r>
              <a:rPr lang="es-MX" dirty="0"/>
              <a:t>¿María puede escuchar y responder a todas las personas del mundo que le hacen peticiones a la misma vez?</a:t>
            </a:r>
          </a:p>
          <a:p>
            <a:r>
              <a:rPr lang="es-MX" dirty="0"/>
              <a:t>Dios sí puede hacer esta acción, pero los hombres no. </a:t>
            </a:r>
          </a:p>
          <a:p>
            <a:r>
              <a:rPr lang="es-MX" dirty="0"/>
              <a:t>Jesús es completamente Dios. Entonces, Él si puede escuchar a toda la humanidad hablarle a la misma vez, sin problema.</a:t>
            </a:r>
          </a:p>
          <a:p>
            <a:r>
              <a:rPr lang="es-MX" dirty="0"/>
              <a:t>No hay nada que la Biblia presente sobre María que respalde esta idea.</a:t>
            </a:r>
          </a:p>
          <a:p>
            <a:r>
              <a:rPr lang="es-MX" dirty="0"/>
              <a:t>A fin de cuentas, María es humana, no diosa ni ángel. Es muy limitada.</a:t>
            </a:r>
          </a:p>
          <a:p>
            <a:endParaRPr lang="es-MX" dirty="0"/>
          </a:p>
        </p:txBody>
      </p:sp>
      <p:sp>
        <p:nvSpPr>
          <p:cNvPr id="4" name="Marcador de pie de página 3">
            <a:extLst>
              <a:ext uri="{FF2B5EF4-FFF2-40B4-BE49-F238E27FC236}">
                <a16:creationId xmlns:a16="http://schemas.microsoft.com/office/drawing/2014/main" id="{5F692E4C-5D31-4FC8-9B61-A176FC6F467E}"/>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2448261356"/>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A7F9DBF-E5C8-4134-96CE-7E3E5D59D216}"/>
              </a:ext>
            </a:extLst>
          </p:cNvPr>
          <p:cNvSpPr>
            <a:spLocks noGrp="1"/>
          </p:cNvSpPr>
          <p:nvPr>
            <p:ph type="title"/>
          </p:nvPr>
        </p:nvSpPr>
        <p:spPr/>
        <p:txBody>
          <a:bodyPr/>
          <a:lstStyle/>
          <a:p>
            <a:pPr algn="ctr"/>
            <a:r>
              <a:rPr lang="es-MX" b="1" dirty="0">
                <a:solidFill>
                  <a:srgbClr val="FF0000"/>
                </a:solidFill>
              </a:rPr>
              <a:t>¿Está muerta María?</a:t>
            </a:r>
          </a:p>
        </p:txBody>
      </p:sp>
      <p:sp>
        <p:nvSpPr>
          <p:cNvPr id="3" name="Marcador de contenido 2">
            <a:extLst>
              <a:ext uri="{FF2B5EF4-FFF2-40B4-BE49-F238E27FC236}">
                <a16:creationId xmlns:a16="http://schemas.microsoft.com/office/drawing/2014/main" id="{A1A702E9-7EA3-4837-8CFF-DFCDA339009A}"/>
              </a:ext>
            </a:extLst>
          </p:cNvPr>
          <p:cNvSpPr>
            <a:spLocks noGrp="1"/>
          </p:cNvSpPr>
          <p:nvPr>
            <p:ph idx="1"/>
          </p:nvPr>
        </p:nvSpPr>
        <p:spPr/>
        <p:txBody>
          <a:bodyPr/>
          <a:lstStyle/>
          <a:p>
            <a:pPr marL="0" marR="450" indent="0" algn="just" rtl="0">
              <a:buNone/>
            </a:pPr>
            <a:r>
              <a:rPr lang="es-MX" sz="2400" b="1" u="none" strike="noStrike" baseline="0" dirty="0">
                <a:latin typeface="Segoe UI" panose="020B0502040204020203" pitchFamily="34" charset="0"/>
              </a:rPr>
              <a:t>Juan 19:27 </a:t>
            </a:r>
            <a:r>
              <a:rPr lang="es-MX" sz="2400" b="0" i="1" u="none" strike="noStrike" baseline="0" dirty="0">
                <a:solidFill>
                  <a:schemeClr val="accent1"/>
                </a:solidFill>
                <a:latin typeface="Segoe UI" panose="020B0502040204020203" pitchFamily="34" charset="0"/>
              </a:rPr>
              <a:t>Después dijo al discípulo: He ahí tu madre. Y desde aquella hora el discípulo la recibió en su casa.</a:t>
            </a:r>
            <a:endParaRPr lang="es-MX" sz="1800" b="1" i="0" u="none" strike="noStrike" baseline="0" dirty="0">
              <a:solidFill>
                <a:srgbClr val="417CBE"/>
              </a:solidFill>
              <a:latin typeface="Segoe UI" panose="020B0502040204020203" pitchFamily="34" charset="0"/>
            </a:endParaRPr>
          </a:p>
          <a:p>
            <a:pPr algn="just"/>
            <a:r>
              <a:rPr lang="es-MX" dirty="0"/>
              <a:t>No sabemos cuándo, cómo, ni dónde murió María. Pero sin duda, Juan estaba cuidándola hasta su muerte.</a:t>
            </a:r>
          </a:p>
          <a:p>
            <a:pPr algn="just"/>
            <a:r>
              <a:rPr lang="es-MX" dirty="0"/>
              <a:t>Pero, la iglesia católica declara que tuvieron la tumba de María en un momento en el tiempo, que luego fueron a la tumba y la abrieron, y que no estaban sus restos, porque Dios se la había llevado al cielo.</a:t>
            </a:r>
          </a:p>
          <a:p>
            <a:pPr algn="just"/>
            <a:r>
              <a:rPr lang="es-MX" dirty="0"/>
              <a:t>Luego sus tradiciones humanas fueron cambiando: ahora niegan que María murió. Si la iglesia católica nunca dice nada falso, ¿cuál de estas tradiciones es la correcta y qué hay de las otras?</a:t>
            </a:r>
          </a:p>
        </p:txBody>
      </p:sp>
      <p:sp>
        <p:nvSpPr>
          <p:cNvPr id="4" name="Marcador de pie de página 3">
            <a:extLst>
              <a:ext uri="{FF2B5EF4-FFF2-40B4-BE49-F238E27FC236}">
                <a16:creationId xmlns:a16="http://schemas.microsoft.com/office/drawing/2014/main" id="{36D18261-DD79-4325-9C2A-AA4613284919}"/>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583490635"/>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6B16E25-AD20-4592-9006-BD86389B4541}"/>
              </a:ext>
            </a:extLst>
          </p:cNvPr>
          <p:cNvSpPr>
            <a:spLocks noGrp="1"/>
          </p:cNvSpPr>
          <p:nvPr>
            <p:ph type="title"/>
          </p:nvPr>
        </p:nvSpPr>
        <p:spPr/>
        <p:txBody>
          <a:bodyPr/>
          <a:lstStyle/>
          <a:p>
            <a:pPr algn="ctr"/>
            <a:r>
              <a:rPr lang="es-MX" b="1" dirty="0">
                <a:solidFill>
                  <a:srgbClr val="FF0000"/>
                </a:solidFill>
              </a:rPr>
              <a:t>Exaltando los instrumentos de la salvación</a:t>
            </a:r>
          </a:p>
        </p:txBody>
      </p:sp>
      <p:sp>
        <p:nvSpPr>
          <p:cNvPr id="3" name="Marcador de contenido 2">
            <a:extLst>
              <a:ext uri="{FF2B5EF4-FFF2-40B4-BE49-F238E27FC236}">
                <a16:creationId xmlns:a16="http://schemas.microsoft.com/office/drawing/2014/main" id="{1E76D278-792D-4B3B-84E6-6D05C220E976}"/>
              </a:ext>
            </a:extLst>
          </p:cNvPr>
          <p:cNvSpPr>
            <a:spLocks noGrp="1"/>
          </p:cNvSpPr>
          <p:nvPr>
            <p:ph idx="1"/>
          </p:nvPr>
        </p:nvSpPr>
        <p:spPr/>
        <p:txBody>
          <a:bodyPr>
            <a:normAutofit/>
          </a:bodyPr>
          <a:lstStyle/>
          <a:p>
            <a:pPr algn="just"/>
            <a:r>
              <a:rPr lang="es-MX" dirty="0"/>
              <a:t>La Iglesia Católica se </a:t>
            </a:r>
            <a:r>
              <a:rPr lang="es-MX" b="1" u="sng" dirty="0"/>
              <a:t>desenfoca del Salvador, y en su lugar se enfoca en los instrumentos de esta salvación:</a:t>
            </a:r>
            <a:r>
              <a:rPr lang="es-MX" dirty="0"/>
              <a:t> María, la Iglesia, los santos, etc.</a:t>
            </a:r>
          </a:p>
          <a:p>
            <a:pPr algn="just"/>
            <a:r>
              <a:rPr lang="es-MX" dirty="0"/>
              <a:t>La Biblia separa de muy distinta manera </a:t>
            </a:r>
            <a:r>
              <a:rPr lang="es-MX" b="1" u="sng" dirty="0"/>
              <a:t>la salvación por medio de Jesucristo, de los otros instrumentos</a:t>
            </a:r>
            <a:r>
              <a:rPr lang="es-MX" dirty="0"/>
              <a:t> que Dios usó para proteger y proveer para sus hijos. </a:t>
            </a:r>
          </a:p>
          <a:p>
            <a:pPr algn="just"/>
            <a:r>
              <a:rPr lang="es-MX" dirty="0"/>
              <a:t>Muchas doctrinas falsas provienen de desviar a la gente de las principales enseñanzas de la Biblia.</a:t>
            </a:r>
          </a:p>
          <a:p>
            <a:pPr algn="just"/>
            <a:r>
              <a:rPr lang="es-MX" dirty="0"/>
              <a:t>La salvación nunca se asocia con María, excepto que, </a:t>
            </a:r>
            <a:r>
              <a:rPr lang="es-MX" b="1" u="sng" dirty="0">
                <a:solidFill>
                  <a:srgbClr val="FF0000"/>
                </a:solidFill>
              </a:rPr>
              <a:t>María es la madre humana de la humanidad de Jesús</a:t>
            </a:r>
            <a:r>
              <a:rPr lang="es-MX" dirty="0"/>
              <a:t>.</a:t>
            </a:r>
          </a:p>
        </p:txBody>
      </p:sp>
      <p:sp>
        <p:nvSpPr>
          <p:cNvPr id="4" name="Marcador de pie de página 3">
            <a:extLst>
              <a:ext uri="{FF2B5EF4-FFF2-40B4-BE49-F238E27FC236}">
                <a16:creationId xmlns:a16="http://schemas.microsoft.com/office/drawing/2014/main" id="{AB29855D-630B-40B1-B3FA-DE0153F359F7}"/>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2410487342"/>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A6D88294-1E95-405F-8E21-BE6CB7DC5812}"/>
              </a:ext>
            </a:extLst>
          </p:cNvPr>
          <p:cNvSpPr>
            <a:spLocks noGrp="1"/>
          </p:cNvSpPr>
          <p:nvPr>
            <p:ph type="title"/>
          </p:nvPr>
        </p:nvSpPr>
        <p:spPr/>
        <p:txBody>
          <a:bodyPr/>
          <a:lstStyle/>
          <a:p>
            <a:pPr algn="ctr"/>
            <a:r>
              <a:rPr lang="es-MX" b="1" dirty="0">
                <a:solidFill>
                  <a:srgbClr val="FF0000"/>
                </a:solidFill>
              </a:rPr>
              <a:t>Nigromancia* y Dios</a:t>
            </a:r>
          </a:p>
        </p:txBody>
      </p:sp>
      <p:sp>
        <p:nvSpPr>
          <p:cNvPr id="3" name="Marcador de contenido 2">
            <a:extLst>
              <a:ext uri="{FF2B5EF4-FFF2-40B4-BE49-F238E27FC236}">
                <a16:creationId xmlns:a16="http://schemas.microsoft.com/office/drawing/2014/main" id="{B8F34D61-ADC3-4FB8-9587-71C9BBBC0110}"/>
              </a:ext>
            </a:extLst>
          </p:cNvPr>
          <p:cNvSpPr>
            <a:spLocks noGrp="1"/>
          </p:cNvSpPr>
          <p:nvPr>
            <p:ph idx="1"/>
          </p:nvPr>
        </p:nvSpPr>
        <p:spPr/>
        <p:txBody>
          <a:bodyPr>
            <a:normAutofit fontScale="92500" lnSpcReduction="10000"/>
          </a:bodyPr>
          <a:lstStyle/>
          <a:p>
            <a:pPr algn="just"/>
            <a:r>
              <a:rPr lang="es-MX" dirty="0"/>
              <a:t>La nigromancia es parte de la magia, donde una persona viva consulta o invoca supuestamente a seres humanos muertos para obtener información o ayuda.</a:t>
            </a:r>
          </a:p>
          <a:p>
            <a:pPr algn="just"/>
            <a:r>
              <a:rPr lang="es-MX" dirty="0"/>
              <a:t>María es un ser humano que murió.</a:t>
            </a:r>
          </a:p>
          <a:p>
            <a:pPr algn="just"/>
            <a:r>
              <a:rPr lang="es-MX" dirty="0"/>
              <a:t>Invocar a María en busca de ayuda es el clásico ejemplo de nigromancia.</a:t>
            </a:r>
          </a:p>
          <a:p>
            <a:pPr algn="just"/>
            <a:r>
              <a:rPr lang="es-MX" dirty="0"/>
              <a:t>Los muertos no saben lo que pasa en la tierra una vez que mueren.</a:t>
            </a:r>
          </a:p>
          <a:p>
            <a:pPr marL="0" marR="450" indent="0" algn="just" rtl="0">
              <a:buNone/>
            </a:pPr>
            <a:r>
              <a:rPr lang="es-MX" b="1" dirty="0" err="1"/>
              <a:t>Ecl</a:t>
            </a:r>
            <a:r>
              <a:rPr lang="es-MX" b="1" dirty="0"/>
              <a:t> 9:5 </a:t>
            </a:r>
            <a:r>
              <a:rPr lang="es-MX" i="1" dirty="0">
                <a:solidFill>
                  <a:schemeClr val="accent1"/>
                </a:solidFill>
              </a:rPr>
              <a:t>Porque los que viven saben que han de morir; pero los muertos nada saben, ni tienen más paga; porque su memoria es puesta en olvido</a:t>
            </a:r>
            <a:r>
              <a:rPr lang="es-MX" dirty="0"/>
              <a:t>.</a:t>
            </a:r>
          </a:p>
          <a:p>
            <a:pPr marR="450" algn="just"/>
            <a:r>
              <a:rPr lang="es-MX" dirty="0"/>
              <a:t>Si María fuera Dios, sería correcto acudir a ella; pero María es solamente humana y ahora no sabe nada de las actividades de los seres humanos, y menos puede ayudarles en forma alguna. Ve </a:t>
            </a:r>
            <a:r>
              <a:rPr lang="es-MX" b="1" dirty="0"/>
              <a:t>Job 14:21; Sal 6:5; 88:10: Isa 63:16</a:t>
            </a:r>
            <a:r>
              <a:rPr lang="es-MX" dirty="0"/>
              <a:t>.</a:t>
            </a:r>
          </a:p>
          <a:p>
            <a:pPr marL="0" marR="450" indent="0" algn="just">
              <a:buNone/>
            </a:pPr>
            <a:r>
              <a:rPr lang="es-MX" dirty="0"/>
              <a:t>* </a:t>
            </a:r>
            <a:r>
              <a:rPr lang="es-MX" sz="2200" i="1" dirty="0"/>
              <a:t>“</a:t>
            </a:r>
            <a:r>
              <a:rPr lang="es-MX" sz="2200" i="1" dirty="0" err="1"/>
              <a:t>Nigro-mancia</a:t>
            </a:r>
            <a:r>
              <a:rPr lang="es-MX" sz="2200" i="1" dirty="0"/>
              <a:t>” el “</a:t>
            </a:r>
            <a:r>
              <a:rPr lang="es-MX" sz="2200" i="1" dirty="0" err="1"/>
              <a:t>nigro</a:t>
            </a:r>
            <a:r>
              <a:rPr lang="es-MX" sz="2200" i="1" dirty="0"/>
              <a:t>” es de negro como en magia negra.</a:t>
            </a:r>
            <a:endParaRPr lang="es-MX" i="1" dirty="0"/>
          </a:p>
        </p:txBody>
      </p:sp>
      <p:sp>
        <p:nvSpPr>
          <p:cNvPr id="4" name="Marcador de pie de página 3">
            <a:extLst>
              <a:ext uri="{FF2B5EF4-FFF2-40B4-BE49-F238E27FC236}">
                <a16:creationId xmlns:a16="http://schemas.microsoft.com/office/drawing/2014/main" id="{D807FE07-367F-4FE3-AE86-7FCD61973777}"/>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3029184755"/>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ED5D4D8-9C3F-4340-A4EC-02F06FE09658}"/>
              </a:ext>
            </a:extLst>
          </p:cNvPr>
          <p:cNvSpPr>
            <a:spLocks noGrp="1"/>
          </p:cNvSpPr>
          <p:nvPr>
            <p:ph type="title"/>
          </p:nvPr>
        </p:nvSpPr>
        <p:spPr/>
        <p:txBody>
          <a:bodyPr/>
          <a:lstStyle/>
          <a:p>
            <a:pPr algn="ctr"/>
            <a:r>
              <a:rPr lang="es-MX" b="1" dirty="0">
                <a:solidFill>
                  <a:srgbClr val="FF0000"/>
                </a:solidFill>
              </a:rPr>
              <a:t>Nigromancia y Dios</a:t>
            </a:r>
            <a:endParaRPr lang="es-MX" dirty="0"/>
          </a:p>
        </p:txBody>
      </p:sp>
      <p:sp>
        <p:nvSpPr>
          <p:cNvPr id="3" name="Marcador de contenido 2">
            <a:extLst>
              <a:ext uri="{FF2B5EF4-FFF2-40B4-BE49-F238E27FC236}">
                <a16:creationId xmlns:a16="http://schemas.microsoft.com/office/drawing/2014/main" id="{B80C47A7-9E15-4034-8A00-3ACE24852148}"/>
              </a:ext>
            </a:extLst>
          </p:cNvPr>
          <p:cNvSpPr>
            <a:spLocks noGrp="1"/>
          </p:cNvSpPr>
          <p:nvPr>
            <p:ph idx="1"/>
          </p:nvPr>
        </p:nvSpPr>
        <p:spPr/>
        <p:txBody>
          <a:bodyPr/>
          <a:lstStyle/>
          <a:p>
            <a:pPr marL="0" indent="0" algn="just">
              <a:buNone/>
            </a:pPr>
            <a:r>
              <a:rPr lang="es-MX" b="1" dirty="0"/>
              <a:t>Isa 8:19 </a:t>
            </a:r>
            <a:r>
              <a:rPr lang="es-MX" i="1" dirty="0">
                <a:solidFill>
                  <a:schemeClr val="accent1"/>
                </a:solidFill>
              </a:rPr>
              <a:t>Y si os dijeren: Preguntad a los encantadores y a los adivinos, que susurran hablando, responded: ¿No consultará el pueblo a su Dios? ¿Consultará a los muertos por los vivos?</a:t>
            </a:r>
          </a:p>
          <a:p>
            <a:pPr algn="just"/>
            <a:r>
              <a:rPr lang="es-MX" dirty="0"/>
              <a:t>Aunque fuera posible que los muertos pudieron oír y saber de las cosas en la tierra, ¿Por qué alguien les consultaría a ellos y no directamente  Dios?</a:t>
            </a:r>
          </a:p>
          <a:p>
            <a:pPr algn="just"/>
            <a:r>
              <a:rPr lang="es-MX" dirty="0"/>
              <a:t>Dios ve la nigromancia como una práctica abominable y de condenación.</a:t>
            </a:r>
          </a:p>
          <a:p>
            <a:pPr marR="450" algn="just" rtl="0"/>
            <a:r>
              <a:rPr lang="es-MX" b="1" dirty="0"/>
              <a:t>Lev 19:31 </a:t>
            </a:r>
            <a:r>
              <a:rPr lang="es-MX" i="1" dirty="0">
                <a:solidFill>
                  <a:schemeClr val="accent1"/>
                </a:solidFill>
              </a:rPr>
              <a:t>No os volváis a los encantadores ni a los adivinos; no los consultéis, contaminándoos con ellos. Yo Jehová vuestro Dios.</a:t>
            </a:r>
          </a:p>
        </p:txBody>
      </p:sp>
      <p:sp>
        <p:nvSpPr>
          <p:cNvPr id="4" name="Marcador de pie de página 3">
            <a:extLst>
              <a:ext uri="{FF2B5EF4-FFF2-40B4-BE49-F238E27FC236}">
                <a16:creationId xmlns:a16="http://schemas.microsoft.com/office/drawing/2014/main" id="{9A05D45B-45B9-4AAD-882B-B15D3FB23AA0}"/>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3162343748"/>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E5CFA39-9CBE-4B95-B871-08EBA42C4181}"/>
              </a:ext>
            </a:extLst>
          </p:cNvPr>
          <p:cNvSpPr>
            <a:spLocks noGrp="1"/>
          </p:cNvSpPr>
          <p:nvPr>
            <p:ph type="title"/>
          </p:nvPr>
        </p:nvSpPr>
        <p:spPr/>
        <p:txBody>
          <a:bodyPr/>
          <a:lstStyle/>
          <a:p>
            <a:pPr algn="ctr"/>
            <a:r>
              <a:rPr lang="es-MX" b="1" dirty="0">
                <a:solidFill>
                  <a:srgbClr val="FF0000"/>
                </a:solidFill>
              </a:rPr>
              <a:t>No aprendas el consultar a los muertos</a:t>
            </a:r>
          </a:p>
        </p:txBody>
      </p:sp>
      <p:sp>
        <p:nvSpPr>
          <p:cNvPr id="3" name="Marcador de contenido 2">
            <a:extLst>
              <a:ext uri="{FF2B5EF4-FFF2-40B4-BE49-F238E27FC236}">
                <a16:creationId xmlns:a16="http://schemas.microsoft.com/office/drawing/2014/main" id="{3E9E528F-1BC2-485D-B8C8-838D691ACE9B}"/>
              </a:ext>
            </a:extLst>
          </p:cNvPr>
          <p:cNvSpPr>
            <a:spLocks noGrp="1"/>
          </p:cNvSpPr>
          <p:nvPr>
            <p:ph idx="1"/>
          </p:nvPr>
        </p:nvSpPr>
        <p:spPr/>
        <p:txBody>
          <a:bodyPr/>
          <a:lstStyle/>
          <a:p>
            <a:pPr marL="0" marR="450" indent="0" algn="just" rtl="0">
              <a:buNone/>
            </a:pPr>
            <a:r>
              <a:rPr lang="es-MX" b="1" dirty="0" err="1"/>
              <a:t>Dt</a:t>
            </a:r>
            <a:r>
              <a:rPr lang="es-MX" b="1" dirty="0"/>
              <a:t> 18:9 </a:t>
            </a:r>
            <a:r>
              <a:rPr lang="es-MX" i="1" dirty="0">
                <a:solidFill>
                  <a:schemeClr val="accent1"/>
                </a:solidFill>
              </a:rPr>
              <a:t>Cuando entres a la tierra que Jehová tu Dios te da, no aprenderás a hacer </a:t>
            </a:r>
            <a:r>
              <a:rPr lang="es-MX" b="1" i="1" u="sng" dirty="0">
                <a:solidFill>
                  <a:srgbClr val="FF0000"/>
                </a:solidFill>
              </a:rPr>
              <a:t>según las abominaciones de aquellas naciones</a:t>
            </a:r>
            <a:r>
              <a:rPr lang="es-MX" i="1" dirty="0">
                <a:solidFill>
                  <a:schemeClr val="accent1"/>
                </a:solidFill>
              </a:rPr>
              <a:t>.</a:t>
            </a:r>
          </a:p>
          <a:p>
            <a:pPr marL="0" marR="450" indent="0" algn="just" rtl="0">
              <a:buNone/>
            </a:pPr>
            <a:r>
              <a:rPr lang="es-MX" b="1" dirty="0" err="1"/>
              <a:t>Dt</a:t>
            </a:r>
            <a:r>
              <a:rPr lang="es-MX" b="1" dirty="0"/>
              <a:t> 18:10 </a:t>
            </a:r>
            <a:r>
              <a:rPr lang="es-MX" i="1" dirty="0">
                <a:solidFill>
                  <a:schemeClr val="accent1"/>
                </a:solidFill>
              </a:rPr>
              <a:t>No sea hallado en ti quien haga pasar a su hijo o a su hija por el fuego, </a:t>
            </a:r>
            <a:r>
              <a:rPr lang="es-MX" b="1" i="1" u="sng" dirty="0">
                <a:solidFill>
                  <a:srgbClr val="FF0000"/>
                </a:solidFill>
              </a:rPr>
              <a:t>ni quien practique adivinación</a:t>
            </a:r>
            <a:r>
              <a:rPr lang="es-MX" i="1" dirty="0">
                <a:solidFill>
                  <a:schemeClr val="accent1"/>
                </a:solidFill>
              </a:rPr>
              <a:t>, ni agorero, ni sortílego, ni hechicero,</a:t>
            </a:r>
          </a:p>
          <a:p>
            <a:pPr marL="0" marR="450" indent="0" algn="just" rtl="0">
              <a:buNone/>
            </a:pPr>
            <a:r>
              <a:rPr lang="es-MX" b="1" dirty="0" err="1"/>
              <a:t>Dt</a:t>
            </a:r>
            <a:r>
              <a:rPr lang="es-MX" b="1" dirty="0"/>
              <a:t> 18:11 </a:t>
            </a:r>
            <a:r>
              <a:rPr lang="es-MX" i="1" dirty="0">
                <a:solidFill>
                  <a:schemeClr val="accent1"/>
                </a:solidFill>
              </a:rPr>
              <a:t>ni encantador, ni adivino, ni mago, </a:t>
            </a:r>
            <a:r>
              <a:rPr lang="es-MX" b="1" i="1" u="sng" dirty="0">
                <a:solidFill>
                  <a:srgbClr val="FF0000"/>
                </a:solidFill>
              </a:rPr>
              <a:t>ni quien consulte a los muertos</a:t>
            </a:r>
            <a:r>
              <a:rPr lang="es-MX" i="1" dirty="0">
                <a:solidFill>
                  <a:schemeClr val="accent1"/>
                </a:solidFill>
              </a:rPr>
              <a:t>.</a:t>
            </a:r>
          </a:p>
          <a:p>
            <a:pPr marL="0" marR="450" indent="0" algn="just" rtl="0">
              <a:buNone/>
            </a:pPr>
            <a:r>
              <a:rPr lang="es-MX" b="1" dirty="0" err="1"/>
              <a:t>Dt</a:t>
            </a:r>
            <a:r>
              <a:rPr lang="es-MX" b="1" dirty="0"/>
              <a:t> 18:12 </a:t>
            </a:r>
            <a:r>
              <a:rPr lang="es-MX" i="1" dirty="0">
                <a:solidFill>
                  <a:schemeClr val="accent1"/>
                </a:solidFill>
              </a:rPr>
              <a:t>Porque </a:t>
            </a:r>
            <a:r>
              <a:rPr lang="es-MX" b="1" i="1" u="sng" dirty="0">
                <a:solidFill>
                  <a:srgbClr val="FF0000"/>
                </a:solidFill>
              </a:rPr>
              <a:t>es abominación para con Jehová cualquiera que hace estas cosas, y por estas abominaciones Jehová tu Dios echa estas naciones de delante de ti</a:t>
            </a:r>
            <a:r>
              <a:rPr lang="es-MX" i="1" dirty="0">
                <a:solidFill>
                  <a:schemeClr val="accent1"/>
                </a:solidFill>
              </a:rPr>
              <a:t>.</a:t>
            </a:r>
          </a:p>
        </p:txBody>
      </p:sp>
      <p:sp>
        <p:nvSpPr>
          <p:cNvPr id="4" name="Marcador de pie de página 3">
            <a:extLst>
              <a:ext uri="{FF2B5EF4-FFF2-40B4-BE49-F238E27FC236}">
                <a16:creationId xmlns:a16="http://schemas.microsoft.com/office/drawing/2014/main" id="{DD8D7ECA-09EA-46F6-9BFB-D13D9285F361}"/>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1975275487"/>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21CF0CB-75CD-4F73-A2BE-A2CAC016D375}"/>
              </a:ext>
            </a:extLst>
          </p:cNvPr>
          <p:cNvSpPr>
            <a:spLocks noGrp="1"/>
          </p:cNvSpPr>
          <p:nvPr>
            <p:ph type="title"/>
          </p:nvPr>
        </p:nvSpPr>
        <p:spPr/>
        <p:txBody>
          <a:bodyPr/>
          <a:lstStyle/>
          <a:p>
            <a:pPr algn="ctr"/>
            <a:r>
              <a:rPr lang="es-MX" b="1" dirty="0">
                <a:solidFill>
                  <a:srgbClr val="FF0000"/>
                </a:solidFill>
              </a:rPr>
              <a:t>Acomodando el paganismo a su religión</a:t>
            </a:r>
          </a:p>
        </p:txBody>
      </p:sp>
      <p:sp>
        <p:nvSpPr>
          <p:cNvPr id="3" name="Marcador de contenido 2">
            <a:extLst>
              <a:ext uri="{FF2B5EF4-FFF2-40B4-BE49-F238E27FC236}">
                <a16:creationId xmlns:a16="http://schemas.microsoft.com/office/drawing/2014/main" id="{83D501D9-6E04-4675-B806-D8F91D673FB9}"/>
              </a:ext>
            </a:extLst>
          </p:cNvPr>
          <p:cNvSpPr>
            <a:spLocks noGrp="1"/>
          </p:cNvSpPr>
          <p:nvPr>
            <p:ph idx="1"/>
          </p:nvPr>
        </p:nvSpPr>
        <p:spPr/>
        <p:txBody>
          <a:bodyPr>
            <a:normAutofit/>
          </a:bodyPr>
          <a:lstStyle/>
          <a:p>
            <a:pPr algn="just"/>
            <a:r>
              <a:rPr lang="es-MX" dirty="0"/>
              <a:t>Un error fatal del catolicismo es </a:t>
            </a:r>
            <a:r>
              <a:rPr lang="es-MX" b="1" u="sng" dirty="0"/>
              <a:t>acomodar prácticas y creencias paganas</a:t>
            </a:r>
            <a:r>
              <a:rPr lang="es-MX" dirty="0"/>
              <a:t> y mezclarlas con su entendimiento para formar creencias, y prácticas de su religión.</a:t>
            </a:r>
          </a:p>
          <a:p>
            <a:pPr marL="0" marR="450" indent="0" algn="just" rtl="0">
              <a:buNone/>
            </a:pPr>
            <a:r>
              <a:rPr lang="es-MX" b="1" dirty="0" err="1"/>
              <a:t>Jer</a:t>
            </a:r>
            <a:r>
              <a:rPr lang="es-MX" b="1" dirty="0"/>
              <a:t> 10:2 </a:t>
            </a:r>
            <a:r>
              <a:rPr lang="es-MX" i="1" dirty="0">
                <a:solidFill>
                  <a:schemeClr val="accent1"/>
                </a:solidFill>
              </a:rPr>
              <a:t>Así dijo Jehová: No aprendáis el camino de las naciones, ni de las señales del cielo tengáis temor, aunque las naciones las teman</a:t>
            </a:r>
            <a:r>
              <a:rPr lang="es-MX" dirty="0"/>
              <a:t>.</a:t>
            </a:r>
          </a:p>
          <a:p>
            <a:pPr algn="just"/>
            <a:r>
              <a:rPr lang="es-MX" dirty="0"/>
              <a:t>Hubo muchas falsas religiones que </a:t>
            </a:r>
            <a:r>
              <a:rPr lang="es-MX" b="1" u="sng" dirty="0"/>
              <a:t>tuvieron diosas o dioses femeninos</a:t>
            </a:r>
            <a:r>
              <a:rPr lang="es-MX" dirty="0"/>
              <a:t>. El catolicismo hizo algo parecido de María, para atraer a los paganos.</a:t>
            </a:r>
          </a:p>
        </p:txBody>
      </p:sp>
      <p:sp>
        <p:nvSpPr>
          <p:cNvPr id="4" name="Marcador de pie de página 3">
            <a:extLst>
              <a:ext uri="{FF2B5EF4-FFF2-40B4-BE49-F238E27FC236}">
                <a16:creationId xmlns:a16="http://schemas.microsoft.com/office/drawing/2014/main" id="{6CB7727F-8071-4CCF-8199-B8B6F7D373A4}"/>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2588476230"/>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2B08FC50-958B-43BD-BBA1-9655688392D9}"/>
              </a:ext>
            </a:extLst>
          </p:cNvPr>
          <p:cNvSpPr>
            <a:spLocks noGrp="1"/>
          </p:cNvSpPr>
          <p:nvPr>
            <p:ph type="title"/>
          </p:nvPr>
        </p:nvSpPr>
        <p:spPr/>
        <p:txBody>
          <a:bodyPr/>
          <a:lstStyle/>
          <a:p>
            <a:pPr algn="ctr"/>
            <a:r>
              <a:rPr lang="es-MX" b="1" dirty="0">
                <a:solidFill>
                  <a:srgbClr val="FF0000"/>
                </a:solidFill>
              </a:rPr>
              <a:t>Acomodando el paganismo a su religión</a:t>
            </a:r>
            <a:endParaRPr lang="es-MX" dirty="0"/>
          </a:p>
        </p:txBody>
      </p:sp>
      <p:sp>
        <p:nvSpPr>
          <p:cNvPr id="3" name="Marcador de contenido 2">
            <a:extLst>
              <a:ext uri="{FF2B5EF4-FFF2-40B4-BE49-F238E27FC236}">
                <a16:creationId xmlns:a16="http://schemas.microsoft.com/office/drawing/2014/main" id="{F7CE9984-0075-4E92-986B-7E39F9BAC8C6}"/>
              </a:ext>
            </a:extLst>
          </p:cNvPr>
          <p:cNvSpPr>
            <a:spLocks noGrp="1"/>
          </p:cNvSpPr>
          <p:nvPr>
            <p:ph idx="1"/>
          </p:nvPr>
        </p:nvSpPr>
        <p:spPr/>
        <p:txBody>
          <a:bodyPr/>
          <a:lstStyle/>
          <a:p>
            <a:pPr algn="just"/>
            <a:r>
              <a:rPr lang="es-MX" dirty="0"/>
              <a:t>El catolicismo declara que ellos son “la única iglesia verdadera” pero </a:t>
            </a:r>
            <a:r>
              <a:rPr lang="es-MX" b="1" u="sng" dirty="0"/>
              <a:t>van inventando nuevas doctrinas, creencias, y prácticas</a:t>
            </a:r>
            <a:r>
              <a:rPr lang="es-MX" dirty="0"/>
              <a:t>, que nunca vemos en la Biblia. </a:t>
            </a:r>
            <a:r>
              <a:rPr lang="es-MX" b="1" u="sng" dirty="0">
                <a:solidFill>
                  <a:srgbClr val="FF0000"/>
                </a:solidFill>
              </a:rPr>
              <a:t>Su “inspiración” al crearlas viene de otras falsas religiones</a:t>
            </a:r>
            <a:r>
              <a:rPr lang="es-MX" dirty="0"/>
              <a:t>.</a:t>
            </a:r>
          </a:p>
          <a:p>
            <a:pPr algn="just"/>
            <a:r>
              <a:rPr lang="es-MX" dirty="0"/>
              <a:t>En el Nuevo Testamento </a:t>
            </a:r>
            <a:r>
              <a:rPr lang="es-MX" b="1" u="sng" dirty="0"/>
              <a:t>nunca hicieron una fiesta o culto para María</a:t>
            </a:r>
            <a:r>
              <a:rPr lang="es-MX" dirty="0"/>
              <a:t>. Aparte del evento del nacimiento de Jesús, la Biblia casi no menciona a María nuevamente. Nunca nos enseña nada de adorar a María.</a:t>
            </a:r>
          </a:p>
        </p:txBody>
      </p:sp>
      <p:sp>
        <p:nvSpPr>
          <p:cNvPr id="4" name="Marcador de pie de página 3">
            <a:extLst>
              <a:ext uri="{FF2B5EF4-FFF2-40B4-BE49-F238E27FC236}">
                <a16:creationId xmlns:a16="http://schemas.microsoft.com/office/drawing/2014/main" id="{C3C9ADB1-2A4F-482F-9617-CF37E610E2EC}"/>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2880377773"/>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A79B128C-1FC2-4788-9486-43FC384DEF52}"/>
              </a:ext>
            </a:extLst>
          </p:cNvPr>
          <p:cNvSpPr>
            <a:spLocks noGrp="1"/>
          </p:cNvSpPr>
          <p:nvPr>
            <p:ph type="title"/>
          </p:nvPr>
        </p:nvSpPr>
        <p:spPr/>
        <p:txBody>
          <a:bodyPr/>
          <a:lstStyle/>
          <a:p>
            <a:pPr algn="ctr"/>
            <a:r>
              <a:rPr lang="es-MX" b="1" dirty="0">
                <a:solidFill>
                  <a:srgbClr val="FF0000"/>
                </a:solidFill>
              </a:rPr>
              <a:t>¿Quién es María?</a:t>
            </a:r>
          </a:p>
        </p:txBody>
      </p:sp>
      <p:sp>
        <p:nvSpPr>
          <p:cNvPr id="3" name="Marcador de contenido 2">
            <a:extLst>
              <a:ext uri="{FF2B5EF4-FFF2-40B4-BE49-F238E27FC236}">
                <a16:creationId xmlns:a16="http://schemas.microsoft.com/office/drawing/2014/main" id="{6DD895CA-B00B-4C39-A63C-40B5AD1C8A6B}"/>
              </a:ext>
            </a:extLst>
          </p:cNvPr>
          <p:cNvSpPr>
            <a:spLocks noGrp="1"/>
          </p:cNvSpPr>
          <p:nvPr>
            <p:ph idx="1"/>
          </p:nvPr>
        </p:nvSpPr>
        <p:spPr/>
        <p:txBody>
          <a:bodyPr/>
          <a:lstStyle/>
          <a:p>
            <a:pPr algn="just"/>
            <a:r>
              <a:rPr lang="es-MX" dirty="0"/>
              <a:t>Los católicos dicen que María es “</a:t>
            </a:r>
            <a:r>
              <a:rPr lang="es-MX" b="1" u="sng" dirty="0">
                <a:solidFill>
                  <a:srgbClr val="FF0000"/>
                </a:solidFill>
              </a:rPr>
              <a:t>la madre de Dios</a:t>
            </a:r>
            <a:r>
              <a:rPr lang="es-MX" dirty="0"/>
              <a:t>”</a:t>
            </a:r>
          </a:p>
          <a:p>
            <a:pPr algn="just"/>
            <a:r>
              <a:rPr lang="es-MX" dirty="0"/>
              <a:t>La Biblia explica, que </a:t>
            </a:r>
            <a:r>
              <a:rPr lang="es-MX" b="1" u="sng" dirty="0"/>
              <a:t>hay un solo Dios que existe en tres personas: Dios el Padre, Dios el Hijo, y Dios el Espíritu Santo.</a:t>
            </a:r>
          </a:p>
          <a:p>
            <a:pPr algn="just"/>
            <a:r>
              <a:rPr lang="es-MX" dirty="0"/>
              <a:t>El Padre tiene su voluntad (el plan para todo), el Espíritu es quien santifica, y el Hijo es el único Salvador, y Mediador. María no tiene lugar en la Trinidad.</a:t>
            </a:r>
          </a:p>
          <a:p>
            <a:pPr algn="just"/>
            <a:r>
              <a:rPr lang="es-MX" b="1" u="sng" dirty="0"/>
              <a:t>El Padre y el Espíritu se enfocan en el Hijo</a:t>
            </a:r>
            <a:r>
              <a:rPr lang="es-MX" dirty="0"/>
              <a:t>. Para ser salvo, tener el poder de Dios en tu vida y tener acceso a Dios (en tus peticiones o ir a Su presencia) tienes que ir al Hijo y no a los otros dos.  </a:t>
            </a:r>
          </a:p>
        </p:txBody>
      </p:sp>
      <p:sp>
        <p:nvSpPr>
          <p:cNvPr id="4" name="Marcador de pie de página 3">
            <a:extLst>
              <a:ext uri="{FF2B5EF4-FFF2-40B4-BE49-F238E27FC236}">
                <a16:creationId xmlns:a16="http://schemas.microsoft.com/office/drawing/2014/main" id="{B6B2FB11-485B-4BD1-9FA5-A587F0B9B495}"/>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3041595261"/>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D08AC742-2E8D-4E07-9DBE-A1F6BD0CBB49}"/>
              </a:ext>
            </a:extLst>
          </p:cNvPr>
          <p:cNvSpPr>
            <a:spLocks noGrp="1"/>
          </p:cNvSpPr>
          <p:nvPr>
            <p:ph type="title"/>
          </p:nvPr>
        </p:nvSpPr>
        <p:spPr/>
        <p:txBody>
          <a:bodyPr/>
          <a:lstStyle/>
          <a:p>
            <a:pPr algn="ctr"/>
            <a:r>
              <a:rPr lang="es-MX" b="1" dirty="0">
                <a:solidFill>
                  <a:srgbClr val="FF0000"/>
                </a:solidFill>
              </a:rPr>
              <a:t>¿Quién es María?</a:t>
            </a:r>
            <a:endParaRPr lang="es-MX" dirty="0"/>
          </a:p>
        </p:txBody>
      </p:sp>
      <p:sp>
        <p:nvSpPr>
          <p:cNvPr id="3" name="Marcador de contenido 2">
            <a:extLst>
              <a:ext uri="{FF2B5EF4-FFF2-40B4-BE49-F238E27FC236}">
                <a16:creationId xmlns:a16="http://schemas.microsoft.com/office/drawing/2014/main" id="{D059A8B2-C0D3-49E3-9ED2-E98DCA80374A}"/>
              </a:ext>
            </a:extLst>
          </p:cNvPr>
          <p:cNvSpPr>
            <a:spLocks noGrp="1"/>
          </p:cNvSpPr>
          <p:nvPr>
            <p:ph idx="1"/>
          </p:nvPr>
        </p:nvSpPr>
        <p:spPr/>
        <p:txBody>
          <a:bodyPr/>
          <a:lstStyle/>
          <a:p>
            <a:pPr marL="0" indent="0">
              <a:buNone/>
            </a:pPr>
            <a:r>
              <a:rPr lang="es-MX" dirty="0"/>
              <a:t>Según el catolicismo…</a:t>
            </a:r>
          </a:p>
          <a:p>
            <a:r>
              <a:rPr lang="es-MX" dirty="0"/>
              <a:t>María nació sin pecado como Jesús (inmaculada concepción).</a:t>
            </a:r>
          </a:p>
          <a:p>
            <a:r>
              <a:rPr lang="es-MX" dirty="0"/>
              <a:t>María no murió pero fue asumida al cielo, porque era muy santa.</a:t>
            </a:r>
          </a:p>
          <a:p>
            <a:r>
              <a:rPr lang="es-MX" dirty="0"/>
              <a:t>María tiene poder absoluto sobre Jesús. Él está obligado a hacer lo que ella le pide.</a:t>
            </a:r>
          </a:p>
          <a:p>
            <a:r>
              <a:rPr lang="es-MX" dirty="0"/>
              <a:t>María puede escuchar y responder a todas las personas del mundo que le hacen una petición a la misma vez.</a:t>
            </a:r>
          </a:p>
          <a:p>
            <a:r>
              <a:rPr lang="es-MX" dirty="0"/>
              <a:t>María es mediadora como Jesús.</a:t>
            </a:r>
          </a:p>
          <a:p>
            <a:pPr marL="0" indent="0" algn="r">
              <a:buNone/>
            </a:pPr>
            <a:r>
              <a:rPr lang="es-MX" dirty="0"/>
              <a:t>Vamos a examinar estos temas…</a:t>
            </a:r>
          </a:p>
          <a:p>
            <a:endParaRPr lang="es-MX" dirty="0"/>
          </a:p>
        </p:txBody>
      </p:sp>
      <p:sp>
        <p:nvSpPr>
          <p:cNvPr id="4" name="Marcador de pie de página 3">
            <a:extLst>
              <a:ext uri="{FF2B5EF4-FFF2-40B4-BE49-F238E27FC236}">
                <a16:creationId xmlns:a16="http://schemas.microsoft.com/office/drawing/2014/main" id="{D02D6312-16EF-4012-8BC2-EB97C3C2C13E}"/>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1693808602"/>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8462364-990A-4A8E-B437-17A45F9903DF}"/>
              </a:ext>
            </a:extLst>
          </p:cNvPr>
          <p:cNvSpPr>
            <a:spLocks noGrp="1"/>
          </p:cNvSpPr>
          <p:nvPr>
            <p:ph type="title"/>
          </p:nvPr>
        </p:nvSpPr>
        <p:spPr/>
        <p:txBody>
          <a:bodyPr/>
          <a:lstStyle/>
          <a:p>
            <a:pPr algn="ctr"/>
            <a:r>
              <a:rPr lang="es-MX" b="1" dirty="0">
                <a:solidFill>
                  <a:srgbClr val="FF0000"/>
                </a:solidFill>
              </a:rPr>
              <a:t>Inmaculada concepción de María</a:t>
            </a:r>
          </a:p>
        </p:txBody>
      </p:sp>
      <p:sp>
        <p:nvSpPr>
          <p:cNvPr id="3" name="Marcador de contenido 2">
            <a:extLst>
              <a:ext uri="{FF2B5EF4-FFF2-40B4-BE49-F238E27FC236}">
                <a16:creationId xmlns:a16="http://schemas.microsoft.com/office/drawing/2014/main" id="{825CE614-1C76-4EF5-AFF1-5EC28765F323}"/>
              </a:ext>
            </a:extLst>
          </p:cNvPr>
          <p:cNvSpPr>
            <a:spLocks noGrp="1"/>
          </p:cNvSpPr>
          <p:nvPr>
            <p:ph idx="1"/>
          </p:nvPr>
        </p:nvSpPr>
        <p:spPr/>
        <p:txBody>
          <a:bodyPr>
            <a:normAutofit lnSpcReduction="10000"/>
          </a:bodyPr>
          <a:lstStyle/>
          <a:p>
            <a:pPr algn="just"/>
            <a:r>
              <a:rPr lang="es-MX" dirty="0"/>
              <a:t>La iglesia primitiva (que llegó a ser la Iglesia Católica, por grupos que no quisieron seguir la Biblia) en el principio hizo fiestas a los santos y a María “</a:t>
            </a:r>
            <a:r>
              <a:rPr lang="es-MX" i="1" dirty="0"/>
              <a:t>la madre de nuestro Señor</a:t>
            </a:r>
            <a:r>
              <a:rPr lang="es-MX" dirty="0"/>
              <a:t>”. Después se convirtió en fiestas a la “Madre de Dios”.</a:t>
            </a:r>
          </a:p>
          <a:p>
            <a:pPr algn="just"/>
            <a:r>
              <a:rPr lang="es-MX" dirty="0"/>
              <a:t>Su herejía siguió con la creencia de que María no pecó (aunque tuvo el pecado original de Adán). Luego cambiaron esto a decir que María nació sin pecado, y que en toda su vida nunca pecó (haciéndola en esto igual a Jesús).</a:t>
            </a:r>
          </a:p>
          <a:p>
            <a:pPr algn="just"/>
            <a:r>
              <a:rPr lang="es-MX" dirty="0"/>
              <a:t>Los católicos y otros discutieron esta creencia, y finalmente, la Iglesia Católica declaró que la inmaculada concepción de María es  doctrina oficial en 1854.</a:t>
            </a:r>
          </a:p>
          <a:p>
            <a:pPr algn="just"/>
            <a:r>
              <a:rPr lang="es-MX" sz="2000" dirty="0"/>
              <a:t>Tomado del sitio católico, </a:t>
            </a:r>
            <a:r>
              <a:rPr lang="es-MX" sz="1400" dirty="0">
                <a:hlinkClick r:id="rId2"/>
              </a:rPr>
              <a:t>https://www.prayerfoundation.org/why_protestants_dont_pray_to_mary.htm</a:t>
            </a:r>
            <a:endParaRPr lang="es-MX" sz="1400" dirty="0"/>
          </a:p>
          <a:p>
            <a:pPr algn="just"/>
            <a:endParaRPr lang="es-MX" dirty="0"/>
          </a:p>
        </p:txBody>
      </p:sp>
      <p:sp>
        <p:nvSpPr>
          <p:cNvPr id="4" name="Marcador de pie de página 3">
            <a:extLst>
              <a:ext uri="{FF2B5EF4-FFF2-40B4-BE49-F238E27FC236}">
                <a16:creationId xmlns:a16="http://schemas.microsoft.com/office/drawing/2014/main" id="{EA989A20-E78D-4E39-A74E-F70E7A2827BD}"/>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4144410907"/>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6F41294-3AFD-4741-89BC-58852EA8C428}"/>
              </a:ext>
            </a:extLst>
          </p:cNvPr>
          <p:cNvSpPr>
            <a:spLocks noGrp="1"/>
          </p:cNvSpPr>
          <p:nvPr>
            <p:ph type="title"/>
          </p:nvPr>
        </p:nvSpPr>
        <p:spPr/>
        <p:txBody>
          <a:bodyPr/>
          <a:lstStyle/>
          <a:p>
            <a:pPr algn="ctr"/>
            <a:r>
              <a:rPr lang="es-MX" b="1" dirty="0">
                <a:solidFill>
                  <a:srgbClr val="FF0000"/>
                </a:solidFill>
              </a:rPr>
              <a:t>Veneración contra adoración</a:t>
            </a:r>
          </a:p>
        </p:txBody>
      </p:sp>
      <p:sp>
        <p:nvSpPr>
          <p:cNvPr id="3" name="Marcador de contenido 2">
            <a:extLst>
              <a:ext uri="{FF2B5EF4-FFF2-40B4-BE49-F238E27FC236}">
                <a16:creationId xmlns:a16="http://schemas.microsoft.com/office/drawing/2014/main" id="{723D2C9C-70A4-4EEB-8886-DCCC4A4C62A6}"/>
              </a:ext>
            </a:extLst>
          </p:cNvPr>
          <p:cNvSpPr>
            <a:spLocks noGrp="1"/>
          </p:cNvSpPr>
          <p:nvPr>
            <p:ph idx="1"/>
          </p:nvPr>
        </p:nvSpPr>
        <p:spPr/>
        <p:txBody>
          <a:bodyPr/>
          <a:lstStyle/>
          <a:p>
            <a:pPr algn="just"/>
            <a:r>
              <a:rPr lang="es-MX" dirty="0"/>
              <a:t>Los católicos usan términos de su propia creación, y desde años pasados, afirman que adoran a Dios, y veneran a María, haciendo una diferencia entre los dos.</a:t>
            </a:r>
          </a:p>
          <a:p>
            <a:pPr algn="just"/>
            <a:r>
              <a:rPr lang="es-MX" dirty="0"/>
              <a:t>Erróneamente, ellos aún hoy practican lo mismo, haciendo imágenes de Dios, Jesús, el Espíritu Santo, María, etc. Pero con María, ofrecen velas, flores, ponen luces alrededor de la imagen idolatra, etc.</a:t>
            </a:r>
          </a:p>
          <a:p>
            <a:pPr algn="just"/>
            <a:r>
              <a:rPr lang="es-MX" dirty="0"/>
              <a:t>A fin de cuentas, tratan a María igual que a las personas de la Trinidad, ellos piensan que ella es “como Dios”.</a:t>
            </a:r>
          </a:p>
        </p:txBody>
      </p:sp>
      <p:sp>
        <p:nvSpPr>
          <p:cNvPr id="4" name="Marcador de pie de página 3">
            <a:extLst>
              <a:ext uri="{FF2B5EF4-FFF2-40B4-BE49-F238E27FC236}">
                <a16:creationId xmlns:a16="http://schemas.microsoft.com/office/drawing/2014/main" id="{4BE93366-3308-495B-AAD7-BC19F768A55D}"/>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385195344"/>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8462364-990A-4A8E-B437-17A45F9903DF}"/>
              </a:ext>
            </a:extLst>
          </p:cNvPr>
          <p:cNvSpPr>
            <a:spLocks noGrp="1"/>
          </p:cNvSpPr>
          <p:nvPr>
            <p:ph type="title"/>
          </p:nvPr>
        </p:nvSpPr>
        <p:spPr/>
        <p:txBody>
          <a:bodyPr/>
          <a:lstStyle/>
          <a:p>
            <a:pPr algn="ctr"/>
            <a:r>
              <a:rPr lang="es-MX" b="1" dirty="0">
                <a:solidFill>
                  <a:srgbClr val="FF0000"/>
                </a:solidFill>
              </a:rPr>
              <a:t>Inmaculada concepción de María</a:t>
            </a:r>
          </a:p>
        </p:txBody>
      </p:sp>
      <p:sp>
        <p:nvSpPr>
          <p:cNvPr id="3" name="Marcador de contenido 2">
            <a:extLst>
              <a:ext uri="{FF2B5EF4-FFF2-40B4-BE49-F238E27FC236}">
                <a16:creationId xmlns:a16="http://schemas.microsoft.com/office/drawing/2014/main" id="{825CE614-1C76-4EF5-AFF1-5EC28765F323}"/>
              </a:ext>
            </a:extLst>
          </p:cNvPr>
          <p:cNvSpPr>
            <a:spLocks noGrp="1"/>
          </p:cNvSpPr>
          <p:nvPr>
            <p:ph idx="1"/>
          </p:nvPr>
        </p:nvSpPr>
        <p:spPr/>
        <p:txBody>
          <a:bodyPr/>
          <a:lstStyle/>
          <a:p>
            <a:pPr marL="0" indent="0" algn="just">
              <a:buNone/>
            </a:pPr>
            <a:r>
              <a:rPr lang="es-MX" b="1" dirty="0"/>
              <a:t>Romanos 3:23</a:t>
            </a:r>
            <a:r>
              <a:rPr lang="es-MX" dirty="0"/>
              <a:t> </a:t>
            </a:r>
            <a:r>
              <a:rPr lang="es-MX" i="1" dirty="0">
                <a:solidFill>
                  <a:schemeClr val="accent1"/>
                </a:solidFill>
              </a:rPr>
              <a:t>por cuanto todos pecaron, y están destituidos de la gloria de Dios</a:t>
            </a:r>
            <a:r>
              <a:rPr lang="es-MX" dirty="0"/>
              <a:t>, </a:t>
            </a:r>
          </a:p>
          <a:p>
            <a:pPr marL="0" indent="0" algn="just">
              <a:buNone/>
            </a:pPr>
            <a:r>
              <a:rPr lang="es-MX" dirty="0"/>
              <a:t>Entonces, la lógica aquí es que María nunca pecó, según católicos, y ¿por qué? Porque “Ella es Dios” en su creencia</a:t>
            </a:r>
          </a:p>
          <a:p>
            <a:pPr marL="0" indent="0" algn="just">
              <a:buNone/>
            </a:pPr>
            <a:r>
              <a:rPr lang="es-MX" dirty="0"/>
              <a:t>Jesús nunca pecó, porque Él es Dios.</a:t>
            </a:r>
          </a:p>
          <a:p>
            <a:pPr marL="0" indent="0" algn="just">
              <a:buNone/>
            </a:pPr>
            <a:r>
              <a:rPr lang="es-MX" dirty="0"/>
              <a:t>Dar esta característica a María, es darle la calidad de Dios.</a:t>
            </a:r>
          </a:p>
          <a:p>
            <a:pPr marL="0" indent="0" algn="just">
              <a:buNone/>
            </a:pPr>
            <a:r>
              <a:rPr lang="es-MX" b="1" dirty="0">
                <a:solidFill>
                  <a:srgbClr val="FF0000"/>
                </a:solidFill>
              </a:rPr>
              <a:t>¡María no es Dios!</a:t>
            </a:r>
          </a:p>
          <a:p>
            <a:pPr marL="0" indent="0" algn="just">
              <a:buNone/>
            </a:pPr>
            <a:r>
              <a:rPr lang="es-MX" dirty="0"/>
              <a:t>Creer que es, o peor declararla que es, es simplemente herejía.</a:t>
            </a:r>
          </a:p>
          <a:p>
            <a:pPr algn="just"/>
            <a:endParaRPr lang="es-MX" dirty="0"/>
          </a:p>
        </p:txBody>
      </p:sp>
      <p:sp>
        <p:nvSpPr>
          <p:cNvPr id="4" name="Marcador de pie de página 3">
            <a:extLst>
              <a:ext uri="{FF2B5EF4-FFF2-40B4-BE49-F238E27FC236}">
                <a16:creationId xmlns:a16="http://schemas.microsoft.com/office/drawing/2014/main" id="{3592D15D-4DDA-482C-A658-BE13525A559E}"/>
              </a:ext>
            </a:extLst>
          </p:cNvPr>
          <p:cNvSpPr>
            <a:spLocks noGrp="1"/>
          </p:cNvSpPr>
          <p:nvPr>
            <p:ph type="ftr" sz="quarter" idx="11"/>
          </p:nvPr>
        </p:nvSpPr>
        <p:spPr/>
        <p:txBody>
          <a:bodyPr/>
          <a:lstStyle/>
          <a:p>
            <a:r>
              <a:rPr lang="es-MX"/>
              <a:t>IGLESIA BAUTISTA FUNDAMENTAL DE TLAHUAC                                                   Pastor David Cox</a:t>
            </a:r>
          </a:p>
        </p:txBody>
      </p:sp>
    </p:spTree>
    <p:extLst>
      <p:ext uri="{BB962C8B-B14F-4D97-AF65-F5344CB8AC3E}">
        <p14:creationId xmlns:p14="http://schemas.microsoft.com/office/powerpoint/2010/main" val="3269934313"/>
      </p:ext>
    </p:extLst>
  </p:cSld>
  <p:clrMapOvr>
    <a:masterClrMapping/>
  </p:clrMapOvr>
  <mc:AlternateContent xmlns:mc="http://schemas.openxmlformats.org/markup-compatibility/2006">
    <mc:Choice xmlns:p14="http://schemas.microsoft.com/office/powerpoint/2010/main" Requires="p14">
      <p:transition spd="slow" p14:dur="1500">
        <p:split orient="vert"/>
      </p:transition>
    </mc:Choice>
    <mc:Fallback>
      <p:transition spd="slow">
        <p:split orient="vert"/>
      </p:transition>
    </mc:Fallback>
  </mc:AlternateContent>
</p:sld>
</file>

<file path=ppt/theme/theme1.xml><?xml version="1.0" encoding="utf-8"?>
<a:theme xmlns:a="http://schemas.openxmlformats.org/drawingml/2006/main" name="Tema3">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Tema3" id="{4D2BAB9F-C531-4B7B-984D-45519A71505A}" vid="{6E9738A0-FF49-4845-9FA2-5E2D316CB374}"/>
    </a:ext>
  </a:extLst>
</a:theme>
</file>

<file path=ppt/theme/theme2.xml><?xml version="1.0" encoding="utf-8"?>
<a:theme xmlns:a="http://schemas.openxmlformats.org/drawingml/2006/main" name="Tema de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124</TotalTime>
  <Words>2591</Words>
  <Application>Microsoft Office PowerPoint</Application>
  <PresentationFormat>Panorámica</PresentationFormat>
  <Paragraphs>141</Paragraphs>
  <Slides>22</Slides>
  <Notes>0</Notes>
  <HiddenSlides>0</HiddenSlides>
  <MMClips>0</MMClips>
  <ScaleCrop>false</ScaleCrop>
  <HeadingPairs>
    <vt:vector size="6" baseType="variant">
      <vt:variant>
        <vt:lpstr>Fuentes usadas</vt:lpstr>
      </vt:variant>
      <vt:variant>
        <vt:i4>4</vt:i4>
      </vt:variant>
      <vt:variant>
        <vt:lpstr>Tema</vt:lpstr>
      </vt:variant>
      <vt:variant>
        <vt:i4>1</vt:i4>
      </vt:variant>
      <vt:variant>
        <vt:lpstr>Títulos de diapositiva</vt:lpstr>
      </vt:variant>
      <vt:variant>
        <vt:i4>22</vt:i4>
      </vt:variant>
    </vt:vector>
  </HeadingPairs>
  <TitlesOfParts>
    <vt:vector size="27" baseType="lpstr">
      <vt:lpstr>Arial</vt:lpstr>
      <vt:lpstr>Arial Rounded MT Bold</vt:lpstr>
      <vt:lpstr>Calibri</vt:lpstr>
      <vt:lpstr>Segoe UI</vt:lpstr>
      <vt:lpstr>Tema3</vt:lpstr>
      <vt:lpstr>La adoración de María</vt:lpstr>
      <vt:lpstr>Exaltando los instrumentos de la salvación</vt:lpstr>
      <vt:lpstr>Acomodando el paganismo a su religión</vt:lpstr>
      <vt:lpstr>Acomodando el paganismo a su religión</vt:lpstr>
      <vt:lpstr>¿Quién es María?</vt:lpstr>
      <vt:lpstr>¿Quién es María?</vt:lpstr>
      <vt:lpstr>Inmaculada concepción de María</vt:lpstr>
      <vt:lpstr>Veneración contra adoración</vt:lpstr>
      <vt:lpstr>Inmaculada concepción de María</vt:lpstr>
      <vt:lpstr>No hay justo en la tierra</vt:lpstr>
      <vt:lpstr>No hay justo en la tierra</vt:lpstr>
      <vt:lpstr>María bendita entre las mujeres</vt:lpstr>
      <vt:lpstr>La autoridad de su madre sobre el Mesías</vt:lpstr>
      <vt:lpstr>La sumisión de las mujeres a los hombres</vt:lpstr>
      <vt:lpstr>Asunción de María directamente al Cielo</vt:lpstr>
      <vt:lpstr>Lo poco que sabemos sobre María</vt:lpstr>
      <vt:lpstr>Asunción de María directamente al Cielo</vt:lpstr>
      <vt:lpstr>¿Es María Dios? ¿Tiene sus atributos?</vt:lpstr>
      <vt:lpstr>¿Está muerta María?</vt:lpstr>
      <vt:lpstr>Nigromancia* y Dios</vt:lpstr>
      <vt:lpstr>Nigromancia y Dios</vt:lpstr>
      <vt:lpstr>No aprendas el consultar a los muertos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La Adoración de María</dc:title>
  <dc:creator>arza zaar</dc:creator>
  <cp:lastModifiedBy>arza zaar</cp:lastModifiedBy>
  <cp:revision>39</cp:revision>
  <dcterms:created xsi:type="dcterms:W3CDTF">2020-11-21T20:34:39Z</dcterms:created>
  <dcterms:modified xsi:type="dcterms:W3CDTF">2020-11-21T22:39:11Z</dcterms:modified>
</cp:coreProperties>
</file>

<file path=docProps/thumbnail.jpeg>
</file>