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6" r:id="rId3"/>
    <p:sldId id="259" r:id="rId4"/>
    <p:sldId id="267" r:id="rId5"/>
    <p:sldId id="277" r:id="rId6"/>
    <p:sldId id="268" r:id="rId7"/>
    <p:sldId id="269" r:id="rId8"/>
    <p:sldId id="270" r:id="rId9"/>
    <p:sldId id="273" r:id="rId10"/>
    <p:sldId id="274" r:id="rId11"/>
    <p:sldId id="275" r:id="rId12"/>
    <p:sldId id="271" r:id="rId13"/>
    <p:sldId id="278" r:id="rId14"/>
    <p:sldId id="260" r:id="rId15"/>
    <p:sldId id="257" r:id="rId16"/>
    <p:sldId id="258" r:id="rId17"/>
    <p:sldId id="266" r:id="rId18"/>
    <p:sldId id="262" r:id="rId19"/>
    <p:sldId id="261" r:id="rId20"/>
    <p:sldId id="263" r:id="rId21"/>
    <p:sldId id="264" r:id="rId22"/>
    <p:sldId id="265" r:id="rId23"/>
    <p:sldId id="272" r:id="rId2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65492" autoAdjust="0"/>
  </p:normalViewPr>
  <p:slideViewPr>
    <p:cSldViewPr snapToGrid="0">
      <p:cViewPr varScale="1">
        <p:scale>
          <a:sx n="47" d="100"/>
          <a:sy n="47" d="100"/>
        </p:scale>
        <p:origin x="1542" y="48"/>
      </p:cViewPr>
      <p:guideLst/>
    </p:cSldViewPr>
  </p:slideViewPr>
  <p:outlineViewPr>
    <p:cViewPr>
      <p:scale>
        <a:sx n="33" d="100"/>
        <a:sy n="33" d="100"/>
      </p:scale>
      <p:origin x="0" y="-16536"/>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14AB38-8597-4222-9B3E-DF2C8543BE43}" type="datetimeFigureOut">
              <a:rPr lang="es-MX" smtClean="0"/>
              <a:t>13/06/2021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0E7AF6-8A87-4BE3-8273-BB1ECF74CDA3}" type="slidenum">
              <a:rPr lang="es-MX" smtClean="0"/>
              <a:t>‹Nº›</a:t>
            </a:fld>
            <a:endParaRPr lang="es-MX"/>
          </a:p>
        </p:txBody>
      </p:sp>
    </p:spTree>
    <p:extLst>
      <p:ext uri="{BB962C8B-B14F-4D97-AF65-F5344CB8AC3E}">
        <p14:creationId xmlns:p14="http://schemas.microsoft.com/office/powerpoint/2010/main" val="1500637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La pregunta y respuesta más importante es ¿Quién crees que es Jesús? ¿Es el Salvador, Dios encarnado? Dependiendo de cómo contestas esta pregunta, esto decide si vas al infierno o al cielo con Jesús tu Salvador.</a:t>
            </a:r>
          </a:p>
          <a:p>
            <a:pPr marL="171450" indent="-171450">
              <a:buFont typeface="Arial" panose="020B0604020202020204" pitchFamily="34" charset="0"/>
              <a:buChar char="•"/>
            </a:pPr>
            <a:r>
              <a:rPr lang="es-MX" dirty="0"/>
              <a:t>El enfoque principal de nuestra salvación y vida espiritual gira alrededor de Jesucristo. Nos salvó. Nos muestra el camino que debemos seguir moralmente y espiritualmente.</a:t>
            </a:r>
          </a:p>
          <a:p>
            <a:pPr marL="171450" indent="-171450">
              <a:buFont typeface="Arial" panose="020B0604020202020204" pitchFamily="34" charset="0"/>
              <a:buChar char="•"/>
            </a:pPr>
            <a:r>
              <a:rPr lang="es-MX" dirty="0"/>
              <a:t>Hoy vamos a examinar la Persona de Jesucristo. Él es la clave de nuestra salvación. </a:t>
            </a:r>
          </a:p>
          <a:p>
            <a:pPr marL="171450" indent="-171450">
              <a:buFont typeface="Arial" panose="020B0604020202020204" pitchFamily="34" charset="0"/>
              <a:buChar char="•"/>
            </a:pPr>
            <a:r>
              <a:rPr lang="es-MX" b="1" dirty="0"/>
              <a:t>Hechos 4:12 </a:t>
            </a:r>
            <a:r>
              <a:rPr lang="es-MX" i="1" dirty="0"/>
              <a:t>Y en ningún otro hay salvación; porque no hay otro nombre bajo el cielo, dado a los hombres, en que podamos ser salvos.</a:t>
            </a:r>
          </a:p>
          <a:p>
            <a:pPr marL="171450" indent="-171450">
              <a:buFont typeface="Arial" panose="020B0604020202020204" pitchFamily="34" charset="0"/>
              <a:buChar char="•"/>
            </a:pPr>
            <a:r>
              <a:rPr lang="es-MX" dirty="0"/>
              <a:t>De los cientos y cientos de nombres de Dios en la Biblia, solamente en el nombre de Jesús o Jesucristo es el nombre que se invoca para ser salvo. </a:t>
            </a:r>
          </a:p>
          <a:p>
            <a:pPr marL="171450" indent="-171450">
              <a:buFont typeface="Arial" panose="020B0604020202020204" pitchFamily="34" charset="0"/>
              <a:buChar char="•"/>
            </a:pPr>
            <a:r>
              <a:rPr lang="es-MX" dirty="0"/>
              <a:t>Lo que vamos a hacer hoy es solamente una sobrevista de la Persona de Cristo, vemos la importancia de cada cuadro del mosaico que es la Persona de Cristo.</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a:t>
            </a:fld>
            <a:endParaRPr lang="es-MX"/>
          </a:p>
        </p:txBody>
      </p:sp>
    </p:spTree>
    <p:extLst>
      <p:ext uri="{BB962C8B-B14F-4D97-AF65-F5344CB8AC3E}">
        <p14:creationId xmlns:p14="http://schemas.microsoft.com/office/powerpoint/2010/main" val="1824632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Dios es Creador del mundo.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0" dirty="0"/>
              <a:t>Entonces si Jesús creó todo lo que es creado, y a la misma vez, Dios creó todo lo que hay de la creación, Jesús es Jehová, es parte de esta Trinidad de la que hablamos y vemos tan clara en las Escrituras.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i="0" u="sng" dirty="0"/>
              <a:t>Hebreos 1:2 </a:t>
            </a:r>
            <a:r>
              <a:rPr lang="es-MX" b="0" i="1" dirty="0"/>
              <a:t>en estos postreros días </a:t>
            </a:r>
            <a:r>
              <a:rPr lang="es-MX" b="0" i="0" dirty="0"/>
              <a:t>(Dios el Padre)</a:t>
            </a:r>
            <a:r>
              <a:rPr lang="es-MX" b="0" i="1" dirty="0"/>
              <a:t> nos ha hablado por </a:t>
            </a:r>
            <a:r>
              <a:rPr lang="es-MX" b="1" i="1" u="sng" dirty="0"/>
              <a:t>el Hijo</a:t>
            </a:r>
            <a:r>
              <a:rPr lang="es-MX" b="0" i="1" dirty="0"/>
              <a:t>, a quien constituyó heredero de todo, </a:t>
            </a:r>
            <a:r>
              <a:rPr lang="es-MX" b="1" i="1" u="sng" dirty="0"/>
              <a:t>y por quien asimismo hizo el universo</a:t>
            </a:r>
            <a:r>
              <a:rPr lang="es-MX" b="0" i="1"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b="1" i="0" dirty="0" err="1"/>
              <a:t>Heb</a:t>
            </a:r>
            <a:r>
              <a:rPr lang="es-MX" sz="1200" b="1" i="0" dirty="0"/>
              <a:t> 1:2</a:t>
            </a:r>
            <a:r>
              <a:rPr lang="es-MX" sz="1200" b="0" i="0" dirty="0"/>
              <a:t> </a:t>
            </a:r>
            <a:r>
              <a:rPr lang="es-MX" sz="1200" b="0" i="1" dirty="0"/>
              <a:t>Dios</a:t>
            </a:r>
            <a:r>
              <a:rPr lang="es-MX" sz="1200" b="0" i="0" dirty="0"/>
              <a:t> (el Padre) </a:t>
            </a:r>
            <a:r>
              <a:rPr lang="es-MX" sz="1200" b="0" i="1" dirty="0"/>
              <a:t>constituyó</a:t>
            </a:r>
            <a:r>
              <a:rPr lang="es-MX" sz="1200" b="0" i="0" dirty="0"/>
              <a:t> (colocó) </a:t>
            </a:r>
            <a:r>
              <a:rPr lang="es-MX" sz="1200" b="0" i="1" dirty="0"/>
              <a:t>a Jesús de ser el Creador del universo</a:t>
            </a:r>
            <a:r>
              <a:rPr lang="es-MX" sz="1200" b="0" i="0" dirty="0"/>
              <a:t>. De nuevo vemos que Jesús como Creador, y que esto es el oficio de mero Dios solamente.</a:t>
            </a:r>
            <a:r>
              <a:rPr lang="es-MX" sz="1200" b="1" i="0" dirty="0"/>
              <a:t> Jesús hizo el universo</a:t>
            </a:r>
            <a:endParaRPr lang="es-MX" b="1"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i="0" dirty="0" err="1"/>
              <a:t>Apoc</a:t>
            </a:r>
            <a:r>
              <a:rPr lang="es-MX" b="1" i="0" dirty="0"/>
              <a:t> 10:6</a:t>
            </a:r>
            <a:r>
              <a:rPr lang="es-MX" b="0" i="1" dirty="0"/>
              <a:t> </a:t>
            </a:r>
            <a:r>
              <a:rPr lang="es-MX" sz="1200" i="1" dirty="0"/>
              <a:t>que el tiempo no sería más </a:t>
            </a:r>
            <a:r>
              <a:rPr lang="es-MX" sz="1200" dirty="0"/>
              <a:t>(este mero Dios cerró el tiempo. Terminó con ello. Esto tiene que ser mero mero Dios y es Jesús).</a:t>
            </a:r>
            <a:endParaRPr lang="es-MX" b="0" i="1"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11</a:t>
            </a:fld>
            <a:endParaRPr lang="es-MX"/>
          </a:p>
        </p:txBody>
      </p:sp>
    </p:spTree>
    <p:extLst>
      <p:ext uri="{BB962C8B-B14F-4D97-AF65-F5344CB8AC3E}">
        <p14:creationId xmlns:p14="http://schemas.microsoft.com/office/powerpoint/2010/main" val="914346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12</a:t>
            </a:fld>
            <a:endParaRPr lang="es-MX"/>
          </a:p>
        </p:txBody>
      </p:sp>
    </p:spTree>
    <p:extLst>
      <p:ext uri="{BB962C8B-B14F-4D97-AF65-F5344CB8AC3E}">
        <p14:creationId xmlns:p14="http://schemas.microsoft.com/office/powerpoint/2010/main" val="41715147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De ser sentado en la presencia de Dios es un gran honor. Pero de ser sentado al lado de Dios el Padre en el mismo trono de Dios es un privilegio solamente para Dios. Jesús tiene que ser Dios para tomar este privilegio.</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13</a:t>
            </a:fld>
            <a:endParaRPr lang="es-MX"/>
          </a:p>
        </p:txBody>
      </p:sp>
    </p:spTree>
    <p:extLst>
      <p:ext uri="{BB962C8B-B14F-4D97-AF65-F5344CB8AC3E}">
        <p14:creationId xmlns:p14="http://schemas.microsoft.com/office/powerpoint/2010/main" val="3815084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La narrativa del nacimiento de Jesús por María es dado a nosotros, igual los cuatro evangelios sobre Jesús, para que tengamos un claro entendimiento y enseñanza de la humanidad de Jesús.</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14</a:t>
            </a:fld>
            <a:endParaRPr lang="es-MX"/>
          </a:p>
        </p:txBody>
      </p:sp>
    </p:spTree>
    <p:extLst>
      <p:ext uri="{BB962C8B-B14F-4D97-AF65-F5344CB8AC3E}">
        <p14:creationId xmlns:p14="http://schemas.microsoft.com/office/powerpoint/2010/main" val="20032278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b="1" dirty="0"/>
              <a:t>Juan 1:14 </a:t>
            </a:r>
            <a:r>
              <a:rPr lang="es-MX" i="1" dirty="0"/>
              <a:t>Y </a:t>
            </a:r>
            <a:r>
              <a:rPr lang="es-MX" b="1" i="1" u="sng" dirty="0"/>
              <a:t>aquel Verbo fue hecho carne, y habitó entre nosotros</a:t>
            </a:r>
            <a:r>
              <a:rPr lang="es-MX" i="1" dirty="0"/>
              <a:t> (y </a:t>
            </a:r>
            <a:r>
              <a:rPr lang="es-MX" b="1" i="1" u="sng" dirty="0"/>
              <a:t>vimos su gloria</a:t>
            </a:r>
            <a:r>
              <a:rPr lang="es-MX" i="1" dirty="0"/>
              <a:t>, gloria como del unigénito del Padre), lleno de gracia y de verdad.</a:t>
            </a:r>
          </a:p>
          <a:p>
            <a:pPr marL="0" indent="0">
              <a:buFont typeface="Arial" panose="020B0604020202020204" pitchFamily="34" charset="0"/>
              <a:buNone/>
            </a:pPr>
            <a:r>
              <a:rPr lang="es-MX" i="0" dirty="0"/>
              <a:t>Esto afirma los dos. Que Jesús es mero Dios, y que mero Dios se encarnó en carne humana.</a:t>
            </a:r>
          </a:p>
          <a:p>
            <a:pPr marL="171450" indent="-171450">
              <a:buFont typeface="Arial" panose="020B0604020202020204" pitchFamily="34" charset="0"/>
              <a:buChar char="•"/>
            </a:pPr>
            <a:r>
              <a:rPr lang="es-MX" b="1" dirty="0"/>
              <a:t>Filipenses 2:5 </a:t>
            </a:r>
            <a:r>
              <a:rPr lang="es-MX" i="1" dirty="0"/>
              <a:t>Haya, pues, en vosotros este sentir que hubo también en Cristo Jesús,</a:t>
            </a:r>
          </a:p>
          <a:p>
            <a:pPr marL="171450" indent="-171450">
              <a:buFont typeface="Arial" panose="020B0604020202020204" pitchFamily="34" charset="0"/>
              <a:buChar char="•"/>
            </a:pPr>
            <a:r>
              <a:rPr lang="es-MX" b="1" i="0" dirty="0"/>
              <a:t>Filipenses 2:6 </a:t>
            </a:r>
            <a:r>
              <a:rPr lang="es-MX" i="1" dirty="0"/>
              <a:t>el cual, siendo en forma de Dios, no estimó el ser igual a Dios como cosa a que aferrarse,</a:t>
            </a:r>
          </a:p>
          <a:p>
            <a:pPr marL="171450" indent="-171450">
              <a:buFont typeface="Arial" panose="020B0604020202020204" pitchFamily="34" charset="0"/>
              <a:buChar char="•"/>
            </a:pPr>
            <a:r>
              <a:rPr lang="es-MX" b="1" i="0" dirty="0"/>
              <a:t>Filipenses 2:7 </a:t>
            </a:r>
            <a:r>
              <a:rPr lang="es-MX" i="1" dirty="0"/>
              <a:t>sino que se despojó a sí mismo, </a:t>
            </a:r>
            <a:r>
              <a:rPr lang="es-MX" b="1" i="1" u="sng" dirty="0"/>
              <a:t>tomando forma de siervo, hecho semejante a los hombres</a:t>
            </a:r>
            <a:r>
              <a:rPr lang="es-MX" i="1" dirty="0"/>
              <a:t>;</a:t>
            </a:r>
          </a:p>
          <a:p>
            <a:pPr marL="171450" indent="-171450">
              <a:buFont typeface="Arial" panose="020B0604020202020204" pitchFamily="34" charset="0"/>
              <a:buChar char="•"/>
            </a:pPr>
            <a:r>
              <a:rPr lang="es-MX" b="1" i="0" dirty="0"/>
              <a:t>Filipenses 2:8 </a:t>
            </a:r>
            <a:r>
              <a:rPr lang="es-MX" i="1" dirty="0"/>
              <a:t>y </a:t>
            </a:r>
            <a:r>
              <a:rPr lang="es-MX" b="1" i="1" u="sng" dirty="0"/>
              <a:t>estando en la condición de hombre</a:t>
            </a:r>
            <a:r>
              <a:rPr lang="es-MX" i="1" dirty="0"/>
              <a:t>, se humilló a sí mismo, haciéndose obediente hasta la muerte, y muerte de cruz.</a:t>
            </a:r>
          </a:p>
          <a:p>
            <a:pPr marL="171450" indent="-171450">
              <a:buFont typeface="Arial" panose="020B0604020202020204" pitchFamily="34" charset="0"/>
              <a:buChar char="•"/>
            </a:pPr>
            <a:r>
              <a:rPr lang="es-MX" b="1" i="0" dirty="0"/>
              <a:t>Filipenses 2:9 </a:t>
            </a:r>
            <a:r>
              <a:rPr lang="es-MX" i="1" dirty="0"/>
              <a:t>Por lo cual Dios también le exaltó hasta lo sumo, y le dio un nombre que es sobre todo nombre,</a:t>
            </a:r>
          </a:p>
          <a:p>
            <a:pPr marL="171450" indent="-171450">
              <a:buFont typeface="Arial" panose="020B0604020202020204" pitchFamily="34" charset="0"/>
              <a:buChar char="•"/>
            </a:pPr>
            <a:r>
              <a:rPr lang="es-MX" b="1" i="0" dirty="0"/>
              <a:t>Filipenses 2:10 </a:t>
            </a:r>
            <a:r>
              <a:rPr lang="es-MX" i="1" dirty="0"/>
              <a:t>para que en el nombre de Jesús se doble toda rodilla de los que están en los cielos, y en la tierra, y debajo de la tierra;</a:t>
            </a:r>
          </a:p>
          <a:p>
            <a:pPr marL="171450" indent="-171450">
              <a:buFont typeface="Arial" panose="020B0604020202020204" pitchFamily="34" charset="0"/>
              <a:buChar char="•"/>
            </a:pPr>
            <a:r>
              <a:rPr lang="es-MX" b="1" i="0" dirty="0"/>
              <a:t>Filipenses 2:11 </a:t>
            </a:r>
            <a:r>
              <a:rPr lang="es-MX" i="1" dirty="0"/>
              <a:t>y toda lengua confiese que Jesucristo es el Señor, para gloria de Dios Padre.</a:t>
            </a:r>
          </a:p>
          <a:p>
            <a:pPr marL="0" indent="0">
              <a:buFont typeface="Arial" panose="020B0604020202020204" pitchFamily="34" charset="0"/>
              <a:buNone/>
            </a:pPr>
            <a:r>
              <a:rPr lang="es-MX" i="0" dirty="0"/>
              <a:t>Otro pasaje que afirma lo mismo. Jesús siendo Dios en su forma, no negó la misión de encarnarse en la forma de un hombre humano para salvarnos.</a:t>
            </a:r>
          </a:p>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15</a:t>
            </a:fld>
            <a:endParaRPr lang="es-MX"/>
          </a:p>
        </p:txBody>
      </p:sp>
    </p:spTree>
    <p:extLst>
      <p:ext uri="{BB962C8B-B14F-4D97-AF65-F5344CB8AC3E}">
        <p14:creationId xmlns:p14="http://schemas.microsoft.com/office/powerpoint/2010/main" val="2611130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b="1" dirty="0"/>
              <a:t>Isaías 7:14 </a:t>
            </a:r>
            <a:r>
              <a:rPr lang="es-MX" i="1" dirty="0"/>
              <a:t>Por tanto, el Señor mismo os dará señal: He aquí que </a:t>
            </a:r>
            <a:r>
              <a:rPr lang="es-MX" b="1" i="1" u="sng" dirty="0"/>
              <a:t>la virgen concebirá, y dará a luz un hijo, y llamará su nombre Emanuel</a:t>
            </a:r>
            <a:r>
              <a:rPr lang="es-MX" i="1" dirty="0"/>
              <a:t>.</a:t>
            </a:r>
          </a:p>
          <a:p>
            <a:pPr marL="0" indent="0">
              <a:buFont typeface="Arial" panose="020B0604020202020204" pitchFamily="34" charset="0"/>
              <a:buNone/>
            </a:pPr>
            <a:r>
              <a:rPr lang="es-MX" i="0" dirty="0"/>
              <a:t>Una virgen concebirá y su hijo será llamado Emanuel, Dios con nosotros (en persona)</a:t>
            </a:r>
          </a:p>
          <a:p>
            <a:pPr marL="171450" indent="-171450">
              <a:buFont typeface="Arial" panose="020B0604020202020204" pitchFamily="34" charset="0"/>
              <a:buChar char="•"/>
            </a:pPr>
            <a:r>
              <a:rPr lang="es-MX" sz="1200" b="1" kern="1200" dirty="0">
                <a:solidFill>
                  <a:schemeClr val="tx1"/>
                </a:solidFill>
                <a:latin typeface="+mn-lt"/>
                <a:ea typeface="+mn-ea"/>
                <a:cs typeface="+mn-cs"/>
              </a:rPr>
              <a:t>Mateo 1:23 </a:t>
            </a:r>
            <a:r>
              <a:rPr lang="es-MX" i="1" dirty="0"/>
              <a:t>He aquí, una virgen concebirá y dará a luz un hijo, Y llamarás su nombre Emanuel, que traducido es: Dios con nosotros.</a:t>
            </a:r>
          </a:p>
          <a:p>
            <a:pPr marL="0" indent="0">
              <a:buFont typeface="Arial" panose="020B0604020202020204" pitchFamily="34" charset="0"/>
              <a:buNone/>
            </a:pPr>
            <a:r>
              <a:rPr lang="es-MX" i="0" dirty="0"/>
              <a:t>Una virgen concebirá y su hijo será llamado Emanuel</a:t>
            </a:r>
          </a:p>
          <a:p>
            <a:pPr marL="171450" indent="-171450">
              <a:buFont typeface="Arial" panose="020B0604020202020204" pitchFamily="34" charset="0"/>
              <a:buChar char="•"/>
            </a:pPr>
            <a:r>
              <a:rPr lang="es-MX" sz="1200" b="1" kern="1200" dirty="0">
                <a:solidFill>
                  <a:schemeClr val="tx1"/>
                </a:solidFill>
                <a:latin typeface="+mn-lt"/>
                <a:ea typeface="+mn-ea"/>
                <a:cs typeface="+mn-cs"/>
              </a:rPr>
              <a:t>Lucas 2:7 </a:t>
            </a:r>
            <a:r>
              <a:rPr lang="es-MX" i="1" dirty="0"/>
              <a:t>Y dio a luz a su hijo primogénito, y lo envolvió en pañales, y lo acostó en un pesebre, porque no había lugar para ellos en el mesón.</a:t>
            </a:r>
          </a:p>
          <a:p>
            <a:pPr marL="171450" indent="-171450">
              <a:buFont typeface="Arial" panose="020B0604020202020204" pitchFamily="34" charset="0"/>
              <a:buChar char="•"/>
            </a:pPr>
            <a:r>
              <a:rPr lang="es-MX" sz="1200" b="1" kern="1200" dirty="0">
                <a:solidFill>
                  <a:schemeClr val="tx1"/>
                </a:solidFill>
                <a:latin typeface="+mn-lt"/>
                <a:ea typeface="+mn-ea"/>
                <a:cs typeface="+mn-cs"/>
              </a:rPr>
              <a:t>Gálatas 4:4 </a:t>
            </a:r>
            <a:r>
              <a:rPr lang="es-MX" i="1" dirty="0"/>
              <a:t>Pero cuando vino el cumplimiento del tiempo, Dios envió a su Hijo, nacido de mujer y nacido bajo la ley,</a:t>
            </a:r>
          </a:p>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16</a:t>
            </a:fld>
            <a:endParaRPr lang="es-MX"/>
          </a:p>
        </p:txBody>
      </p:sp>
    </p:spTree>
    <p:extLst>
      <p:ext uri="{BB962C8B-B14F-4D97-AF65-F5344CB8AC3E}">
        <p14:creationId xmlns:p14="http://schemas.microsoft.com/office/powerpoint/2010/main" val="1978221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b="1" dirty="0"/>
              <a:t>Hebreos 4:15 </a:t>
            </a:r>
            <a:r>
              <a:rPr lang="es-MX" i="1" dirty="0"/>
              <a:t>Porque no tenemos un sumo sacerdote que no pueda compadecerse de nuestras debilidades, sino uno que fue tentado en todo según nuestra semejanza, </a:t>
            </a:r>
            <a:r>
              <a:rPr lang="es-MX" b="1" i="1" u="sng" dirty="0"/>
              <a:t>pero sin pecado</a:t>
            </a:r>
            <a:r>
              <a:rPr lang="es-MX" i="1" dirty="0"/>
              <a:t>.</a:t>
            </a:r>
          </a:p>
          <a:p>
            <a:pPr marL="171450" indent="-171450">
              <a:buFont typeface="Arial" panose="020B0604020202020204" pitchFamily="34" charset="0"/>
              <a:buChar char="•"/>
            </a:pPr>
            <a:r>
              <a:rPr lang="es-MX" i="0" dirty="0"/>
              <a:t>Jesús </a:t>
            </a:r>
            <a:r>
              <a:rPr lang="es-MX" i="0" dirty="0" err="1"/>
              <a:t>fué</a:t>
            </a:r>
            <a:r>
              <a:rPr lang="es-MX" i="0" dirty="0"/>
              <a:t> en la misma forma de todos los seres humanos excepto que nunca pecó.</a:t>
            </a:r>
          </a:p>
          <a:p>
            <a:pPr marL="171450" indent="-171450">
              <a:buFont typeface="Arial" panose="020B0604020202020204" pitchFamily="34" charset="0"/>
              <a:buChar char="•"/>
            </a:pPr>
            <a:r>
              <a:rPr lang="es-MX" b="1" dirty="0"/>
              <a:t>Hebreos 2:17 </a:t>
            </a:r>
            <a:r>
              <a:rPr lang="es-MX" i="1" dirty="0"/>
              <a:t>Por lo cual debía ser en todo semejante a sus hermanos, para venir a ser misericordioso y fiel sumo sacerdote en lo que a Dios se refiere, para expiar los pecados del pueblo. </a:t>
            </a:r>
            <a:r>
              <a:rPr lang="es-MX" b="1" dirty="0"/>
              <a:t>18 </a:t>
            </a:r>
            <a:r>
              <a:rPr lang="es-MX" i="1" dirty="0"/>
              <a:t>Pues en cuanto él mismo padeció siendo tentado, </a:t>
            </a:r>
            <a:r>
              <a:rPr lang="es-MX" b="1" i="1" u="sng" dirty="0"/>
              <a:t>es poderoso para socorrer a los que son tentados</a:t>
            </a:r>
            <a:r>
              <a:rPr lang="es-MX" i="1" dirty="0"/>
              <a:t>.</a:t>
            </a:r>
          </a:p>
          <a:p>
            <a:pPr marL="171450" indent="-171450">
              <a:buFont typeface="Arial" panose="020B0604020202020204" pitchFamily="34" charset="0"/>
              <a:buChar char="•"/>
            </a:pPr>
            <a:r>
              <a:rPr lang="es-MX" b="0" i="0" dirty="0"/>
              <a:t>Su victoria personal sobre el pecado en su propia vida más la tentación como somos tentados nos da a nosotros la victoria sobre el pecado también.</a:t>
            </a:r>
          </a:p>
          <a:p>
            <a:pPr marL="171450" indent="-171450">
              <a:buFont typeface="Arial" panose="020B0604020202020204" pitchFamily="34" charset="0"/>
              <a:buChar char="•"/>
            </a:pPr>
            <a:r>
              <a:rPr lang="es-MX" b="1" i="0" dirty="0"/>
              <a:t>Isaías 53:9 </a:t>
            </a:r>
            <a:r>
              <a:rPr lang="es-MX" i="1" dirty="0"/>
              <a:t>Y se dispuso con los impíos su sepultura, mas con los ricos fue en su muerte; aunque </a:t>
            </a:r>
            <a:r>
              <a:rPr lang="es-MX" b="1" i="1" u="sng" dirty="0"/>
              <a:t>nunca hizo maldad, ni hubo engaño en su boca</a:t>
            </a:r>
            <a:r>
              <a:rPr lang="es-MX" i="1" dirty="0"/>
              <a:t>.</a:t>
            </a:r>
          </a:p>
          <a:p>
            <a:pPr marL="171450" indent="-171450">
              <a:buFont typeface="Arial" panose="020B0604020202020204" pitchFamily="34" charset="0"/>
              <a:buChar char="•"/>
            </a:pPr>
            <a:r>
              <a:rPr lang="es-MX" b="1" i="0" dirty="0"/>
              <a:t>2 Corintios 5:21 </a:t>
            </a:r>
            <a:r>
              <a:rPr lang="es-MX" i="1" dirty="0"/>
              <a:t>​</a:t>
            </a:r>
            <a:r>
              <a:rPr lang="es-MX" b="1" i="1" u="sng" dirty="0"/>
              <a:t>Al que no conoció pecado</a:t>
            </a:r>
            <a:r>
              <a:rPr lang="es-MX" i="1" dirty="0"/>
              <a:t>, por nosotros lo hizo pecado, para que nosotros fuésemos hechos justicia de Dios en él.</a:t>
            </a:r>
          </a:p>
          <a:p>
            <a:pPr marL="171450" indent="-171450">
              <a:buFont typeface="Arial" panose="020B0604020202020204" pitchFamily="34" charset="0"/>
              <a:buChar char="•"/>
            </a:pPr>
            <a:r>
              <a:rPr lang="es-MX" i="0" dirty="0"/>
              <a:t>El punto es muy importante que Jesús fue tentado y nunca pecó. Siendo en este estado, murió por nuestros pecados, y Dios exigió las cosas así para que su sacrificio sea aceptado delante de Dios.</a:t>
            </a:r>
          </a:p>
          <a:p>
            <a:pPr marL="171450" indent="-171450">
              <a:buFont typeface="Arial" panose="020B0604020202020204" pitchFamily="34" charset="0"/>
              <a:buChar char="•"/>
            </a:pPr>
            <a:r>
              <a:rPr lang="es-MX" b="1" i="0" dirty="0"/>
              <a:t>1 Pedro 2:22</a:t>
            </a:r>
            <a:r>
              <a:rPr lang="es-MX" i="1" dirty="0"/>
              <a:t> el cual </a:t>
            </a:r>
            <a:r>
              <a:rPr lang="es-MX" b="1" i="1" u="sng" dirty="0"/>
              <a:t>no hizo pecado</a:t>
            </a:r>
            <a:r>
              <a:rPr lang="es-MX" i="1" dirty="0"/>
              <a:t>, ni se halló engaño en su boca;</a:t>
            </a:r>
          </a:p>
          <a:p>
            <a:pPr marL="171450" indent="-171450">
              <a:buFont typeface="Arial" panose="020B0604020202020204" pitchFamily="34" charset="0"/>
              <a:buChar char="•"/>
            </a:pPr>
            <a:r>
              <a:rPr lang="es-MX" b="1" i="0" dirty="0"/>
              <a:t>1 Juan 3:5</a:t>
            </a:r>
            <a:r>
              <a:rPr lang="es-MX" i="1" dirty="0"/>
              <a:t> Y sabéis que él apareció para quitar nuestros pecados, y </a:t>
            </a:r>
            <a:r>
              <a:rPr lang="es-MX" b="1" i="1" u="sng" dirty="0"/>
              <a:t>no hay pecado en él</a:t>
            </a:r>
            <a:r>
              <a:rPr lang="es-MX" i="1" dirty="0"/>
              <a:t>.</a:t>
            </a:r>
          </a:p>
          <a:p>
            <a:pPr marL="171450" indent="-171450">
              <a:buFont typeface="Arial" panose="020B0604020202020204" pitchFamily="34" charset="0"/>
              <a:buChar char="•"/>
            </a:pPr>
            <a:r>
              <a:rPr lang="es-MX" i="0" dirty="0"/>
              <a:t>El Salvador tuvo que morir en la cruz sin haber pecado para abogar por nuestros pecados.</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18</a:t>
            </a:fld>
            <a:endParaRPr lang="es-MX"/>
          </a:p>
        </p:txBody>
      </p:sp>
    </p:spTree>
    <p:extLst>
      <p:ext uri="{BB962C8B-B14F-4D97-AF65-F5344CB8AC3E}">
        <p14:creationId xmlns:p14="http://schemas.microsoft.com/office/powerpoint/2010/main" val="1559707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Tenemos que comparar lo que hizo Jesús con lo que la Biblia enseña sobre los siervos ministros de Dios en otras partes de la Biblia. En lo demás de la Biblia, es necesario que el ministro 1) reconozca su llamamiento por Dios a un ministerio. Aceptamos este ministerio, 2) sea ungido por un profeta o persona representando a Dios. 3) En el Antiguo Testamento esto era seguido por un ungimiento por aceite. En el caso de Jesús, su vida y ministerio delante de los seres humanos era hasta una parte, y se cambió o se aumentó en cosa mayor (redimir la humanidad) en un punto, y esto era cuando fue ungido para su muerte (probablemente cuatro veces).</a:t>
            </a:r>
          </a:p>
          <a:p>
            <a:pPr marL="171450" indent="-171450">
              <a:buFont typeface="Arial" panose="020B0604020202020204" pitchFamily="34" charset="0"/>
              <a:buChar char="•"/>
            </a:pPr>
            <a:r>
              <a:rPr lang="es-MX" dirty="0"/>
              <a:t>El ungimiento de un rey o profeta era una vez con aceite, y fue de declarar que Dios autoriza a la persona a su ministerio. El bautismo de Jesús era parte de esto. Su bautismo marcó el principio de su ministerio. Todo creyente debe servir a Dios en Su obra, y todos deben ser bautizados igualmente antes de empezar.</a:t>
            </a:r>
          </a:p>
          <a:p>
            <a:pPr marL="171450" indent="-171450">
              <a:buFont typeface="Arial" panose="020B0604020202020204" pitchFamily="34" charset="0"/>
              <a:buChar char="•"/>
            </a:pPr>
            <a:r>
              <a:rPr lang="es-MX" dirty="0"/>
              <a:t>Pero Jesús tuvo otras confirmaciones de su ministerio y quién era realmente.</a:t>
            </a:r>
          </a:p>
          <a:p>
            <a:pPr marL="171450" indent="-171450">
              <a:buFont typeface="Arial" panose="020B0604020202020204" pitchFamily="34" charset="0"/>
              <a:buChar char="•"/>
            </a:pPr>
            <a:r>
              <a:rPr lang="es-MX" b="1" dirty="0"/>
              <a:t>Mateo 17:3 </a:t>
            </a:r>
            <a:r>
              <a:rPr lang="es-MX" i="1" dirty="0"/>
              <a:t>Y he aquí les aparecieron Moisés y Elías, hablando con él.</a:t>
            </a:r>
          </a:p>
          <a:p>
            <a:pPr marL="171450" indent="-171450">
              <a:buFont typeface="Arial" panose="020B0604020202020204" pitchFamily="34" charset="0"/>
              <a:buChar char="•"/>
            </a:pPr>
            <a:r>
              <a:rPr lang="es-MX" b="1" dirty="0"/>
              <a:t>Mateo 17:5 </a:t>
            </a:r>
            <a:r>
              <a:rPr lang="es-MX" i="1" dirty="0"/>
              <a:t>Mientras él aún hablaba, una nube de luz los cubrió; y he aquí una voz desde la nube, que decía: Este es mi Hijo amado, en quien tengo complacencia; a él oíd.</a:t>
            </a:r>
          </a:p>
          <a:p>
            <a:pPr marL="171450" indent="-171450">
              <a:buFont typeface="Arial" panose="020B0604020202020204" pitchFamily="34" charset="0"/>
              <a:buChar char="•"/>
            </a:pPr>
            <a:r>
              <a:rPr lang="es-MX" dirty="0"/>
              <a:t>Esta ocasión era más temprana en su ministerio parece, pero era para confirmar y quitar las dudas de sus seguidores de quien era, Emanuel, Dios entre nosotros en forma humana. </a:t>
            </a:r>
          </a:p>
          <a:p>
            <a:pPr marL="171450" indent="-171450">
              <a:buFont typeface="Arial" panose="020B0604020202020204" pitchFamily="34" charset="0"/>
              <a:buChar char="•"/>
            </a:pPr>
            <a:r>
              <a:rPr lang="es-MX" dirty="0"/>
              <a:t>Más hacia el final de su ministerio, era ungido con aceite para la parte de abogar para la salvación con Dios en su muerte.</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19</a:t>
            </a:fld>
            <a:endParaRPr lang="es-MX"/>
          </a:p>
        </p:txBody>
      </p:sp>
    </p:spTree>
    <p:extLst>
      <p:ext uri="{BB962C8B-B14F-4D97-AF65-F5344CB8AC3E}">
        <p14:creationId xmlns:p14="http://schemas.microsoft.com/office/powerpoint/2010/main" val="2409055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todas formas, Jesús es nuestro patrón moral.</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20</a:t>
            </a:fld>
            <a:endParaRPr lang="es-MX"/>
          </a:p>
        </p:txBody>
      </p:sp>
    </p:spTree>
    <p:extLst>
      <p:ext uri="{BB962C8B-B14F-4D97-AF65-F5344CB8AC3E}">
        <p14:creationId xmlns:p14="http://schemas.microsoft.com/office/powerpoint/2010/main" val="2718247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La oración es la forma o método que Dios hizo para nosotros. La oración es para que hablemos con Dios personalmente, explicándole nuestras necesidades y deseos, y luego Dios nos concede estas peticiones, o nos habla para resolver el “porque no” nos concede nuestras peticiones, o nos da otra respuesta diferente.</a:t>
            </a:r>
          </a:p>
          <a:p>
            <a:pPr marL="171450" indent="-171450">
              <a:buFont typeface="Arial" panose="020B0604020202020204" pitchFamily="34" charset="0"/>
              <a:buChar char="•"/>
            </a:pPr>
            <a:r>
              <a:rPr lang="es-MX" dirty="0"/>
              <a:t>Aun Dios nos manda a trabajar para sostenernos y para conseguir nuestros deseos, la oración es como debemos siempre pedir estas cosas de Dios. </a:t>
            </a:r>
          </a:p>
          <a:p>
            <a:pPr marL="171450" indent="-171450">
              <a:buFont typeface="Arial" panose="020B0604020202020204" pitchFamily="34" charset="0"/>
              <a:buChar char="•"/>
            </a:pPr>
            <a:r>
              <a:rPr lang="es-MX" dirty="0"/>
              <a:t>Dios abre formas de conseguir las cosas, pero el permiso de conseguirlas es dado porque oramos.</a:t>
            </a:r>
          </a:p>
          <a:p>
            <a:pPr marL="171450" indent="-171450">
              <a:buFont typeface="Arial" panose="020B0604020202020204" pitchFamily="34" charset="0"/>
              <a:buChar char="•"/>
            </a:pPr>
            <a:r>
              <a:rPr lang="es-MX" dirty="0"/>
              <a:t>Es correcto de orar con la Biblia abierta, o sea, orar y estudiar las Escrituras porque las respuestas muchas veces ya están en la Biblia en lo de sí o lo de no.</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21</a:t>
            </a:fld>
            <a:endParaRPr lang="es-MX"/>
          </a:p>
        </p:txBody>
      </p:sp>
    </p:spTree>
    <p:extLst>
      <p:ext uri="{BB962C8B-B14F-4D97-AF65-F5344CB8AC3E}">
        <p14:creationId xmlns:p14="http://schemas.microsoft.com/office/powerpoint/2010/main" val="39927868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Si Jesús no fuera Dios, entonces no sería nuestro mediador sino él mismo necesitaría un mediador, porque todo ser humano es pecador.</a:t>
            </a:r>
          </a:p>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3</a:t>
            </a:fld>
            <a:endParaRPr lang="es-MX"/>
          </a:p>
        </p:txBody>
      </p:sp>
    </p:spTree>
    <p:extLst>
      <p:ext uri="{BB962C8B-B14F-4D97-AF65-F5344CB8AC3E}">
        <p14:creationId xmlns:p14="http://schemas.microsoft.com/office/powerpoint/2010/main" val="8104897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No podemos enfatizar suficiente que en el perfil de Jesús, en ver este mosaico de elementos en la vida de Jesús, lo mayor de todo es Jesús muriendo en la cruz para salvarnos.</a:t>
            </a:r>
          </a:p>
          <a:p>
            <a:pPr marL="171450" indent="-171450">
              <a:buFont typeface="Arial" panose="020B0604020202020204" pitchFamily="34" charset="0"/>
              <a:buChar char="•"/>
            </a:pPr>
            <a:r>
              <a:rPr lang="es-MX" b="1" dirty="0"/>
              <a:t>Juan 3:16 </a:t>
            </a:r>
            <a:r>
              <a:rPr lang="es-MX" dirty="0"/>
              <a:t>su muerte es la magna obra del amor de Dios para la humanidad.</a:t>
            </a:r>
          </a:p>
          <a:p>
            <a:pPr marL="171450" indent="-171450">
              <a:buFont typeface="Arial" panose="020B0604020202020204" pitchFamily="34" charset="0"/>
              <a:buChar char="•"/>
            </a:pPr>
            <a:r>
              <a:rPr lang="es-MX" dirty="0"/>
              <a:t>Aparte de salvarnos por su muerte, su muerte sirve para reafirmar que Jesús es Rey sobre la vida y la muerte. Esto significa que Él puede con autoridad meter a las personas en el infierno (muerte eterna) o conceder a sus hijos la vida buena con Dios en el cielo para </a:t>
            </a:r>
            <a:r>
              <a:rPr lang="es-MX"/>
              <a:t>la eternidad.</a:t>
            </a: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22</a:t>
            </a:fld>
            <a:endParaRPr lang="es-MX"/>
          </a:p>
        </p:txBody>
      </p:sp>
    </p:spTree>
    <p:extLst>
      <p:ext uri="{BB962C8B-B14F-4D97-AF65-F5344CB8AC3E}">
        <p14:creationId xmlns:p14="http://schemas.microsoft.com/office/powerpoint/2010/main" val="35561147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a:t>Romanos 12:1 </a:t>
            </a:r>
            <a:r>
              <a:rPr lang="es-MX" i="1" dirty="0"/>
              <a:t>Así que, hermanos, os ruego por las misericordias de Dios, que presentéis vuestros cuerpos en sacrificio vivo, santo, agradable a Dios, que es vuestro culto racional. </a:t>
            </a:r>
            <a:r>
              <a:rPr lang="es-MX" b="1" dirty="0"/>
              <a:t>2</a:t>
            </a:r>
            <a:r>
              <a:rPr lang="es-MX" dirty="0"/>
              <a:t> </a:t>
            </a:r>
            <a:r>
              <a:rPr lang="es-MX" i="1" dirty="0"/>
              <a:t>​No os conforméis a este siglo, sino transformaos por medio de la renovación de vuestro entendimiento, « para que» comprobéis cuál sea la buena voluntad de Dios, agradable y perfecta.</a:t>
            </a:r>
          </a:p>
          <a:p>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23</a:t>
            </a:fld>
            <a:endParaRPr lang="es-MX"/>
          </a:p>
        </p:txBody>
      </p:sp>
    </p:spTree>
    <p:extLst>
      <p:ext uri="{BB962C8B-B14F-4D97-AF65-F5344CB8AC3E}">
        <p14:creationId xmlns:p14="http://schemas.microsoft.com/office/powerpoint/2010/main" val="896732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b="1" dirty="0"/>
              <a:t>Jeremiah 17:5</a:t>
            </a:r>
            <a:r>
              <a:rPr lang="es-MX" dirty="0"/>
              <a:t> </a:t>
            </a:r>
            <a:r>
              <a:rPr lang="es-MX" i="1" dirty="0"/>
              <a:t>Así ha dicho Jehová: </a:t>
            </a:r>
            <a:r>
              <a:rPr lang="es-MX" b="1" i="1" u="sng" dirty="0"/>
              <a:t>Maldito el varón que confía en el hombre</a:t>
            </a:r>
            <a:r>
              <a:rPr lang="es-MX" i="1" dirty="0"/>
              <a:t>, y pone carne por su brazo, y su corazón se aparta de Jehová</a:t>
            </a:r>
            <a:r>
              <a:rPr lang="es-MX" dirty="0"/>
              <a:t>.</a:t>
            </a:r>
          </a:p>
          <a:p>
            <a:pPr marL="171450" indent="-171450">
              <a:buFont typeface="Arial" panose="020B0604020202020204" pitchFamily="34" charset="0"/>
              <a:buChar char="•"/>
            </a:pPr>
            <a:r>
              <a:rPr lang="es-MX" dirty="0"/>
              <a:t>Si dices que confías en Jesús pero no crees que Él es mero Dios, Jehová (segunda persona de la Trinidad) entonces estás confiando en un hombre bueno nada más, y eres maldito por Dios. Tus creencias equivocadas van a jalarte al infierno en el fin.</a:t>
            </a:r>
          </a:p>
          <a:p>
            <a:pPr marL="171450" indent="-171450">
              <a:buFont typeface="Arial" panose="020B0604020202020204" pitchFamily="34" charset="0"/>
              <a:buChar char="•"/>
            </a:pPr>
            <a:r>
              <a:rPr lang="es-MX" dirty="0"/>
              <a:t>Jesús tuvo que ser Dios, porque la ira de Dios es tan grande que ningún hombre ni ningún ángel pudo aguantar la ira de Dios, el castigo de Dios, y salir aceptado por sino solamente mero Dios se ofrece.</a:t>
            </a:r>
          </a:p>
          <a:p>
            <a:pPr marL="0" indent="0">
              <a:buFont typeface="Arial" panose="020B0604020202020204" pitchFamily="34" charset="0"/>
              <a:buNone/>
            </a:pPr>
            <a:endParaRPr lang="es-MX" u="none" dirty="0"/>
          </a:p>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4</a:t>
            </a:fld>
            <a:endParaRPr lang="es-MX"/>
          </a:p>
        </p:txBody>
      </p:sp>
    </p:spTree>
    <p:extLst>
      <p:ext uri="{BB962C8B-B14F-4D97-AF65-F5344CB8AC3E}">
        <p14:creationId xmlns:p14="http://schemas.microsoft.com/office/powerpoint/2010/main" val="3532428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0" u="none" dirty="0"/>
              <a:t>Entonces, no debemos tener nada de ver con “otros dioses” aparte del mero Dios Jehová. Pero el Padre honra al Hijo llamándole Dios. El Padre habla del Hijo como 1) Otra persona afuera de Dios el Padre, 2) pero como Jesús es mero Dios también. 3) Dios el Padre le da más honor que le da el Padre a sí mismo.</a:t>
            </a:r>
          </a:p>
          <a:p>
            <a:pPr marL="0" indent="0">
              <a:buFont typeface="Arial" panose="020B0604020202020204" pitchFamily="34" charset="0"/>
              <a:buNone/>
            </a:pPr>
            <a:r>
              <a:rPr lang="es-MX" b="1" u="none" dirty="0"/>
              <a:t>Hebreos 1:3 </a:t>
            </a:r>
            <a:r>
              <a:rPr lang="es-MX" b="0" i="1" u="none" dirty="0"/>
              <a:t>el cual, </a:t>
            </a:r>
            <a:r>
              <a:rPr lang="es-MX" b="0" u="none" dirty="0"/>
              <a:t>(Jesús) </a:t>
            </a:r>
            <a:r>
              <a:rPr lang="es-MX" b="0" i="1" u="none" dirty="0"/>
              <a:t>siendo el resplandor de su gloria, y </a:t>
            </a:r>
            <a:r>
              <a:rPr lang="es-MX" b="1" i="1" u="none" dirty="0"/>
              <a:t>la imagen misma de su sustancia</a:t>
            </a:r>
            <a:r>
              <a:rPr lang="es-MX" b="0" i="1" u="none" dirty="0"/>
              <a:t>, </a:t>
            </a:r>
            <a:r>
              <a:rPr lang="es-MX" b="0" u="none" dirty="0"/>
              <a:t>(o sea, el Padre declara el asunto para nosotros. Jesús es la misma sustancia de Dios el Padre) </a:t>
            </a:r>
            <a:r>
              <a:rPr lang="es-MX" b="0" i="1" u="none" dirty="0"/>
              <a:t>y quien sustenta todas las cosas con la palabra de su poder</a:t>
            </a:r>
            <a:r>
              <a:rPr lang="es-MX" b="0" u="none" dirty="0"/>
              <a:t>, (¿Quién más que mero Dios puede sustentar la creación por su propio poder?) </a:t>
            </a:r>
          </a:p>
          <a:p>
            <a:pPr marL="0" indent="0">
              <a:buFont typeface="Arial" panose="020B0604020202020204" pitchFamily="34" charset="0"/>
              <a:buNone/>
            </a:pPr>
            <a:r>
              <a:rPr lang="es-MX" b="1" u="none" dirty="0"/>
              <a:t>Hebreos 1:6 </a:t>
            </a:r>
            <a:r>
              <a:rPr lang="es-MX" b="0" i="1" u="none" dirty="0"/>
              <a:t>Y otra vez, cuando introduce </a:t>
            </a:r>
            <a:r>
              <a:rPr lang="es-MX" b="1" i="1" u="sng" dirty="0"/>
              <a:t>al Primogénito</a:t>
            </a:r>
            <a:r>
              <a:rPr lang="es-MX" b="0" i="1" u="none" dirty="0"/>
              <a:t> en el mundo, dice: </a:t>
            </a:r>
            <a:r>
              <a:rPr lang="es-MX" b="1" i="1" u="sng" dirty="0"/>
              <a:t>Adórenle todos los ángeles de Dios</a:t>
            </a:r>
            <a:r>
              <a:rPr lang="es-MX" b="0" i="1" u="none" dirty="0"/>
              <a:t>.</a:t>
            </a:r>
          </a:p>
          <a:p>
            <a:pPr marL="171450" indent="-171450">
              <a:buFont typeface="Arial" panose="020B0604020202020204" pitchFamily="34" charset="0"/>
              <a:buChar char="•"/>
            </a:pPr>
            <a:r>
              <a:rPr lang="es-MX" b="0" u="none" dirty="0"/>
              <a:t>El Padre manda a todos (ángeles y humanos) a adorar a Jesús, su Hijo. Pero compare esto con…</a:t>
            </a:r>
          </a:p>
          <a:p>
            <a:pPr marL="171450" indent="-171450">
              <a:buFont typeface="Arial" panose="020B0604020202020204" pitchFamily="34" charset="0"/>
              <a:buChar char="•"/>
            </a:pPr>
            <a:r>
              <a:rPr lang="es-MX" b="1" u="none" dirty="0"/>
              <a:t>Lucas 4:8 </a:t>
            </a:r>
            <a:r>
              <a:rPr lang="es-MX" b="0" u="none" dirty="0"/>
              <a:t>​</a:t>
            </a:r>
            <a:r>
              <a:rPr lang="es-MX" b="0" i="1" u="none" dirty="0"/>
              <a:t>Respondiendo Jesús, le dijo: « Vete de mí,» Satanás, porque escrito está: </a:t>
            </a:r>
            <a:r>
              <a:rPr lang="es-MX" b="1" i="1" u="sng" dirty="0"/>
              <a:t>Al Señor tu Dios adorarás, y a él solo servirás</a:t>
            </a:r>
            <a:r>
              <a:rPr lang="es-MX" b="0" i="1" u="none" dirty="0"/>
              <a:t>.</a:t>
            </a:r>
          </a:p>
          <a:p>
            <a:pPr marL="171450" indent="-171450">
              <a:buFont typeface="Arial" panose="020B0604020202020204" pitchFamily="34" charset="0"/>
              <a:buChar char="•"/>
            </a:pPr>
            <a:r>
              <a:rPr lang="es-MX" b="0" u="none" dirty="0"/>
              <a:t>Entonces Jesús es mero Dios, Jehová.</a:t>
            </a:r>
          </a:p>
          <a:p>
            <a:pPr marL="0" indent="0">
              <a:buFont typeface="Arial" panose="020B0604020202020204" pitchFamily="34" charset="0"/>
              <a:buNone/>
            </a:pPr>
            <a:r>
              <a:rPr lang="es-MX" b="1" u="sng" dirty="0"/>
              <a:t>HONOR</a:t>
            </a:r>
          </a:p>
          <a:p>
            <a:pPr marL="171450" indent="-171450">
              <a:buFont typeface="Arial" panose="020B0604020202020204" pitchFamily="34" charset="0"/>
              <a:buChar char="•"/>
            </a:pPr>
            <a:r>
              <a:rPr lang="es-MX" dirty="0"/>
              <a:t>La Biblia hace claro por tantas declaraciones sobre Jesús (su persona, su naturaleza, sus hechos) que Jesús tiene que ser mero Dios. Esto era necesario porque en el fin, confiamos en Dios (el Hijo) para ser salvo, oramos a Dios (Jesús) por todo lo que necesitamos en esta vida, y nuestra salvación es de ir un día a estar para siempre con Jesús en su hogar, el cielo, su Padre.</a:t>
            </a:r>
          </a:p>
          <a:p>
            <a:pPr marL="171450" indent="-171450">
              <a:buFont typeface="Arial" panose="020B0604020202020204" pitchFamily="34" charset="0"/>
              <a:buChar char="•"/>
            </a:pPr>
            <a:r>
              <a:rPr lang="es-MX" dirty="0"/>
              <a:t>Solamente siendo mero Dios pudo Jesús cumplir con todas las tareas asignadas a Él por el Padre.</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5</a:t>
            </a:fld>
            <a:endParaRPr lang="es-MX"/>
          </a:p>
        </p:txBody>
      </p:sp>
    </p:spTree>
    <p:extLst>
      <p:ext uri="{BB962C8B-B14F-4D97-AF65-F5344CB8AC3E}">
        <p14:creationId xmlns:p14="http://schemas.microsoft.com/office/powerpoint/2010/main" val="2008943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LOS ATRIBUTOS DE DIOS ATRIBUTADOS A JESÚS</a:t>
            </a:r>
          </a:p>
          <a:p>
            <a:pPr marL="171450" indent="-171450">
              <a:buFont typeface="Arial" panose="020B0604020202020204" pitchFamily="34" charset="0"/>
              <a:buChar char="•"/>
            </a:pPr>
            <a:r>
              <a:rPr lang="es-MX" dirty="0"/>
              <a:t>¿Cómo puede Jesús oír, entender, y contestar los miles de millones de personas en la tierra y sus cientos o miles de oraciones de cada uno? Solamente siendo Dios puede Jesús hacer esto. </a:t>
            </a:r>
          </a:p>
          <a:p>
            <a:pPr marL="171450" indent="-171450">
              <a:buFont typeface="Arial" panose="020B0604020202020204" pitchFamily="34" charset="0"/>
              <a:buChar char="•"/>
            </a:pPr>
            <a:r>
              <a:rPr lang="es-MX" dirty="0"/>
              <a:t>Siendo hombre y siendo Dios nos demuestra perfectamente cómo los seres humanos pueden vivir los atributos comunicables de Dios.</a:t>
            </a:r>
          </a:p>
          <a:p>
            <a:pPr marL="171450" indent="-171450">
              <a:buFont typeface="Arial" panose="020B0604020202020204" pitchFamily="34" charset="0"/>
              <a:buChar char="•"/>
            </a:pPr>
            <a:r>
              <a:rPr lang="es-MX" dirty="0"/>
              <a:t>Unos atributos no comunicables: omnisciencia, omnipresencia, omnipotencia, etc. </a:t>
            </a:r>
          </a:p>
          <a:p>
            <a:pPr marL="171450" indent="-171450">
              <a:buFont typeface="Arial" panose="020B0604020202020204" pitchFamily="34" charset="0"/>
              <a:buChar char="•"/>
            </a:pPr>
            <a:r>
              <a:rPr lang="es-MX" dirty="0"/>
              <a:t>Unos atributos comunicables: el amor, la misericordia, la longanimidad, etc.</a:t>
            </a:r>
          </a:p>
          <a:p>
            <a:pPr marL="0" indent="0">
              <a:buFont typeface="Arial" panose="020B0604020202020204" pitchFamily="34" charset="0"/>
              <a:buNone/>
            </a:pPr>
            <a:r>
              <a:rPr lang="es-MX" b="1" dirty="0"/>
              <a:t>Definimos a Dios por Su aseidad y eternidad.</a:t>
            </a:r>
          </a:p>
          <a:p>
            <a:pPr marL="171450" indent="-171450">
              <a:buFont typeface="Arial" panose="020B0604020202020204" pitchFamily="34" charset="0"/>
              <a:buChar char="•"/>
            </a:pPr>
            <a:r>
              <a:rPr lang="es-MX" b="1" u="sng" dirty="0"/>
              <a:t>Aseidad</a:t>
            </a:r>
            <a:r>
              <a:rPr lang="es-MX" dirty="0"/>
              <a:t> – Este concepto es que Dios no fue creado sino siempre ha existido en la eternidad pasada. Solamente Dios tiene aseidad.</a:t>
            </a:r>
          </a:p>
          <a:p>
            <a:pPr marL="171450" indent="-171450">
              <a:buFont typeface="Arial" panose="020B0604020202020204" pitchFamily="34" charset="0"/>
              <a:buChar char="•"/>
            </a:pPr>
            <a:r>
              <a:rPr lang="es-MX" b="1" u="sng" dirty="0"/>
              <a:t>Eternidad</a:t>
            </a:r>
            <a:r>
              <a:rPr lang="es-MX" dirty="0"/>
              <a:t> – Si hablamos de tiempo, entendemos que el tiempo es marcado por algo. En nuestro caso, es marcado por la tierra girando de día y noche, y la tierra girando alrededor del sol. El tiempo es algo que Dios construyó. No es </a:t>
            </a:r>
            <a:r>
              <a:rPr lang="es-MX" dirty="0" err="1"/>
              <a:t>co-eternal</a:t>
            </a:r>
            <a:r>
              <a:rPr lang="es-MX" dirty="0"/>
              <a:t> con Dios. Si nuestro mundo de repente no girara en ninguno de estos marcadores, entonces el tiempo se pararía. Después de los eventos de Apocalipsis, Dios hará un nuevo mundo y cielos, y traerá el cielo donde El vive a la tierra, y Dios será el sol que nunca esconde su cara, y no habrá diferentes estaciones del año ni tampoco noche.</a:t>
            </a:r>
          </a:p>
          <a:p>
            <a:pPr marL="171450" indent="-171450">
              <a:buFont typeface="Arial" panose="020B0604020202020204" pitchFamily="34" charset="0"/>
              <a:buChar char="•"/>
            </a:pPr>
            <a:r>
              <a:rPr lang="es-MX" dirty="0"/>
              <a:t>Jesús siempre existía </a:t>
            </a:r>
            <a:r>
              <a:rPr lang="es-MX" b="1" i="0" dirty="0"/>
              <a:t>Proverbios 8:22 </a:t>
            </a:r>
            <a:r>
              <a:rPr lang="es-MX" b="1" dirty="0"/>
              <a:t>y Juan 1:1-2.</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6</a:t>
            </a:fld>
            <a:endParaRPr lang="es-MX"/>
          </a:p>
        </p:txBody>
      </p:sp>
    </p:spTree>
    <p:extLst>
      <p:ext uri="{BB962C8B-B14F-4D97-AF65-F5344CB8AC3E}">
        <p14:creationId xmlns:p14="http://schemas.microsoft.com/office/powerpoint/2010/main" val="4986156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Nombre de Dios: Jehová-</a:t>
            </a:r>
            <a:r>
              <a:rPr lang="es-MX" b="1" dirty="0" err="1"/>
              <a:t>Nissi</a:t>
            </a:r>
            <a:r>
              <a:rPr lang="es-MX" b="1" dirty="0"/>
              <a:t> (Dios proveerá)</a:t>
            </a:r>
          </a:p>
          <a:p>
            <a:pPr marL="171450" indent="-171450">
              <a:buFont typeface="Arial" panose="020B0604020202020204" pitchFamily="34" charset="0"/>
              <a:buChar char="•"/>
            </a:pPr>
            <a:r>
              <a:rPr lang="es-MX" b="1" dirty="0"/>
              <a:t>Génesis 22:13 </a:t>
            </a:r>
            <a:r>
              <a:rPr lang="es-MX" i="1" dirty="0"/>
              <a:t>Entonces alzó Abraham sus ojos y miró, y he aquí a sus espaldas un carnero trabado en un zarzal por sus cuernos; y fue Abraham y tomó el carnero, y lo ofreció en holocausto en lugar de su hijo</a:t>
            </a:r>
            <a:r>
              <a:rPr lang="es-MX" dirty="0"/>
              <a:t>. </a:t>
            </a:r>
            <a:r>
              <a:rPr lang="es-MX" b="1" dirty="0"/>
              <a:t>14 </a:t>
            </a:r>
            <a:r>
              <a:rPr lang="es-MX" i="1" dirty="0"/>
              <a:t>Y llamó Abraham el nombre de aquel lugar, </a:t>
            </a:r>
            <a:r>
              <a:rPr lang="es-MX" b="1" i="1" u="sng" dirty="0"/>
              <a:t>Jehová proveerá</a:t>
            </a:r>
            <a:r>
              <a:rPr lang="es-MX" i="1" dirty="0"/>
              <a:t>. Por tanto se dice hoy: En el monte de Jehová será provisto.</a:t>
            </a:r>
          </a:p>
          <a:p>
            <a:pPr marL="171450" indent="-171450">
              <a:buFont typeface="Arial" panose="020B0604020202020204" pitchFamily="34" charset="0"/>
              <a:buChar char="•"/>
            </a:pPr>
            <a:r>
              <a:rPr lang="es-MX" b="1" dirty="0"/>
              <a:t>2 Pedro 1:3 </a:t>
            </a:r>
            <a:r>
              <a:rPr lang="es-MX" b="1" i="1" u="sng" dirty="0"/>
              <a:t>Como todas las cosas que pertenecen a la vida y a la piedad nos han sido dadas por su divino poder</a:t>
            </a:r>
            <a:r>
              <a:rPr lang="es-MX" i="1" dirty="0"/>
              <a:t>, mediante el conocimiento de aquel que nos llamó por su gloria y excelencia</a:t>
            </a:r>
            <a:r>
              <a:rPr lang="es-MX" dirty="0"/>
              <a:t>,</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7</a:t>
            </a:fld>
            <a:endParaRPr lang="es-MX"/>
          </a:p>
        </p:txBody>
      </p:sp>
    </p:spTree>
    <p:extLst>
      <p:ext uri="{BB962C8B-B14F-4D97-AF65-F5344CB8AC3E}">
        <p14:creationId xmlns:p14="http://schemas.microsoft.com/office/powerpoint/2010/main" val="27662845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Dios es Creador del mundo</a:t>
            </a:r>
          </a:p>
          <a:p>
            <a:pPr marL="171450" indent="-171450">
              <a:buFont typeface="Arial" panose="020B0604020202020204" pitchFamily="34" charset="0"/>
              <a:buChar char="•"/>
            </a:pPr>
            <a:r>
              <a:rPr lang="es-MX" b="1" dirty="0"/>
              <a:t>Hechos 17:24 </a:t>
            </a:r>
            <a:r>
              <a:rPr lang="es-MX" b="1" i="1" u="sng" dirty="0"/>
              <a:t>El Dios que hizo el mundo y todas las cosas que en él hay</a:t>
            </a:r>
            <a:r>
              <a:rPr lang="es-MX" i="1" dirty="0"/>
              <a:t>, siendo Señor del cielo y de la tierra, no habita en templos hechos por manos humanas,</a:t>
            </a:r>
          </a:p>
          <a:p>
            <a:pPr marL="171450" indent="-171450">
              <a:buFont typeface="Arial" panose="020B0604020202020204" pitchFamily="34" charset="0"/>
              <a:buChar char="•"/>
            </a:pPr>
            <a:r>
              <a:rPr lang="es-MX" b="1" i="0" dirty="0"/>
              <a:t>Hechos 4:24 </a:t>
            </a:r>
            <a:r>
              <a:rPr lang="es-MX" i="1" dirty="0"/>
              <a:t>Y ellos, habiéndolo oído, alzaron unánimes la voz </a:t>
            </a:r>
            <a:r>
              <a:rPr lang="es-MX" b="1" i="1" u="sng" dirty="0"/>
              <a:t>a Dios</a:t>
            </a:r>
            <a:r>
              <a:rPr lang="es-MX" i="1" dirty="0"/>
              <a:t>, y dijeron</a:t>
            </a:r>
            <a:r>
              <a:rPr lang="es-MX" b="1" i="1" u="none" dirty="0"/>
              <a:t>: </a:t>
            </a:r>
            <a:r>
              <a:rPr lang="es-MX" b="1" i="1" u="sng" dirty="0"/>
              <a:t>Soberano Señor, tú eres el Dios que hiciste el cielo y la tierra, el mar y todo lo que en ellos hay;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a:t>Isaías 40:28 </a:t>
            </a:r>
            <a:r>
              <a:rPr lang="es-MX" i="1" dirty="0"/>
              <a:t>¿No has sabido, no has oído que </a:t>
            </a:r>
            <a:r>
              <a:rPr lang="es-MX" b="1" i="1" u="sng" dirty="0"/>
              <a:t>el Dios eterno es Jehová, el cual creó los confines de la tierra</a:t>
            </a:r>
            <a:r>
              <a:rPr lang="es-MX" i="1" dirty="0"/>
              <a:t>? No desfallece, ni se fatiga con cansancio, y su entendimiento no hay quien lo alcance.</a:t>
            </a:r>
            <a:endParaRPr lang="es-MX"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a:t>Isa 40:28 </a:t>
            </a:r>
            <a:r>
              <a:rPr lang="es-MX" b="0" dirty="0"/>
              <a:t>Dios eterno Jehová creó la tierra.</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8</a:t>
            </a:fld>
            <a:endParaRPr lang="es-MX"/>
          </a:p>
        </p:txBody>
      </p:sp>
    </p:spTree>
    <p:extLst>
      <p:ext uri="{BB962C8B-B14F-4D97-AF65-F5344CB8AC3E}">
        <p14:creationId xmlns:p14="http://schemas.microsoft.com/office/powerpoint/2010/main" val="1116952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1200" b="1" i="0" dirty="0"/>
              <a:t>Jesús creó todo.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Col 1:15-16 </a:t>
            </a:r>
            <a:r>
              <a:rPr lang="es-MX" b="0" i="1" dirty="0"/>
              <a:t>El es la imagen del Dios invisible, </a:t>
            </a:r>
            <a:r>
              <a:rPr lang="es-MX" b="1" i="1" u="sng" dirty="0"/>
              <a:t>el primogénito</a:t>
            </a:r>
            <a:r>
              <a:rPr lang="es-MX" b="0" i="1" dirty="0"/>
              <a:t> de toda creación. Porque </a:t>
            </a:r>
            <a:r>
              <a:rPr lang="es-MX" b="1" i="1" u="sng" dirty="0"/>
              <a:t>en él fueron creadas todas las cosas, las que hay en los cielos y las que hay en la tierra, </a:t>
            </a:r>
            <a:r>
              <a:rPr lang="es-MX" b="0" i="1" dirty="0"/>
              <a:t>visibles e invisibles; sean tronos, sean dominios, sean principados, sean potestades; </a:t>
            </a:r>
            <a:r>
              <a:rPr lang="es-MX" b="1" i="1" u="sng" dirty="0"/>
              <a:t>todo fue creado por medio de él </a:t>
            </a:r>
            <a:r>
              <a:rPr lang="es-MX" b="0" i="1" dirty="0"/>
              <a:t>y para él.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b="1" i="0" dirty="0"/>
              <a:t>Col 1:15</a:t>
            </a:r>
            <a:r>
              <a:rPr lang="es-MX" sz="1200" b="0" i="0" dirty="0"/>
              <a:t> dice que Jesús es la misma imagen de Dios, Él es de la misma esencia de Dios, o sea, Jesús es mero Dios. Pero habla así de Jesús comparándole con Dios (el Padre). Jesús creó todo lo que es creado. Jesús siendo creador no pudiera haberse creado a sí mismo. De pasar de no existir a existir por si mismo no es posible. Las criaturas no pueden auto crearse.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b="1" i="0" dirty="0"/>
              <a:t>Col 1:15</a:t>
            </a:r>
            <a:r>
              <a:rPr lang="es-MX" sz="1200" b="0" i="0" dirty="0"/>
              <a:t> Todo en el reino espiritual, Jesús también lo creó. Los Mormones y Testigos de Jehová proponen que Dios Jehová creó a los ángeles, uno siendo Jesús o Miguel (dicen que tiene dos nombres) y luego Jesús el arcángel creó lo demás. Esto esta en contra de las Escrituras, todo lo creado, Jesús lo creó.</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b="1" i="0" dirty="0"/>
              <a:t>Col 1:16 </a:t>
            </a:r>
            <a:r>
              <a:rPr lang="es-MX" sz="1200" b="0" i="0" dirty="0"/>
              <a:t>Todo fue creado </a:t>
            </a:r>
            <a:r>
              <a:rPr lang="es-MX" sz="1200" b="1" i="0" u="sng" dirty="0"/>
              <a:t>para Jesús</a:t>
            </a:r>
            <a:r>
              <a:rPr lang="es-MX" sz="1200" b="0" i="0" dirty="0"/>
              <a:t>. Él es el heredero de la Creación. Si Jesús fuera nada más un ángel creado, no sería correcto que Dios premia a una criatura con la Creación. Esto se ve afuera del correcto y el orden que está en Dios.</a:t>
            </a:r>
          </a:p>
          <a:p>
            <a:pPr marL="171450" indent="-171450">
              <a:buFont typeface="Arial" panose="020B0604020202020204" pitchFamily="34" charset="0"/>
              <a:buChar char="•"/>
            </a:pPr>
            <a:r>
              <a:rPr lang="es-MX" b="1" dirty="0"/>
              <a:t>Apocalipsis 10:6</a:t>
            </a:r>
            <a:r>
              <a:rPr lang="es-MX" dirty="0"/>
              <a:t> </a:t>
            </a:r>
            <a:r>
              <a:rPr lang="es-MX" i="1" dirty="0"/>
              <a:t>y juró por </a:t>
            </a:r>
            <a:r>
              <a:rPr lang="es-MX" b="1" i="1" u="sng" dirty="0"/>
              <a:t>el que vive por los siglos de los siglos</a:t>
            </a:r>
            <a:r>
              <a:rPr lang="es-MX" b="0" i="0" u="none" dirty="0"/>
              <a:t> (habla de la eternidad del Hijo)</a:t>
            </a:r>
            <a:r>
              <a:rPr lang="es-MX" b="1" i="1" u="none" dirty="0"/>
              <a:t>, </a:t>
            </a:r>
            <a:r>
              <a:rPr lang="es-MX" b="1" i="1" u="sng" dirty="0"/>
              <a:t>que creó el cielo y las cosas que están en él, y la tierra y las cosas que están en ella, y el mar y las cosas que están en él</a:t>
            </a:r>
            <a:r>
              <a:rPr lang="es-MX" i="1" dirty="0"/>
              <a:t>, que el tiempo no sería más</a:t>
            </a:r>
            <a:r>
              <a:rPr lang="es-MX" dirty="0"/>
              <a:t>, (este Dios cerró el tiempo, lo deshizo por Jesús. Terminó con ello. Entonces Él tiene que ser mero mero Dios).</a:t>
            </a:r>
            <a:endParaRPr lang="es-MX" b="0" dirty="0"/>
          </a:p>
        </p:txBody>
      </p:sp>
      <p:sp>
        <p:nvSpPr>
          <p:cNvPr id="4" name="Marcador de número de diapositiva 3"/>
          <p:cNvSpPr>
            <a:spLocks noGrp="1"/>
          </p:cNvSpPr>
          <p:nvPr>
            <p:ph type="sldNum" sz="quarter" idx="5"/>
          </p:nvPr>
        </p:nvSpPr>
        <p:spPr/>
        <p:txBody>
          <a:bodyPr/>
          <a:lstStyle/>
          <a:p>
            <a:fld id="{790E7AF6-8A87-4BE3-8273-BB1ECF74CDA3}" type="slidenum">
              <a:rPr lang="es-MX" smtClean="0"/>
              <a:t>9</a:t>
            </a:fld>
            <a:endParaRPr lang="es-MX"/>
          </a:p>
        </p:txBody>
      </p:sp>
    </p:spTree>
    <p:extLst>
      <p:ext uri="{BB962C8B-B14F-4D97-AF65-F5344CB8AC3E}">
        <p14:creationId xmlns:p14="http://schemas.microsoft.com/office/powerpoint/2010/main" val="2514045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Dios es Creador del mundo.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a:t>Hechos 17:24</a:t>
            </a:r>
            <a:r>
              <a:rPr lang="es-MX" b="0" dirty="0"/>
              <a:t> </a:t>
            </a:r>
            <a:r>
              <a:rPr lang="es-MX" b="1" i="1" u="sng" dirty="0"/>
              <a:t>Dios</a:t>
            </a:r>
            <a:r>
              <a:rPr lang="es-MX" b="0" i="1" dirty="0"/>
              <a:t> que hizo el mundo y todas las cosas que en él hay.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a:t>Hechos 4:24 </a:t>
            </a:r>
            <a:r>
              <a:rPr lang="es-MX" b="1" i="1" u="sng" dirty="0"/>
              <a:t>Soberano Señor </a:t>
            </a:r>
            <a:r>
              <a:rPr lang="es-MX" b="0" dirty="0"/>
              <a:t>(Jehová) </a:t>
            </a:r>
            <a:r>
              <a:rPr lang="es-MX" b="1" i="1" u="sng" dirty="0"/>
              <a:t>es Dios que hizo </a:t>
            </a:r>
            <a:r>
              <a:rPr lang="es-MX" b="0" i="1" dirty="0"/>
              <a:t>el cielo y la tierra</a:t>
            </a:r>
            <a:r>
              <a:rPr lang="es-MX" b="0" dirty="0"/>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0" dirty="0"/>
              <a:t>No podemos deslindar el nexo entre Jesús siendo mero Dios el Creador.</a:t>
            </a:r>
          </a:p>
        </p:txBody>
      </p:sp>
      <p:sp>
        <p:nvSpPr>
          <p:cNvPr id="4" name="Marcador de número de diapositiva 3"/>
          <p:cNvSpPr>
            <a:spLocks noGrp="1"/>
          </p:cNvSpPr>
          <p:nvPr>
            <p:ph type="sldNum" sz="quarter" idx="5"/>
          </p:nvPr>
        </p:nvSpPr>
        <p:spPr/>
        <p:txBody>
          <a:bodyPr/>
          <a:lstStyle/>
          <a:p>
            <a:fld id="{790E7AF6-8A87-4BE3-8273-BB1ECF74CDA3}" type="slidenum">
              <a:rPr lang="es-MX" smtClean="0"/>
              <a:t>10</a:t>
            </a:fld>
            <a:endParaRPr lang="es-MX"/>
          </a:p>
        </p:txBody>
      </p:sp>
    </p:spTree>
    <p:extLst>
      <p:ext uri="{BB962C8B-B14F-4D97-AF65-F5344CB8AC3E}">
        <p14:creationId xmlns:p14="http://schemas.microsoft.com/office/powerpoint/2010/main" val="2203521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01CB48-6BF3-4856-BA4B-95E92EBD8EA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8D4353A7-390F-4D8A-9941-C68BEDAA98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119924B7-7775-496A-97EF-998EDFAE446F}"/>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3A9DD4F4-C415-4BD6-80F3-0DE1C395C75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F338636-3301-4054-B640-A75BF1ECB99B}"/>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3122253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1957B7-AF4A-4FFD-BDC0-B3FCD74C6BA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C031E90-FD9D-448D-AEF5-8F9C25CF9137}"/>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C758530-1C60-47B6-97CD-35E2822DBB9E}"/>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D9BF6230-171B-4865-AC5A-0804E8E7400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62D588E-5879-4109-8AEC-3CD64B4DCF41}"/>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564472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002F237-C93E-4265-8C90-127D66EA7BC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D971E632-8B78-41D1-97B0-A3CDBACE394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B26BACD-FC87-4677-9FE0-A33CA349CB9A}"/>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FE84215D-A4EB-43E8-A1CB-FA85E1512FA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8E97C22-B01C-4309-9DAB-CD900F8FD5CC}"/>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248756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69C77C-8E47-497E-9394-8BC73E7A9C0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873ABA7-2CEF-4EDE-BB6E-082A2A1857E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B789966-DD8A-467B-9C64-B0AE6563ED84}"/>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03CA6E03-ED49-401E-BEBD-BF7D656EB83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B3F0DF0-0B16-4291-A285-DB1EE75C1337}"/>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762431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A28C9B-73C1-4C4E-8108-953FE31EC1D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15313D4-962A-4F3A-93F1-FC0513F1F6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8968372-6A92-4488-8849-DE0BC7A61932}"/>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32A9AD1B-8C62-4C18-854A-5FF13B09A2E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CEE8EB3-5053-41B1-BC2F-59F1F930E86F}"/>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3860581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FA04E1-8D2C-4489-BB42-DD009246564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0D07157-70A0-4786-A7B9-700ECAFC803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61A89396-C6ED-4A8B-BCBB-6DFEEB32691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0C75DF3B-5C03-4DFF-80BD-F9FB11F4A48E}"/>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6" name="Marcador de pie de página 5">
            <a:extLst>
              <a:ext uri="{FF2B5EF4-FFF2-40B4-BE49-F238E27FC236}">
                <a16:creationId xmlns:a16="http://schemas.microsoft.com/office/drawing/2014/main" id="{762F72AC-B273-49E6-B961-1BA2946CAF5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D9D68AF2-F04A-4CEA-8B6C-D9ECEB3E706F}"/>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1964445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2DA8E6-92DC-42B4-A679-F2022421A15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6C0E6AB-F616-488A-A476-19253FC2B5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3F6AA939-94D5-474E-BC9C-A5EC02F4EAD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A1B9D4AA-74C1-4FB6-94F3-FDC50C912E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02D2C71-872F-44CF-B2AD-5374DB25EBC3}"/>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72EEAA1-9F3D-4B49-A3A8-711A5793DBF0}"/>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8" name="Marcador de pie de página 7">
            <a:extLst>
              <a:ext uri="{FF2B5EF4-FFF2-40B4-BE49-F238E27FC236}">
                <a16:creationId xmlns:a16="http://schemas.microsoft.com/office/drawing/2014/main" id="{5369664C-DE8D-49F1-8640-F001030F15C5}"/>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FCE2BB59-EE13-4F5C-A682-B0B8F3AAD3C1}"/>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273988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CCEEAD-BB2C-4D3D-AECA-CDCD1BAD7C3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1364917F-58DD-451D-87CA-F74E02A90FA3}"/>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4" name="Marcador de pie de página 3">
            <a:extLst>
              <a:ext uri="{FF2B5EF4-FFF2-40B4-BE49-F238E27FC236}">
                <a16:creationId xmlns:a16="http://schemas.microsoft.com/office/drawing/2014/main" id="{E3F68FC4-59DD-410E-B77B-D1FDEBDF52F9}"/>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0D164A42-9ECB-475B-AD24-B0A038CE5BA2}"/>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52066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E82161D-119E-4579-A1D3-1BDF1A98395E}"/>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3" name="Marcador de pie de página 2">
            <a:extLst>
              <a:ext uri="{FF2B5EF4-FFF2-40B4-BE49-F238E27FC236}">
                <a16:creationId xmlns:a16="http://schemas.microsoft.com/office/drawing/2014/main" id="{EE37E296-1CB6-4A22-9C0A-D3F323ACA94F}"/>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7ECC9252-8BF7-48C0-85D3-B4735504CB85}"/>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3782375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C76657-547C-49AF-AB37-20A3A7F99CA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4CC48E9-F41E-44DD-BE4E-BCCE7766303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E7537F1E-C50D-47AA-8075-372483B02E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5ACEC25-6FE8-4398-A7A6-1518336FFEB0}"/>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6" name="Marcador de pie de página 5">
            <a:extLst>
              <a:ext uri="{FF2B5EF4-FFF2-40B4-BE49-F238E27FC236}">
                <a16:creationId xmlns:a16="http://schemas.microsoft.com/office/drawing/2014/main" id="{3FB1959A-30A4-41C1-8903-D7DA98CA16A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E5600C4C-9971-41A6-8576-862D826CA625}"/>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937114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32716B-401C-4589-B52A-49964EF3EF0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503BB496-EED4-48EB-A7C4-5A413CA408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ABD1588F-472F-4EDE-8315-87497BB857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1E48B17-5C21-467F-8FF2-E01CBB09AABA}"/>
              </a:ext>
            </a:extLst>
          </p:cNvPr>
          <p:cNvSpPr>
            <a:spLocks noGrp="1"/>
          </p:cNvSpPr>
          <p:nvPr>
            <p:ph type="dt" sz="half" idx="10"/>
          </p:nvPr>
        </p:nvSpPr>
        <p:spPr/>
        <p:txBody>
          <a:bodyPr/>
          <a:lstStyle/>
          <a:p>
            <a:fld id="{D0FD2358-7609-410B-8EB9-B306F6C2F7FA}" type="datetimeFigureOut">
              <a:rPr lang="es-MX" smtClean="0"/>
              <a:t>13/06/2021</a:t>
            </a:fld>
            <a:endParaRPr lang="es-MX"/>
          </a:p>
        </p:txBody>
      </p:sp>
      <p:sp>
        <p:nvSpPr>
          <p:cNvPr id="6" name="Marcador de pie de página 5">
            <a:extLst>
              <a:ext uri="{FF2B5EF4-FFF2-40B4-BE49-F238E27FC236}">
                <a16:creationId xmlns:a16="http://schemas.microsoft.com/office/drawing/2014/main" id="{1E69FA07-D5E1-4CF1-B005-219D9EC3285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0086D2F-EF5D-41F5-BA38-52A539A87427}"/>
              </a:ext>
            </a:extLst>
          </p:cNvPr>
          <p:cNvSpPr>
            <a:spLocks noGrp="1"/>
          </p:cNvSpPr>
          <p:nvPr>
            <p:ph type="sldNum" sz="quarter" idx="12"/>
          </p:nvPr>
        </p:nvSpPr>
        <p:spPr/>
        <p:txBody>
          <a:bodyPr/>
          <a:lstStyle/>
          <a:p>
            <a:fld id="{F610F766-C0C8-4024-B33D-E8E024D1FE44}" type="slidenum">
              <a:rPr lang="es-MX" smtClean="0"/>
              <a:t>‹Nº›</a:t>
            </a:fld>
            <a:endParaRPr lang="es-MX"/>
          </a:p>
        </p:txBody>
      </p:sp>
    </p:spTree>
    <p:extLst>
      <p:ext uri="{BB962C8B-B14F-4D97-AF65-F5344CB8AC3E}">
        <p14:creationId xmlns:p14="http://schemas.microsoft.com/office/powerpoint/2010/main" val="47771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D41BD69-470E-4381-8E06-62CDFA58D3E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0A28B43-9DC8-4BD1-BF85-2B23944877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4723322-0610-44FD-BEF5-841E8B4FA6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FD2358-7609-410B-8EB9-B306F6C2F7FA}" type="datetimeFigureOut">
              <a:rPr lang="es-MX" smtClean="0"/>
              <a:t>13/06/2021</a:t>
            </a:fld>
            <a:endParaRPr lang="es-MX"/>
          </a:p>
        </p:txBody>
      </p:sp>
      <p:sp>
        <p:nvSpPr>
          <p:cNvPr id="5" name="Marcador de pie de página 4">
            <a:extLst>
              <a:ext uri="{FF2B5EF4-FFF2-40B4-BE49-F238E27FC236}">
                <a16:creationId xmlns:a16="http://schemas.microsoft.com/office/drawing/2014/main" id="{BF524051-E88C-4C53-A229-FF2D48F561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5D851C2C-5EA5-4E36-8E67-FE96F0A9A0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0F766-C0C8-4024-B33D-E8E024D1FE44}" type="slidenum">
              <a:rPr lang="es-MX" smtClean="0"/>
              <a:t>‹Nº›</a:t>
            </a:fld>
            <a:endParaRPr lang="es-MX"/>
          </a:p>
        </p:txBody>
      </p:sp>
    </p:spTree>
    <p:extLst>
      <p:ext uri="{BB962C8B-B14F-4D97-AF65-F5344CB8AC3E}">
        <p14:creationId xmlns:p14="http://schemas.microsoft.com/office/powerpoint/2010/main" val="3674084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webp"/><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magen que contiene interior, perro, café, puesto&#10;&#10;Descripción generada automáticamente">
            <a:extLst>
              <a:ext uri="{FF2B5EF4-FFF2-40B4-BE49-F238E27FC236}">
                <a16:creationId xmlns:a16="http://schemas.microsoft.com/office/drawing/2014/main" id="{81166E4C-34FA-450E-9F3D-F24FE867D38A}"/>
              </a:ext>
            </a:extLst>
          </p:cNvPr>
          <p:cNvPicPr>
            <a:picLocks noChangeAspect="1"/>
          </p:cNvPicPr>
          <p:nvPr/>
        </p:nvPicPr>
        <p:blipFill>
          <a:blip r:embed="rId3">
            <a:alphaModFix amt="50000"/>
            <a:extLst>
              <a:ext uri="{28A0092B-C50C-407E-A947-70E740481C1C}">
                <a14:useLocalDpi xmlns:a14="http://schemas.microsoft.com/office/drawing/2010/main" val="0"/>
              </a:ext>
            </a:extLst>
          </a:blip>
          <a:stretch>
            <a:fillRect/>
          </a:stretch>
        </p:blipFill>
        <p:spPr>
          <a:xfrm>
            <a:off x="0" y="0"/>
            <a:ext cx="13287361" cy="6858000"/>
          </a:xfrm>
          <a:prstGeom prst="rect">
            <a:avLst/>
          </a:prstGeom>
        </p:spPr>
      </p:pic>
      <p:sp>
        <p:nvSpPr>
          <p:cNvPr id="2" name="Título 1">
            <a:extLst>
              <a:ext uri="{FF2B5EF4-FFF2-40B4-BE49-F238E27FC236}">
                <a16:creationId xmlns:a16="http://schemas.microsoft.com/office/drawing/2014/main" id="{D4D7D337-D885-459F-A04D-462B3F591C32}"/>
              </a:ext>
            </a:extLst>
          </p:cNvPr>
          <p:cNvSpPr>
            <a:spLocks noGrp="1"/>
          </p:cNvSpPr>
          <p:nvPr>
            <p:ph type="ctrTitle"/>
          </p:nvPr>
        </p:nvSpPr>
        <p:spPr/>
        <p:txBody>
          <a:bodyPr/>
          <a:lstStyle/>
          <a:p>
            <a:r>
              <a:rPr lang="es-MX" b="1" dirty="0">
                <a:solidFill>
                  <a:schemeClr val="bg1"/>
                </a:solidFill>
              </a:rPr>
              <a:t>La Persona de Cristo</a:t>
            </a:r>
          </a:p>
        </p:txBody>
      </p:sp>
      <p:sp>
        <p:nvSpPr>
          <p:cNvPr id="3" name="Subtítulo 2">
            <a:extLst>
              <a:ext uri="{FF2B5EF4-FFF2-40B4-BE49-F238E27FC236}">
                <a16:creationId xmlns:a16="http://schemas.microsoft.com/office/drawing/2014/main" id="{24DA2FF5-35D0-479D-B3F0-784A87E03EE1}"/>
              </a:ext>
            </a:extLst>
          </p:cNvPr>
          <p:cNvSpPr>
            <a:spLocks noGrp="1"/>
          </p:cNvSpPr>
          <p:nvPr>
            <p:ph type="subTitle" idx="1"/>
          </p:nvPr>
        </p:nvSpPr>
        <p:spPr>
          <a:xfrm>
            <a:off x="1831614" y="3581717"/>
            <a:ext cx="8528773" cy="2387599"/>
          </a:xfrm>
        </p:spPr>
        <p:txBody>
          <a:bodyPr>
            <a:normAutofit lnSpcReduction="10000"/>
          </a:bodyPr>
          <a:lstStyle/>
          <a:p>
            <a:pPr algn="l"/>
            <a:r>
              <a:rPr lang="es-MX" sz="2400" b="1" dirty="0">
                <a:solidFill>
                  <a:schemeClr val="bg1"/>
                </a:solidFill>
              </a:rPr>
              <a:t>Sermón po</a:t>
            </a:r>
            <a:r>
              <a:rPr lang="es-MX" b="1" dirty="0">
                <a:solidFill>
                  <a:schemeClr val="bg1"/>
                </a:solidFill>
              </a:rPr>
              <a:t>r </a:t>
            </a:r>
            <a:r>
              <a:rPr lang="es-MX" sz="2400" b="1" dirty="0">
                <a:solidFill>
                  <a:schemeClr val="bg1"/>
                </a:solidFill>
              </a:rPr>
              <a:t>el   Pastor David Cox</a:t>
            </a:r>
          </a:p>
          <a:p>
            <a:pPr algn="l"/>
            <a:r>
              <a:rPr lang="es-MX" sz="2400" b="1" dirty="0">
                <a:solidFill>
                  <a:schemeClr val="bg1"/>
                </a:solidFill>
              </a:rPr>
              <a:t>Junio 13, 2021</a:t>
            </a:r>
          </a:p>
          <a:p>
            <a:pPr algn="l"/>
            <a:r>
              <a:rPr lang="es-MX" b="1" dirty="0">
                <a:solidFill>
                  <a:schemeClr val="bg1"/>
                </a:solidFill>
              </a:rPr>
              <a:t>Mateo 16:15 </a:t>
            </a:r>
            <a:r>
              <a:rPr lang="es-MX" b="1" i="1" dirty="0">
                <a:solidFill>
                  <a:schemeClr val="bg1"/>
                </a:solidFill>
              </a:rPr>
              <a:t>El les dijo: Y vosotros, </a:t>
            </a:r>
            <a:br>
              <a:rPr lang="es-MX" b="1" i="1" dirty="0">
                <a:solidFill>
                  <a:schemeClr val="bg1"/>
                </a:solidFill>
              </a:rPr>
            </a:br>
            <a:r>
              <a:rPr lang="es-MX" b="1" i="1" dirty="0">
                <a:solidFill>
                  <a:schemeClr val="bg1"/>
                </a:solidFill>
              </a:rPr>
              <a:t>             ¿quién decís que soy yo? -Jesús</a:t>
            </a:r>
          </a:p>
          <a:p>
            <a:pPr algn="l"/>
            <a:r>
              <a:rPr lang="es-MX" sz="2400" b="1" dirty="0">
                <a:solidFill>
                  <a:schemeClr val="bg1"/>
                </a:solidFill>
              </a:rPr>
              <a:t>Iglesia Fundamental Bautista de Tlahuac</a:t>
            </a:r>
          </a:p>
          <a:p>
            <a:pPr algn="l"/>
            <a:r>
              <a:rPr lang="es-MX" sz="1400" b="1" dirty="0">
                <a:solidFill>
                  <a:schemeClr val="bg1"/>
                </a:solidFill>
              </a:rPr>
              <a:t>https://www.youtube.com/channel/UCE5VRdbopl4jRLEZY4gv8pw/videos</a:t>
            </a:r>
          </a:p>
          <a:p>
            <a:endParaRPr lang="es-MX" dirty="0"/>
          </a:p>
        </p:txBody>
      </p:sp>
    </p:spTree>
    <p:extLst>
      <p:ext uri="{BB962C8B-B14F-4D97-AF65-F5344CB8AC3E}">
        <p14:creationId xmlns:p14="http://schemas.microsoft.com/office/powerpoint/2010/main" val="3762219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b="1" u="sng" dirty="0">
                <a:solidFill>
                  <a:srgbClr val="FF0000"/>
                </a:solidFill>
              </a:rPr>
              <a:t>Jesús hace las obras que solo Dios puede hacer.</a:t>
            </a:r>
          </a:p>
          <a:p>
            <a:r>
              <a:rPr lang="es-MX" sz="2200" dirty="0"/>
              <a:t>Jesús se sienta en el trono de Dios.</a:t>
            </a:r>
          </a:p>
        </p:txBody>
      </p:sp>
      <p:sp>
        <p:nvSpPr>
          <p:cNvPr id="4" name="Rectángulo 3">
            <a:extLst>
              <a:ext uri="{FF2B5EF4-FFF2-40B4-BE49-F238E27FC236}">
                <a16:creationId xmlns:a16="http://schemas.microsoft.com/office/drawing/2014/main" id="{D42B69D7-1056-4BF0-B183-D07C6F9A88A7}"/>
              </a:ext>
            </a:extLst>
          </p:cNvPr>
          <p:cNvSpPr/>
          <p:nvPr/>
        </p:nvSpPr>
        <p:spPr>
          <a:xfrm>
            <a:off x="1226635" y="2112264"/>
            <a:ext cx="9694126" cy="3128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800" b="1" dirty="0">
                <a:solidFill>
                  <a:srgbClr val="FFFF00"/>
                </a:solidFill>
              </a:rPr>
              <a:t>Dios creó el mundo</a:t>
            </a:r>
          </a:p>
          <a:p>
            <a:pPr marL="171450" indent="-171450">
              <a:buFont typeface="Arial" panose="020B0604020202020204" pitchFamily="34" charset="0"/>
              <a:buChar char="•"/>
            </a:pPr>
            <a:r>
              <a:rPr lang="es-MX" sz="2400" b="1" dirty="0"/>
              <a:t>Hechos 17:24 </a:t>
            </a:r>
            <a:r>
              <a:rPr lang="es-MX" sz="2400" b="1" i="1" u="sng" dirty="0"/>
              <a:t>El Dios que hizo el mundo y todas las cosas que en él hay</a:t>
            </a:r>
            <a:r>
              <a:rPr lang="es-MX" sz="2400" i="1" dirty="0"/>
              <a:t>, siendo Señor del cielo y de la tierra, no habita en templos hechos por manos humanas,</a:t>
            </a:r>
          </a:p>
          <a:p>
            <a:pPr marL="171450" indent="-171450">
              <a:buFont typeface="Arial" panose="020B0604020202020204" pitchFamily="34" charset="0"/>
              <a:buChar char="•"/>
            </a:pPr>
            <a:r>
              <a:rPr lang="es-MX" sz="2400" b="1" i="0" dirty="0"/>
              <a:t>Hechos 4:24 </a:t>
            </a:r>
            <a:r>
              <a:rPr lang="es-MX" sz="2400" i="1" dirty="0"/>
              <a:t>Y ellos, habiéndolo oído, alzaron unánimes la voz </a:t>
            </a:r>
            <a:r>
              <a:rPr lang="es-MX" sz="2400" b="1" i="1" u="sng" dirty="0"/>
              <a:t>a Dios</a:t>
            </a:r>
            <a:r>
              <a:rPr lang="es-MX" sz="2400" i="1" dirty="0"/>
              <a:t>, y dijeron</a:t>
            </a:r>
            <a:r>
              <a:rPr lang="es-MX" sz="2400" b="1" i="1" u="sng" dirty="0"/>
              <a:t>: Soberano Señor, tú eres el Dios que hiciste el cielo y la tierra, el mar y todo lo que en ellos hay;</a:t>
            </a:r>
          </a:p>
        </p:txBody>
      </p:sp>
    </p:spTree>
    <p:extLst>
      <p:ext uri="{BB962C8B-B14F-4D97-AF65-F5344CB8AC3E}">
        <p14:creationId xmlns:p14="http://schemas.microsoft.com/office/powerpoint/2010/main" val="21223189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b="1" u="sng" dirty="0">
                <a:solidFill>
                  <a:srgbClr val="FF0000"/>
                </a:solidFill>
              </a:rPr>
              <a:t>Jesús hace las obras que solo Dios puede hacer.</a:t>
            </a:r>
          </a:p>
          <a:p>
            <a:r>
              <a:rPr lang="es-MX" sz="2200" dirty="0"/>
              <a:t>Jesús se sienta en el trono de Dios.</a:t>
            </a:r>
          </a:p>
        </p:txBody>
      </p:sp>
      <p:sp>
        <p:nvSpPr>
          <p:cNvPr id="4" name="Rectángulo 3">
            <a:extLst>
              <a:ext uri="{FF2B5EF4-FFF2-40B4-BE49-F238E27FC236}">
                <a16:creationId xmlns:a16="http://schemas.microsoft.com/office/drawing/2014/main" id="{D42B69D7-1056-4BF0-B183-D07C6F9A88A7}"/>
              </a:ext>
            </a:extLst>
          </p:cNvPr>
          <p:cNvSpPr/>
          <p:nvPr/>
        </p:nvSpPr>
        <p:spPr>
          <a:xfrm>
            <a:off x="1226635" y="2112264"/>
            <a:ext cx="9694126" cy="47457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800" b="1" dirty="0">
                <a:solidFill>
                  <a:srgbClr val="FFFF00"/>
                </a:solidFill>
              </a:rPr>
              <a:t>Dios creó el mundo</a:t>
            </a:r>
          </a:p>
          <a:p>
            <a:pPr marL="171450" indent="-171450">
              <a:buFont typeface="Arial" panose="020B0604020202020204" pitchFamily="34" charset="0"/>
              <a:buChar char="•"/>
            </a:pPr>
            <a:r>
              <a:rPr lang="es-MX" sz="2800" b="1" dirty="0"/>
              <a:t>Hebreos 1:2 </a:t>
            </a:r>
            <a:r>
              <a:rPr lang="es-MX" sz="2800" i="1" dirty="0"/>
              <a:t>en estos postreros días nos ha hablado </a:t>
            </a:r>
            <a:r>
              <a:rPr lang="es-MX" sz="2800" b="1" i="1" u="sng" dirty="0"/>
              <a:t>por el Hijo, a quien constituyó heredero de todo, y por quien asimismo hizo el universo</a:t>
            </a:r>
            <a:r>
              <a:rPr lang="es-MX" sz="2800" dirty="0"/>
              <a:t>; </a:t>
            </a:r>
          </a:p>
          <a:p>
            <a:pPr marL="171450" indent="-171450">
              <a:buFont typeface="Arial" panose="020B0604020202020204" pitchFamily="34" charset="0"/>
              <a:buChar char="•"/>
            </a:pPr>
            <a:r>
              <a:rPr lang="es-MX" sz="2800" b="1" dirty="0"/>
              <a:t>Apocalipsis 10:6</a:t>
            </a:r>
            <a:r>
              <a:rPr lang="es-MX" sz="2800" dirty="0"/>
              <a:t> </a:t>
            </a:r>
            <a:r>
              <a:rPr lang="es-MX" sz="2800" i="1" dirty="0"/>
              <a:t>y juró por </a:t>
            </a:r>
            <a:r>
              <a:rPr lang="es-MX" sz="2800" b="1" i="1" u="sng" dirty="0"/>
              <a:t>el que vive por los siglos de los siglos, que creó el cielo y las cosas que están en él, y la tierra y las cosas que están en ella, y el mar y las cosas que están en él</a:t>
            </a:r>
            <a:r>
              <a:rPr lang="es-MX" sz="2800" i="1" dirty="0"/>
              <a:t>, que el tiempo no sería más</a:t>
            </a:r>
            <a:r>
              <a:rPr lang="es-MX" sz="2800" dirty="0"/>
              <a:t>, </a:t>
            </a:r>
          </a:p>
          <a:p>
            <a:pPr marL="171450" indent="-171450">
              <a:buFont typeface="Arial" panose="020B0604020202020204" pitchFamily="34" charset="0"/>
              <a:buChar char="•"/>
            </a:pPr>
            <a:r>
              <a:rPr lang="es-MX" sz="2800" b="1" dirty="0"/>
              <a:t>Isaías 40:28 </a:t>
            </a:r>
            <a:r>
              <a:rPr lang="es-MX" sz="2800" i="1" dirty="0"/>
              <a:t>¿No has sabido, no has oído que </a:t>
            </a:r>
            <a:r>
              <a:rPr lang="es-MX" sz="2800" b="1" i="1" u="sng" dirty="0"/>
              <a:t>el Dios eterno es Jehová, el cual creó los confines de la tierra</a:t>
            </a:r>
            <a:r>
              <a:rPr lang="es-MX" sz="2800" i="1" dirty="0"/>
              <a:t>? …</a:t>
            </a:r>
            <a:endParaRPr lang="es-MX" sz="2800" dirty="0"/>
          </a:p>
        </p:txBody>
      </p:sp>
    </p:spTree>
    <p:extLst>
      <p:ext uri="{BB962C8B-B14F-4D97-AF65-F5344CB8AC3E}">
        <p14:creationId xmlns:p14="http://schemas.microsoft.com/office/powerpoint/2010/main" val="38013319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dirty="0"/>
              <a:t>Jesús hace las obras que solo Dios puede hacer.</a:t>
            </a:r>
          </a:p>
          <a:p>
            <a:r>
              <a:rPr lang="es-MX" sz="2200" b="1" u="sng" dirty="0">
                <a:solidFill>
                  <a:srgbClr val="FF0000"/>
                </a:solidFill>
              </a:rPr>
              <a:t>Jesús se sienta en el trono de Dios.</a:t>
            </a:r>
          </a:p>
        </p:txBody>
      </p:sp>
    </p:spTree>
    <p:extLst>
      <p:ext uri="{BB962C8B-B14F-4D97-AF65-F5344CB8AC3E}">
        <p14:creationId xmlns:p14="http://schemas.microsoft.com/office/powerpoint/2010/main" val="3305309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dirty="0"/>
              <a:t>Jesús hace las obras que solo Dios puede hacer.</a:t>
            </a:r>
          </a:p>
          <a:p>
            <a:r>
              <a:rPr lang="es-MX" sz="2200" b="1" u="sng" dirty="0">
                <a:solidFill>
                  <a:srgbClr val="FF0000"/>
                </a:solidFill>
              </a:rPr>
              <a:t>Jesús se sienta en el trono de Dios.</a:t>
            </a:r>
          </a:p>
        </p:txBody>
      </p:sp>
      <p:sp>
        <p:nvSpPr>
          <p:cNvPr id="4" name="Rectángulo 3">
            <a:extLst>
              <a:ext uri="{FF2B5EF4-FFF2-40B4-BE49-F238E27FC236}">
                <a16:creationId xmlns:a16="http://schemas.microsoft.com/office/drawing/2014/main" id="{2D0973BB-9247-468E-B364-9058A387AFC0}"/>
              </a:ext>
            </a:extLst>
          </p:cNvPr>
          <p:cNvSpPr/>
          <p:nvPr/>
        </p:nvSpPr>
        <p:spPr>
          <a:xfrm>
            <a:off x="2497873" y="2112264"/>
            <a:ext cx="7359805" cy="21122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800" dirty="0"/>
              <a:t>Hebreos 12:2 puestos los ojos en Jesús, el autor y consumador de la fe, el cual por el gozo puesto delante de él sufrió la cruz, menospreciando el oprobio, y </a:t>
            </a:r>
            <a:r>
              <a:rPr lang="es-MX" sz="2800" b="1" u="sng" dirty="0"/>
              <a:t>se sentó a la diestra del trono de Dios</a:t>
            </a:r>
            <a:r>
              <a:rPr lang="es-MX" sz="2800" dirty="0"/>
              <a:t>.</a:t>
            </a:r>
          </a:p>
        </p:txBody>
      </p:sp>
    </p:spTree>
    <p:extLst>
      <p:ext uri="{BB962C8B-B14F-4D97-AF65-F5344CB8AC3E}">
        <p14:creationId xmlns:p14="http://schemas.microsoft.com/office/powerpoint/2010/main" val="36559675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descr="Un reptil sobre una rama&#10;&#10;Descripción generada automáticamente con confianza baja">
            <a:extLst>
              <a:ext uri="{FF2B5EF4-FFF2-40B4-BE49-F238E27FC236}">
                <a16:creationId xmlns:a16="http://schemas.microsoft.com/office/drawing/2014/main" id="{C180172B-6CD5-4D58-A3A2-24A82C417B57}"/>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2"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A4BB1727-41A4-4012-8319-FBC30B9C6AAE}"/>
              </a:ext>
            </a:extLst>
          </p:cNvPr>
          <p:cNvSpPr>
            <a:spLocks noGrp="1"/>
          </p:cNvSpPr>
          <p:nvPr>
            <p:ph type="title"/>
          </p:nvPr>
        </p:nvSpPr>
        <p:spPr>
          <a:xfrm>
            <a:off x="709448" y="1913950"/>
            <a:ext cx="4204137" cy="1342754"/>
          </a:xfrm>
        </p:spPr>
        <p:txBody>
          <a:bodyPr>
            <a:normAutofit/>
          </a:bodyPr>
          <a:lstStyle/>
          <a:p>
            <a:pPr algn="ctr"/>
            <a:r>
              <a:rPr lang="es-MX" sz="3600"/>
              <a:t>Su Naturaleza Humana</a:t>
            </a:r>
          </a:p>
        </p:txBody>
      </p:sp>
      <p:cxnSp>
        <p:nvCxnSpPr>
          <p:cNvPr id="14" name="Straight Connector 13">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23D4FEA9-F461-4D7C-93A3-3D9AF9A0BFE3}"/>
              </a:ext>
            </a:extLst>
          </p:cNvPr>
          <p:cNvSpPr>
            <a:spLocks noGrp="1"/>
          </p:cNvSpPr>
          <p:nvPr>
            <p:ph idx="1"/>
          </p:nvPr>
        </p:nvSpPr>
        <p:spPr>
          <a:xfrm>
            <a:off x="525516" y="3417573"/>
            <a:ext cx="4593021" cy="2983225"/>
          </a:xfrm>
        </p:spPr>
        <p:txBody>
          <a:bodyPr anchor="ctr">
            <a:normAutofit fontScale="92500" lnSpcReduction="10000"/>
          </a:bodyPr>
          <a:lstStyle/>
          <a:p>
            <a:pPr marL="0" indent="0">
              <a:buNone/>
            </a:pPr>
            <a:r>
              <a:rPr lang="es-MX" sz="1600" dirty="0"/>
              <a:t>¿Por qué es importante que Jesús se encarnó en un cuerpo humano?</a:t>
            </a:r>
          </a:p>
          <a:p>
            <a:r>
              <a:rPr lang="es-MX" sz="1600" dirty="0"/>
              <a:t>Solamente tomando parte de la humanidad puede Jesús representar a la humanidad en abrogar por su salvación frente al trono de Dios.</a:t>
            </a:r>
          </a:p>
          <a:p>
            <a:r>
              <a:rPr lang="es-MX" sz="1600" dirty="0"/>
              <a:t>Solamente humano puede Jesús compadecernos y que aceptamos su compasión como legitima.</a:t>
            </a:r>
          </a:p>
          <a:p>
            <a:r>
              <a:rPr lang="es-MX" sz="1600" dirty="0"/>
              <a:t>Viniendo a la tierra en forma humana pudo demostrarnos la forma correcta de vivir, el carácter de Dios en una situación humana.</a:t>
            </a:r>
          </a:p>
          <a:p>
            <a:r>
              <a:rPr lang="es-MX" sz="1600" dirty="0"/>
              <a:t>Solamente humano, pudo Dios enfatizar la importancia de testificar del evangelio y de orar con pasión.</a:t>
            </a:r>
          </a:p>
        </p:txBody>
      </p:sp>
    </p:spTree>
    <p:extLst>
      <p:ext uri="{BB962C8B-B14F-4D97-AF65-F5344CB8AC3E}">
        <p14:creationId xmlns:p14="http://schemas.microsoft.com/office/powerpoint/2010/main" val="2621355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3BC225-B872-4883-B797-067532218EC2}"/>
              </a:ext>
            </a:extLst>
          </p:cNvPr>
          <p:cNvSpPr>
            <a:spLocks noGrp="1"/>
          </p:cNvSpPr>
          <p:nvPr>
            <p:ph type="title"/>
          </p:nvPr>
        </p:nvSpPr>
        <p:spPr/>
        <p:txBody>
          <a:bodyPr/>
          <a:lstStyle/>
          <a:p>
            <a:r>
              <a:rPr lang="es-MX" dirty="0"/>
              <a:t>La Encarnación</a:t>
            </a:r>
          </a:p>
        </p:txBody>
      </p:sp>
      <p:sp>
        <p:nvSpPr>
          <p:cNvPr id="3" name="Marcador de contenido 2">
            <a:extLst>
              <a:ext uri="{FF2B5EF4-FFF2-40B4-BE49-F238E27FC236}">
                <a16:creationId xmlns:a16="http://schemas.microsoft.com/office/drawing/2014/main" id="{4471BC47-ED6D-4F8F-BD98-1C45CE326B05}"/>
              </a:ext>
            </a:extLst>
          </p:cNvPr>
          <p:cNvSpPr>
            <a:spLocks noGrp="1"/>
          </p:cNvSpPr>
          <p:nvPr>
            <p:ph idx="1"/>
          </p:nvPr>
        </p:nvSpPr>
        <p:spPr>
          <a:xfrm>
            <a:off x="6288258" y="675249"/>
            <a:ext cx="5065542" cy="5501714"/>
          </a:xfrm>
        </p:spPr>
        <p:txBody>
          <a:bodyPr/>
          <a:lstStyle/>
          <a:p>
            <a:pPr marL="0" indent="0">
              <a:buNone/>
            </a:pPr>
            <a:r>
              <a:rPr lang="es-MX" dirty="0"/>
              <a:t>La encarnación, Dios en forma humana, es importante.</a:t>
            </a:r>
          </a:p>
          <a:p>
            <a:r>
              <a:rPr lang="es-MX" dirty="0"/>
              <a:t>La encarnación hace posible de demostrar el carácter de Dios en el ejemplo humano.</a:t>
            </a:r>
          </a:p>
          <a:p>
            <a:pPr marL="0" indent="0">
              <a:buNone/>
            </a:pPr>
            <a:endParaRPr lang="es-MX" dirty="0"/>
          </a:p>
        </p:txBody>
      </p:sp>
      <p:pic>
        <p:nvPicPr>
          <p:cNvPr id="5" name="Imagen 4">
            <a:extLst>
              <a:ext uri="{FF2B5EF4-FFF2-40B4-BE49-F238E27FC236}">
                <a16:creationId xmlns:a16="http://schemas.microsoft.com/office/drawing/2014/main" id="{E52679E9-37FE-4BA6-B6DD-BE85C6BBE7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00" y="1576753"/>
            <a:ext cx="5613400" cy="4267200"/>
          </a:xfrm>
          <a:prstGeom prst="rect">
            <a:avLst/>
          </a:prstGeom>
        </p:spPr>
      </p:pic>
    </p:spTree>
    <p:extLst>
      <p:ext uri="{BB962C8B-B14F-4D97-AF65-F5344CB8AC3E}">
        <p14:creationId xmlns:p14="http://schemas.microsoft.com/office/powerpoint/2010/main" val="4236565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9AF23D2-4049-452B-8BC1-2B660230A06F}"/>
              </a:ext>
            </a:extLst>
          </p:cNvPr>
          <p:cNvSpPr>
            <a:spLocks noGrp="1"/>
          </p:cNvSpPr>
          <p:nvPr>
            <p:ph type="title"/>
          </p:nvPr>
        </p:nvSpPr>
        <p:spPr>
          <a:xfrm>
            <a:off x="640080" y="325369"/>
            <a:ext cx="4368602" cy="1956841"/>
          </a:xfrm>
        </p:spPr>
        <p:txBody>
          <a:bodyPr anchor="b">
            <a:normAutofit/>
          </a:bodyPr>
          <a:lstStyle/>
          <a:p>
            <a:r>
              <a:rPr lang="es-MX" sz="5400"/>
              <a:t>Su Nacimiento de una Virgen</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36A52B97-29A4-4F48-A842-E6875BC31BCB}"/>
              </a:ext>
            </a:extLst>
          </p:cNvPr>
          <p:cNvSpPr>
            <a:spLocks noGrp="1"/>
          </p:cNvSpPr>
          <p:nvPr>
            <p:ph idx="1"/>
          </p:nvPr>
        </p:nvSpPr>
        <p:spPr>
          <a:xfrm>
            <a:off x="640080" y="2872899"/>
            <a:ext cx="4243589" cy="3320668"/>
          </a:xfrm>
        </p:spPr>
        <p:txBody>
          <a:bodyPr>
            <a:normAutofit/>
          </a:bodyPr>
          <a:lstStyle/>
          <a:p>
            <a:pPr marL="0" indent="0">
              <a:buNone/>
            </a:pPr>
            <a:r>
              <a:rPr lang="es-MX" sz="2200" dirty="0"/>
              <a:t>Su nacimiento de una virgen es importante.</a:t>
            </a:r>
          </a:p>
          <a:p>
            <a:r>
              <a:rPr lang="es-MX" sz="2200" dirty="0"/>
              <a:t>Nació como cualquier hombre, pero sin pecado.</a:t>
            </a:r>
          </a:p>
          <a:p>
            <a:r>
              <a:rPr lang="es-MX" sz="2200" dirty="0"/>
              <a:t>No tuvo la naturaleza del hombre, de Adán, porque no tuvo padre humano, era del Espíritu Santo.</a:t>
            </a:r>
          </a:p>
        </p:txBody>
      </p:sp>
      <p:pic>
        <p:nvPicPr>
          <p:cNvPr id="5" name="Imagen 4">
            <a:extLst>
              <a:ext uri="{FF2B5EF4-FFF2-40B4-BE49-F238E27FC236}">
                <a16:creationId xmlns:a16="http://schemas.microsoft.com/office/drawing/2014/main" id="{66F397A7-7752-48E8-A2EF-E8AAF225BFD3}"/>
              </a:ext>
            </a:extLst>
          </p:cNvPr>
          <p:cNvPicPr>
            <a:picLocks noChangeAspect="1"/>
          </p:cNvPicPr>
          <p:nvPr/>
        </p:nvPicPr>
        <p:blipFill rotWithShape="1">
          <a:blip r:embed="rId3"/>
          <a:srcRect l="5758" r="459"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683685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598692F-6F49-470B-B9AA-D3039B37227E}"/>
              </a:ext>
            </a:extLst>
          </p:cNvPr>
          <p:cNvSpPr>
            <a:spLocks noGrp="1"/>
          </p:cNvSpPr>
          <p:nvPr>
            <p:ph type="title"/>
          </p:nvPr>
        </p:nvSpPr>
        <p:spPr>
          <a:xfrm>
            <a:off x="640080" y="325369"/>
            <a:ext cx="4368602" cy="1956841"/>
          </a:xfrm>
        </p:spPr>
        <p:txBody>
          <a:bodyPr anchor="b">
            <a:normAutofit/>
          </a:bodyPr>
          <a:lstStyle/>
          <a:p>
            <a:r>
              <a:rPr lang="es-MX" sz="4200"/>
              <a:t>Jesús era humano totalmente </a:t>
            </a:r>
            <a:br>
              <a:rPr lang="es-MX" sz="4200"/>
            </a:br>
            <a:r>
              <a:rPr lang="es-MX" sz="4200"/>
              <a:t>y totalmente Dios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DF88A6F-E183-4B72-9CF4-EAEB89E7DC59}"/>
              </a:ext>
            </a:extLst>
          </p:cNvPr>
          <p:cNvSpPr>
            <a:spLocks noGrp="1"/>
          </p:cNvSpPr>
          <p:nvPr>
            <p:ph idx="1"/>
          </p:nvPr>
        </p:nvSpPr>
        <p:spPr>
          <a:xfrm>
            <a:off x="640080" y="2872899"/>
            <a:ext cx="4243589" cy="3320668"/>
          </a:xfrm>
        </p:spPr>
        <p:txBody>
          <a:bodyPr>
            <a:normAutofit/>
          </a:bodyPr>
          <a:lstStyle/>
          <a:p>
            <a:r>
              <a:rPr lang="es-MX" sz="1500" b="1" dirty="0"/>
              <a:t>Jesús es Dios</a:t>
            </a:r>
            <a:r>
              <a:rPr lang="es-MX" sz="1500" dirty="0"/>
              <a:t>, y es necesario que sea Dios porque solamente siendo divino puede acercarse a Dios santo para abogar para el hombre.</a:t>
            </a:r>
          </a:p>
          <a:p>
            <a:r>
              <a:rPr lang="es-MX" sz="1500" b="1" dirty="0"/>
              <a:t>Jesús es hombre</a:t>
            </a:r>
            <a:r>
              <a:rPr lang="es-MX" sz="1500" dirty="0"/>
              <a:t>, y es necesario que sea humano porque solamente siendo humano puede representarse a la humanidad.</a:t>
            </a:r>
          </a:p>
          <a:p>
            <a:r>
              <a:rPr lang="es-MX" sz="1500" b="1" dirty="0"/>
              <a:t>Jesús es impecable </a:t>
            </a:r>
            <a:r>
              <a:rPr lang="es-MX" sz="1500" dirty="0"/>
              <a:t>porque si tuviera pecado, Dios no aceptaría su sacrificio en la cruz.</a:t>
            </a:r>
          </a:p>
          <a:p>
            <a:r>
              <a:rPr lang="es-MX" sz="1500" b="1" dirty="0"/>
              <a:t>Jesús es el patrón moral de Dios</a:t>
            </a:r>
            <a:r>
              <a:rPr lang="es-MX" sz="1500" dirty="0"/>
              <a:t>, porque aparte de salvación, Jesús es nuestro maestro de qué se acepta o se rechaza a Dios y cómo debemos ser espiritualmente como seres humanos.</a:t>
            </a:r>
          </a:p>
        </p:txBody>
      </p:sp>
      <p:pic>
        <p:nvPicPr>
          <p:cNvPr id="5" name="Imagen 4">
            <a:extLst>
              <a:ext uri="{FF2B5EF4-FFF2-40B4-BE49-F238E27FC236}">
                <a16:creationId xmlns:a16="http://schemas.microsoft.com/office/drawing/2014/main" id="{062009E7-2E2B-45D1-B254-9151580B3DEF}"/>
              </a:ext>
            </a:extLst>
          </p:cNvPr>
          <p:cNvPicPr>
            <a:picLocks noChangeAspect="1"/>
          </p:cNvPicPr>
          <p:nvPr/>
        </p:nvPicPr>
        <p:blipFill rotWithShape="1">
          <a:blip r:embed="rId2">
            <a:extLst>
              <a:ext uri="{28A0092B-C50C-407E-A947-70E740481C1C}">
                <a14:useLocalDpi xmlns:a14="http://schemas.microsoft.com/office/drawing/2010/main" val="0"/>
              </a:ext>
            </a:extLst>
          </a:blip>
          <a:srcRect l="28399" r="14429"/>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482342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ED1301C-989E-49A0-8A53-4BBF0413BC30}"/>
              </a:ext>
            </a:extLst>
          </p:cNvPr>
          <p:cNvSpPr>
            <a:spLocks noGrp="1"/>
          </p:cNvSpPr>
          <p:nvPr>
            <p:ph type="title"/>
          </p:nvPr>
        </p:nvSpPr>
        <p:spPr>
          <a:xfrm>
            <a:off x="640080" y="325369"/>
            <a:ext cx="4368602" cy="1956841"/>
          </a:xfrm>
        </p:spPr>
        <p:txBody>
          <a:bodyPr anchor="b">
            <a:normAutofit/>
          </a:bodyPr>
          <a:lstStyle/>
          <a:p>
            <a:r>
              <a:rPr lang="es-MX" sz="5400"/>
              <a:t>Su Tentación</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C88EEF7B-21A5-41B1-B956-91394738A1AE}"/>
              </a:ext>
            </a:extLst>
          </p:cNvPr>
          <p:cNvSpPr>
            <a:spLocks noGrp="1"/>
          </p:cNvSpPr>
          <p:nvPr>
            <p:ph idx="1"/>
          </p:nvPr>
        </p:nvSpPr>
        <p:spPr>
          <a:xfrm>
            <a:off x="640080" y="2872899"/>
            <a:ext cx="4243589" cy="3320668"/>
          </a:xfrm>
        </p:spPr>
        <p:txBody>
          <a:bodyPr>
            <a:normAutofit/>
          </a:bodyPr>
          <a:lstStyle/>
          <a:p>
            <a:pPr marL="0" indent="0">
              <a:buNone/>
            </a:pPr>
            <a:r>
              <a:rPr lang="es-MX" sz="1700" dirty="0"/>
              <a:t>Dios pone una voluntad en cada uno de nosotros. Decidimos de pecar. Importa mucho que Jesús tuvo tentación, pudo haber hecho su propia voluntad, pero siguió la voluntad del Padre.</a:t>
            </a:r>
          </a:p>
          <a:p>
            <a:r>
              <a:rPr lang="es-MX" sz="1700" dirty="0"/>
              <a:t>Con la tentación, se identifica con nosotros. </a:t>
            </a:r>
          </a:p>
          <a:p>
            <a:r>
              <a:rPr lang="es-MX" sz="1700" dirty="0"/>
              <a:t>Siendo jalado por la tentación del pecado, aguantó y no se entregó a ello, al pecado.</a:t>
            </a:r>
          </a:p>
          <a:p>
            <a:r>
              <a:rPr lang="es-MX" sz="1700" dirty="0"/>
              <a:t>Bajo mucho estrés y debilidad (40 días de no comer), Jesús no pecó.</a:t>
            </a:r>
          </a:p>
        </p:txBody>
      </p:sp>
      <p:pic>
        <p:nvPicPr>
          <p:cNvPr id="5" name="Imagen 4" descr="Dona de chocolate&#10;&#10;Descripción generada automáticamente con confianza media">
            <a:extLst>
              <a:ext uri="{FF2B5EF4-FFF2-40B4-BE49-F238E27FC236}">
                <a16:creationId xmlns:a16="http://schemas.microsoft.com/office/drawing/2014/main" id="{ECA84FBC-0733-4984-A6B4-0F1FC29036F8}"/>
              </a:ext>
            </a:extLst>
          </p:cNvPr>
          <p:cNvPicPr>
            <a:picLocks noChangeAspect="1"/>
          </p:cNvPicPr>
          <p:nvPr/>
        </p:nvPicPr>
        <p:blipFill rotWithShape="1">
          <a:blip r:embed="rId3">
            <a:extLst>
              <a:ext uri="{28A0092B-C50C-407E-A947-70E740481C1C}">
                <a14:useLocalDpi xmlns:a14="http://schemas.microsoft.com/office/drawing/2010/main" val="0"/>
              </a:ext>
            </a:extLst>
          </a:blip>
          <a:srcRect r="17753"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0400178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B9E75F6-D620-432D-8E0B-05A786A11F30}"/>
              </a:ext>
            </a:extLst>
          </p:cNvPr>
          <p:cNvSpPr>
            <a:spLocks noGrp="1"/>
          </p:cNvSpPr>
          <p:nvPr>
            <p:ph type="title"/>
          </p:nvPr>
        </p:nvSpPr>
        <p:spPr>
          <a:xfrm>
            <a:off x="5297762" y="329184"/>
            <a:ext cx="6251110" cy="1783080"/>
          </a:xfrm>
        </p:spPr>
        <p:txBody>
          <a:bodyPr anchor="b">
            <a:normAutofit/>
          </a:bodyPr>
          <a:lstStyle/>
          <a:p>
            <a:r>
              <a:rPr lang="es-MX" sz="5400"/>
              <a:t>Su Bautismo</a:t>
            </a:r>
          </a:p>
        </p:txBody>
      </p:sp>
      <p:pic>
        <p:nvPicPr>
          <p:cNvPr id="5" name="Imagen 4" descr="Un hombre parado en un cuerpo de agua&#10;&#10;Descripción generada automáticamente con confianza media">
            <a:extLst>
              <a:ext uri="{FF2B5EF4-FFF2-40B4-BE49-F238E27FC236}">
                <a16:creationId xmlns:a16="http://schemas.microsoft.com/office/drawing/2014/main" id="{00F047F9-8901-4ABD-9744-1650637AF367}"/>
              </a:ext>
            </a:extLst>
          </p:cNvPr>
          <p:cNvPicPr>
            <a:picLocks noChangeAspect="1"/>
          </p:cNvPicPr>
          <p:nvPr/>
        </p:nvPicPr>
        <p:blipFill rotWithShape="1">
          <a:blip r:embed="rId3">
            <a:extLst>
              <a:ext uri="{28A0092B-C50C-407E-A947-70E740481C1C}">
                <a14:useLocalDpi xmlns:a14="http://schemas.microsoft.com/office/drawing/2010/main" val="0"/>
              </a:ext>
            </a:extLst>
          </a:blip>
          <a:srcRect l="31251" r="14419"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2"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44EDDE8-7D88-4356-978B-A27FEB59FEF2}"/>
              </a:ext>
            </a:extLst>
          </p:cNvPr>
          <p:cNvSpPr>
            <a:spLocks noGrp="1"/>
          </p:cNvSpPr>
          <p:nvPr>
            <p:ph idx="1"/>
          </p:nvPr>
        </p:nvSpPr>
        <p:spPr>
          <a:xfrm>
            <a:off x="5297762" y="2706624"/>
            <a:ext cx="6251110" cy="3483864"/>
          </a:xfrm>
        </p:spPr>
        <p:txBody>
          <a:bodyPr>
            <a:normAutofit/>
          </a:bodyPr>
          <a:lstStyle/>
          <a:p>
            <a:pPr marL="0" indent="0">
              <a:buNone/>
            </a:pPr>
            <a:r>
              <a:rPr lang="es-MX" sz="2000" dirty="0"/>
              <a:t>Después de la salvación, un redimido debe ser bautizado lo más pronto posible. Jesús no tuvo pecado, entonces no tuvo necesidad de la salvación. Pero aparte de públicamente declarar su salvación, el bautismo es el principio de la vida de servicio al Señor.</a:t>
            </a:r>
          </a:p>
          <a:p>
            <a:r>
              <a:rPr lang="es-MX" sz="2000" dirty="0"/>
              <a:t>Jesús fue llamado por Dios a su ministerio.</a:t>
            </a:r>
          </a:p>
          <a:p>
            <a:r>
              <a:rPr lang="es-MX" sz="2000" dirty="0"/>
              <a:t>Jesús era ungido por Dios para este ministerio.</a:t>
            </a:r>
          </a:p>
          <a:p>
            <a:r>
              <a:rPr lang="es-MX" sz="2000" dirty="0"/>
              <a:t>Jesús tuvo la aprobación de Dios el Padre y el Espíritu Santo por la voz del Padre y la paloma del Espíritu en este bautismo.</a:t>
            </a:r>
          </a:p>
          <a:p>
            <a:pPr marL="0" indent="0">
              <a:buNone/>
            </a:pPr>
            <a:endParaRPr lang="es-MX" sz="2000" dirty="0"/>
          </a:p>
        </p:txBody>
      </p:sp>
    </p:spTree>
    <p:extLst>
      <p:ext uri="{BB962C8B-B14F-4D97-AF65-F5344CB8AC3E}">
        <p14:creationId xmlns:p14="http://schemas.microsoft.com/office/powerpoint/2010/main" val="220532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A71B57-6487-4D68-BDD6-5C1B73C6608E}"/>
              </a:ext>
            </a:extLst>
          </p:cNvPr>
          <p:cNvSpPr>
            <a:spLocks noGrp="1"/>
          </p:cNvSpPr>
          <p:nvPr>
            <p:ph type="title"/>
          </p:nvPr>
        </p:nvSpPr>
        <p:spPr/>
        <p:txBody>
          <a:bodyPr/>
          <a:lstStyle/>
          <a:p>
            <a:r>
              <a:rPr lang="es-MX" dirty="0"/>
              <a:t>Cómo descarga y ver de nuevo</a:t>
            </a:r>
          </a:p>
        </p:txBody>
      </p:sp>
      <p:sp>
        <p:nvSpPr>
          <p:cNvPr id="3" name="Marcador de contenido 2">
            <a:extLst>
              <a:ext uri="{FF2B5EF4-FFF2-40B4-BE49-F238E27FC236}">
                <a16:creationId xmlns:a16="http://schemas.microsoft.com/office/drawing/2014/main" id="{7BABA873-051F-4213-BDBE-8164FB033D2A}"/>
              </a:ext>
            </a:extLst>
          </p:cNvPr>
          <p:cNvSpPr>
            <a:spLocks noGrp="1"/>
          </p:cNvSpPr>
          <p:nvPr>
            <p:ph idx="1"/>
          </p:nvPr>
        </p:nvSpPr>
        <p:spPr/>
        <p:txBody>
          <a:bodyPr/>
          <a:lstStyle/>
          <a:p>
            <a:pPr marL="0" indent="0" algn="l">
              <a:buNone/>
            </a:pPr>
            <a:endParaRPr lang="es-MX" sz="3200" dirty="0"/>
          </a:p>
          <a:p>
            <a:pPr marL="0" indent="0" algn="l">
              <a:buNone/>
            </a:pPr>
            <a:r>
              <a:rPr lang="es-MX" sz="3200" dirty="0"/>
              <a:t>Estos sermones en video, el </a:t>
            </a:r>
            <a:r>
              <a:rPr lang="es-MX" sz="3200" dirty="0" err="1"/>
              <a:t>Powerpoint</a:t>
            </a:r>
            <a:r>
              <a:rPr lang="es-MX" sz="3200" dirty="0"/>
              <a:t>, y en audio están en nuestro sitio: www.ibf-tlahuac.com</a:t>
            </a:r>
          </a:p>
          <a:p>
            <a:pPr marL="0" indent="0" algn="ctr">
              <a:buNone/>
            </a:pPr>
            <a:endParaRPr lang="es-MX" sz="4400" b="1" dirty="0"/>
          </a:p>
          <a:p>
            <a:pPr marL="0" indent="0" algn="ctr">
              <a:buNone/>
            </a:pPr>
            <a:r>
              <a:rPr lang="es-MX" sz="4400" b="1" dirty="0"/>
              <a:t>Iglesia Fundamental Bautista de Tlahuac</a:t>
            </a:r>
          </a:p>
          <a:p>
            <a:pPr marL="0" indent="0" algn="ctr">
              <a:buNone/>
            </a:pPr>
            <a:r>
              <a:rPr lang="es-MX" sz="2800" dirty="0"/>
              <a:t>Y en nuestra página de youtube.com</a:t>
            </a:r>
          </a:p>
          <a:p>
            <a:pPr marL="0" indent="0" algn="ctr">
              <a:buNone/>
            </a:pPr>
            <a:r>
              <a:rPr lang="es-MX" sz="2400" b="1" dirty="0">
                <a:solidFill>
                  <a:srgbClr val="FF0000"/>
                </a:solidFill>
              </a:rPr>
              <a:t>https://www.youtube.com/channel/UCE5VRdbopl4jRLEZY4gv8pw/videos</a:t>
            </a:r>
          </a:p>
          <a:p>
            <a:pPr marL="0" indent="0">
              <a:buNone/>
            </a:pPr>
            <a:endParaRPr lang="es-MX" dirty="0"/>
          </a:p>
        </p:txBody>
      </p:sp>
    </p:spTree>
    <p:extLst>
      <p:ext uri="{BB962C8B-B14F-4D97-AF65-F5344CB8AC3E}">
        <p14:creationId xmlns:p14="http://schemas.microsoft.com/office/powerpoint/2010/main" val="2214241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A027167-DBA3-4D63-B92A-1174FF3672DB}"/>
              </a:ext>
            </a:extLst>
          </p:cNvPr>
          <p:cNvSpPr>
            <a:spLocks noGrp="1"/>
          </p:cNvSpPr>
          <p:nvPr>
            <p:ph type="title"/>
          </p:nvPr>
        </p:nvSpPr>
        <p:spPr>
          <a:xfrm>
            <a:off x="6739128" y="638089"/>
            <a:ext cx="4818888" cy="1476801"/>
          </a:xfrm>
        </p:spPr>
        <p:txBody>
          <a:bodyPr anchor="b">
            <a:normAutofit/>
          </a:bodyPr>
          <a:lstStyle/>
          <a:p>
            <a:r>
              <a:rPr lang="es-MX" sz="5000"/>
              <a:t>Su Vida Impecable</a:t>
            </a:r>
          </a:p>
        </p:txBody>
      </p:sp>
      <p:pic>
        <p:nvPicPr>
          <p:cNvPr id="5" name="Imagen 4" descr="Un florero con flores amarillas y blancas&#10;&#10;Descripción generada automáticamente con confianza media">
            <a:extLst>
              <a:ext uri="{FF2B5EF4-FFF2-40B4-BE49-F238E27FC236}">
                <a16:creationId xmlns:a16="http://schemas.microsoft.com/office/drawing/2014/main" id="{8174B2F6-86A9-47D5-BCA3-743F517394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936" y="1489630"/>
            <a:ext cx="5458968" cy="3878740"/>
          </a:xfrm>
          <a:prstGeom prst="rect">
            <a:avLst/>
          </a:prstGeom>
        </p:spPr>
      </p:pic>
      <p:sp>
        <p:nvSpPr>
          <p:cNvPr id="1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757D99DE-2DF9-4A45-AECC-5CA5840262F0}"/>
              </a:ext>
            </a:extLst>
          </p:cNvPr>
          <p:cNvSpPr>
            <a:spLocks noGrp="1"/>
          </p:cNvSpPr>
          <p:nvPr>
            <p:ph idx="1"/>
          </p:nvPr>
        </p:nvSpPr>
        <p:spPr>
          <a:xfrm>
            <a:off x="6739128" y="2664886"/>
            <a:ext cx="4818888" cy="3550789"/>
          </a:xfrm>
        </p:spPr>
        <p:txBody>
          <a:bodyPr anchor="t">
            <a:normAutofit/>
          </a:bodyPr>
          <a:lstStyle/>
          <a:p>
            <a:pPr marL="0" indent="0">
              <a:buNone/>
            </a:pPr>
            <a:r>
              <a:rPr lang="es-MX" sz="2200" dirty="0"/>
              <a:t>Jesús es el sacrificio perfectamente aceptado por Dios por nuestros pecados. Pero todo su estatus de ser perfecto sacrificio se basó en que no pecó nunca. No nació con una naturaleza pecaminosa, y en su vida, nunca pecó.</a:t>
            </a:r>
          </a:p>
          <a:p>
            <a:pPr marL="0" indent="0">
              <a:buNone/>
            </a:pPr>
            <a:endParaRPr lang="es-MX" sz="2200" dirty="0"/>
          </a:p>
        </p:txBody>
      </p:sp>
    </p:spTree>
    <p:extLst>
      <p:ext uri="{BB962C8B-B14F-4D97-AF65-F5344CB8AC3E}">
        <p14:creationId xmlns:p14="http://schemas.microsoft.com/office/powerpoint/2010/main" val="1521428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0568280-5FB2-40A7-82F2-FCFC1517C0F8}"/>
              </a:ext>
            </a:extLst>
          </p:cNvPr>
          <p:cNvSpPr>
            <a:spLocks noGrp="1"/>
          </p:cNvSpPr>
          <p:nvPr>
            <p:ph type="title"/>
          </p:nvPr>
        </p:nvSpPr>
        <p:spPr>
          <a:xfrm>
            <a:off x="640080" y="325369"/>
            <a:ext cx="4368602" cy="1956841"/>
          </a:xfrm>
        </p:spPr>
        <p:txBody>
          <a:bodyPr anchor="b">
            <a:normAutofit/>
          </a:bodyPr>
          <a:lstStyle/>
          <a:p>
            <a:r>
              <a:rPr lang="es-MX" sz="5400"/>
              <a:t>Su Vida de Oración</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9F0A9004-566A-4CCF-AB4C-D4B17C4E8526}"/>
              </a:ext>
            </a:extLst>
          </p:cNvPr>
          <p:cNvSpPr>
            <a:spLocks noGrp="1"/>
          </p:cNvSpPr>
          <p:nvPr>
            <p:ph idx="1"/>
          </p:nvPr>
        </p:nvSpPr>
        <p:spPr>
          <a:xfrm>
            <a:off x="640080" y="2872899"/>
            <a:ext cx="4243589" cy="3320668"/>
          </a:xfrm>
        </p:spPr>
        <p:txBody>
          <a:bodyPr>
            <a:normAutofit/>
          </a:bodyPr>
          <a:lstStyle/>
          <a:p>
            <a:pPr marL="0" indent="0">
              <a:buNone/>
            </a:pPr>
            <a:r>
              <a:rPr lang="es-MX" sz="1700" dirty="0"/>
              <a:t>Jesús es el patrón moral para demostrarnos como vivir y ser agradable hijo de Dios.</a:t>
            </a:r>
          </a:p>
          <a:p>
            <a:r>
              <a:rPr lang="es-MX" sz="1700" dirty="0"/>
              <a:t>Solamente siendo humano y demostrándonos una vida entregada a la oración, pudo Jesús enseñarnos y mostrarnos el camino.</a:t>
            </a:r>
          </a:p>
          <a:p>
            <a:r>
              <a:rPr lang="es-MX" sz="1700" dirty="0"/>
              <a:t>Jesús validó que es por la oración que obtenemos  las cosas deseadas en esta vida.</a:t>
            </a:r>
          </a:p>
          <a:p>
            <a:r>
              <a:rPr lang="es-MX" sz="1700" dirty="0"/>
              <a:t>Jesús validó que es por la oración solamente que un ministro de Dios hace la obra de Dios.</a:t>
            </a:r>
          </a:p>
        </p:txBody>
      </p:sp>
      <p:pic>
        <p:nvPicPr>
          <p:cNvPr id="5" name="Imagen 4" descr="Mano de una persona&#10;&#10;Descripción generada automáticamente con confianza baja">
            <a:extLst>
              <a:ext uri="{FF2B5EF4-FFF2-40B4-BE49-F238E27FC236}">
                <a16:creationId xmlns:a16="http://schemas.microsoft.com/office/drawing/2014/main" id="{D67E5D4C-D79A-4C37-A8B8-CFDA50D2CDEA}"/>
              </a:ext>
            </a:extLst>
          </p:cNvPr>
          <p:cNvPicPr>
            <a:picLocks noChangeAspect="1"/>
          </p:cNvPicPr>
          <p:nvPr/>
        </p:nvPicPr>
        <p:blipFill rotWithShape="1">
          <a:blip r:embed="rId3">
            <a:extLst>
              <a:ext uri="{28A0092B-C50C-407E-A947-70E740481C1C}">
                <a14:useLocalDpi xmlns:a14="http://schemas.microsoft.com/office/drawing/2010/main" val="0"/>
              </a:ext>
            </a:extLst>
          </a:blip>
          <a:srcRect l="15587" r="17460"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534140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5BC1473-B503-41B9-A4E5-AF51BC9A5396}"/>
              </a:ext>
            </a:extLst>
          </p:cNvPr>
          <p:cNvSpPr>
            <a:spLocks noGrp="1"/>
          </p:cNvSpPr>
          <p:nvPr>
            <p:ph type="title"/>
          </p:nvPr>
        </p:nvSpPr>
        <p:spPr>
          <a:xfrm>
            <a:off x="5297762" y="329184"/>
            <a:ext cx="6251110" cy="1783080"/>
          </a:xfrm>
        </p:spPr>
        <p:txBody>
          <a:bodyPr anchor="b">
            <a:normAutofit/>
          </a:bodyPr>
          <a:lstStyle/>
          <a:p>
            <a:r>
              <a:rPr lang="es-MX" sz="5400"/>
              <a:t>Su Muerte</a:t>
            </a:r>
          </a:p>
        </p:txBody>
      </p:sp>
      <p:pic>
        <p:nvPicPr>
          <p:cNvPr id="5" name="Imagen 4" descr="Imagen que contiene viejo, alambre, hecho de madera, competencia de atletismo&#10;&#10;Descripción generada automáticamente">
            <a:extLst>
              <a:ext uri="{FF2B5EF4-FFF2-40B4-BE49-F238E27FC236}">
                <a16:creationId xmlns:a16="http://schemas.microsoft.com/office/drawing/2014/main" id="{2972FFA2-0128-42E3-850A-83E40DEBF9F8}"/>
              </a:ext>
            </a:extLst>
          </p:cNvPr>
          <p:cNvPicPr>
            <a:picLocks noChangeAspect="1"/>
          </p:cNvPicPr>
          <p:nvPr/>
        </p:nvPicPr>
        <p:blipFill rotWithShape="1">
          <a:blip r:embed="rId3">
            <a:extLst>
              <a:ext uri="{28A0092B-C50C-407E-A947-70E740481C1C}">
                <a14:useLocalDpi xmlns:a14="http://schemas.microsoft.com/office/drawing/2010/main" val="0"/>
              </a:ext>
            </a:extLst>
          </a:blip>
          <a:srcRect l="24949" r="24117"/>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2"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0AC0B51F-B010-4B23-88B2-03C384D2FC73}"/>
              </a:ext>
            </a:extLst>
          </p:cNvPr>
          <p:cNvSpPr>
            <a:spLocks noGrp="1"/>
          </p:cNvSpPr>
          <p:nvPr>
            <p:ph idx="1"/>
          </p:nvPr>
        </p:nvSpPr>
        <p:spPr>
          <a:xfrm>
            <a:off x="5297762" y="2706624"/>
            <a:ext cx="6251110" cy="3483864"/>
          </a:xfrm>
        </p:spPr>
        <p:txBody>
          <a:bodyPr>
            <a:normAutofit/>
          </a:bodyPr>
          <a:lstStyle/>
          <a:p>
            <a:pPr marL="0" indent="0">
              <a:buNone/>
            </a:pPr>
            <a:r>
              <a:rPr lang="es-MX" sz="2000" dirty="0"/>
              <a:t>El mero plan de salvación que salva a nuestras almas del infierno y nos manda al cielo es en su muerte.</a:t>
            </a:r>
          </a:p>
          <a:p>
            <a:r>
              <a:rPr lang="es-MX" sz="2000" dirty="0"/>
              <a:t>Murió por nosotros porque el amor de Dios tuvo que lograr una salvación aceptable a Dios en todos sus términos.</a:t>
            </a:r>
          </a:p>
          <a:p>
            <a:r>
              <a:rPr lang="es-MX" sz="2000" dirty="0"/>
              <a:t>Su muerte es el  más fuerte ejemplo del amor de Dios.</a:t>
            </a:r>
          </a:p>
          <a:p>
            <a:r>
              <a:rPr lang="es-MX" sz="2000" dirty="0"/>
              <a:t>Su muerte y resurrección declara a Jesús el campeonato sobre la muerte. Vas a resucitar a la vida eterna porque crees y te identificas con la muerte (arrepentimiento) y resurrección de Jesús.</a:t>
            </a:r>
          </a:p>
        </p:txBody>
      </p:sp>
    </p:spTree>
    <p:extLst>
      <p:ext uri="{BB962C8B-B14F-4D97-AF65-F5344CB8AC3E}">
        <p14:creationId xmlns:p14="http://schemas.microsoft.com/office/powerpoint/2010/main" val="12300347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61119F8-C350-490E-B79A-66C8DCFD016D}"/>
              </a:ext>
            </a:extLst>
          </p:cNvPr>
          <p:cNvSpPr>
            <a:spLocks noGrp="1"/>
          </p:cNvSpPr>
          <p:nvPr>
            <p:ph type="title"/>
          </p:nvPr>
        </p:nvSpPr>
        <p:spPr>
          <a:xfrm>
            <a:off x="640080" y="325369"/>
            <a:ext cx="4368602" cy="1956841"/>
          </a:xfrm>
        </p:spPr>
        <p:txBody>
          <a:bodyPr anchor="b">
            <a:normAutofit/>
          </a:bodyPr>
          <a:lstStyle/>
          <a:p>
            <a:r>
              <a:rPr lang="es-MX" sz="4600" dirty="0"/>
              <a:t>¿Qué impacto te ha dejado Jesús?</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AD1776D-8C8A-4EDB-A5B4-FD66F5574AE1}"/>
              </a:ext>
            </a:extLst>
          </p:cNvPr>
          <p:cNvSpPr>
            <a:spLocks noGrp="1"/>
          </p:cNvSpPr>
          <p:nvPr>
            <p:ph idx="1"/>
          </p:nvPr>
        </p:nvSpPr>
        <p:spPr>
          <a:xfrm>
            <a:off x="640080" y="2872899"/>
            <a:ext cx="4243589" cy="3320668"/>
          </a:xfrm>
        </p:spPr>
        <p:txBody>
          <a:bodyPr>
            <a:normAutofit/>
          </a:bodyPr>
          <a:lstStyle/>
          <a:p>
            <a:pPr marL="0" indent="0">
              <a:buNone/>
            </a:pPr>
            <a:r>
              <a:rPr lang="es-MX" sz="1700" dirty="0"/>
              <a:t>Honestamente, entre antes de ser salvo y después, ¿Cómo te ha dejado Jesús y la salvación?</a:t>
            </a:r>
          </a:p>
          <a:p>
            <a:r>
              <a:rPr lang="es-MX" sz="1700" dirty="0"/>
              <a:t>Salvo eternamente por Jesús.</a:t>
            </a:r>
          </a:p>
          <a:p>
            <a:r>
              <a:rPr lang="es-MX" sz="1700" dirty="0"/>
              <a:t>Salvo actualmente (es la santificación) por Jesús y el Espíritu Santo.</a:t>
            </a:r>
          </a:p>
          <a:p>
            <a:r>
              <a:rPr lang="es-MX" sz="1700" dirty="0"/>
              <a:t>Quebrantado por tus pecados (el arrepentimiento, sentirse mal y abandonar el pecado, cambiarlo para la justicia).</a:t>
            </a:r>
          </a:p>
          <a:p>
            <a:r>
              <a:rPr lang="es-MX" sz="1700" dirty="0"/>
              <a:t>Confiando en Dios y orando </a:t>
            </a:r>
            <a:r>
              <a:rPr lang="es-MX" sz="1700"/>
              <a:t>por todo.</a:t>
            </a:r>
            <a:endParaRPr lang="es-MX" sz="1700" dirty="0"/>
          </a:p>
          <a:p>
            <a:r>
              <a:rPr lang="es-MX" sz="1700" dirty="0"/>
              <a:t>Transformado a la imagen de Dios.</a:t>
            </a:r>
          </a:p>
        </p:txBody>
      </p:sp>
      <p:pic>
        <p:nvPicPr>
          <p:cNvPr id="5" name="Imagen 4">
            <a:extLst>
              <a:ext uri="{FF2B5EF4-FFF2-40B4-BE49-F238E27FC236}">
                <a16:creationId xmlns:a16="http://schemas.microsoft.com/office/drawing/2014/main" id="{660BF82A-EF7F-4820-A213-1C18EB969037}"/>
              </a:ext>
            </a:extLst>
          </p:cNvPr>
          <p:cNvPicPr>
            <a:picLocks noChangeAspect="1"/>
          </p:cNvPicPr>
          <p:nvPr/>
        </p:nvPicPr>
        <p:blipFill rotWithShape="1">
          <a:blip r:embed="rId3"/>
          <a:srcRect l="10402" r="18383"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816547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640080" y="325369"/>
            <a:ext cx="4368602" cy="1956841"/>
          </a:xfrm>
        </p:spPr>
        <p:txBody>
          <a:bodyPr anchor="b">
            <a:normAutofit/>
          </a:bodyPr>
          <a:lstStyle/>
          <a:p>
            <a:r>
              <a:rPr lang="es-MX" sz="5400"/>
              <a:t>Su Naturaleza Divina</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640080" y="2872899"/>
            <a:ext cx="4243589" cy="3320668"/>
          </a:xfrm>
        </p:spPr>
        <p:txBody>
          <a:bodyPr>
            <a:normAutofit/>
          </a:bodyPr>
          <a:lstStyle/>
          <a:p>
            <a:r>
              <a:rPr lang="es-MX" sz="2000"/>
              <a:t>Jesús comparte el honor otorgado a Dios.</a:t>
            </a:r>
          </a:p>
          <a:p>
            <a:r>
              <a:rPr lang="es-MX" sz="2000"/>
              <a:t>Jesús comparte los atributos de Dios.</a:t>
            </a:r>
          </a:p>
          <a:p>
            <a:r>
              <a:rPr lang="es-MX" sz="2000"/>
              <a:t>Jesús comparte los nombres dados a Dios.</a:t>
            </a:r>
          </a:p>
          <a:p>
            <a:r>
              <a:rPr lang="es-MX" sz="2000"/>
              <a:t>Jesús hace las obras que solo Dios puede hacer.</a:t>
            </a:r>
          </a:p>
          <a:p>
            <a:r>
              <a:rPr lang="es-MX" sz="2000"/>
              <a:t>Jesús se sienta en el trono de Dios.</a:t>
            </a:r>
          </a:p>
        </p:txBody>
      </p:sp>
      <p:pic>
        <p:nvPicPr>
          <p:cNvPr id="5" name="Imagen 4" descr="Una estrella roja&#10;&#10;Descripción generada automáticamente con confianza media">
            <a:extLst>
              <a:ext uri="{FF2B5EF4-FFF2-40B4-BE49-F238E27FC236}">
                <a16:creationId xmlns:a16="http://schemas.microsoft.com/office/drawing/2014/main" id="{B6CD0A65-28A5-4D98-92C0-ADCFB7C9770B}"/>
              </a:ext>
            </a:extLst>
          </p:cNvPr>
          <p:cNvPicPr>
            <a:picLocks noChangeAspect="1"/>
          </p:cNvPicPr>
          <p:nvPr/>
        </p:nvPicPr>
        <p:blipFill rotWithShape="1">
          <a:blip r:embed="rId3">
            <a:extLst>
              <a:ext uri="{28A0092B-C50C-407E-A947-70E740481C1C}">
                <a14:useLocalDpi xmlns:a14="http://schemas.microsoft.com/office/drawing/2010/main" val="0"/>
              </a:ext>
            </a:extLst>
          </a:blip>
          <a:srcRect r="13055" b="2"/>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933966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Una estrella roja&#10;&#10;Descripción generada automáticamente con confianza media">
            <a:extLst>
              <a:ext uri="{FF2B5EF4-FFF2-40B4-BE49-F238E27FC236}">
                <a16:creationId xmlns:a16="http://schemas.microsoft.com/office/drawing/2014/main" id="{3C6EC6BD-D720-451C-9833-A900E89E9C94}"/>
              </a:ext>
            </a:extLst>
          </p:cNvPr>
          <p:cNvPicPr>
            <a:picLocks noChangeAspect="1"/>
          </p:cNvPicPr>
          <p:nvPr/>
        </p:nvPicPr>
        <p:blipFill rotWithShape="1">
          <a:blip r:embed="rId3">
            <a:extLst>
              <a:ext uri="{28A0092B-C50C-407E-A947-70E740481C1C}">
                <a14:useLocalDpi xmlns:a14="http://schemas.microsoft.com/office/drawing/2010/main" val="0"/>
              </a:ext>
            </a:extLst>
          </a:blip>
          <a:srcRect r="-1" b="8732"/>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371094" y="1161288"/>
            <a:ext cx="3438144" cy="1124712"/>
          </a:xfrm>
        </p:spPr>
        <p:txBody>
          <a:bodyPr anchor="b">
            <a:normAutofit/>
          </a:bodyPr>
          <a:lstStyle/>
          <a:p>
            <a:r>
              <a:rPr lang="es-MX" sz="2800"/>
              <a:t>Su Naturaleza Divina</a:t>
            </a: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371094" y="2718054"/>
            <a:ext cx="3438906" cy="3207258"/>
          </a:xfrm>
        </p:spPr>
        <p:txBody>
          <a:bodyPr anchor="t">
            <a:normAutofit/>
          </a:bodyPr>
          <a:lstStyle/>
          <a:p>
            <a:r>
              <a:rPr lang="es-MX" sz="1700" b="1" u="sng" dirty="0">
                <a:solidFill>
                  <a:srgbClr val="FF0000"/>
                </a:solidFill>
              </a:rPr>
              <a:t>Jesús comparte el honor otorgado a Dios.</a:t>
            </a:r>
          </a:p>
          <a:p>
            <a:r>
              <a:rPr lang="es-MX" sz="1700" dirty="0"/>
              <a:t>Jesús comparte los atributos de Dios.</a:t>
            </a:r>
          </a:p>
          <a:p>
            <a:r>
              <a:rPr lang="es-MX" sz="1700" dirty="0"/>
              <a:t>Jesús comparte los nombres dados a Dios.</a:t>
            </a:r>
          </a:p>
          <a:p>
            <a:r>
              <a:rPr lang="es-MX" sz="1700" dirty="0"/>
              <a:t>Jesús hace las obras que solo Dios puede hacer.</a:t>
            </a:r>
          </a:p>
          <a:p>
            <a:r>
              <a:rPr lang="es-MX" sz="1700" dirty="0"/>
              <a:t>Jesús se sienta en el trono de Dios.</a:t>
            </a:r>
          </a:p>
        </p:txBody>
      </p:sp>
      <p:sp>
        <p:nvSpPr>
          <p:cNvPr id="4" name="Rectángulo 3">
            <a:extLst>
              <a:ext uri="{FF2B5EF4-FFF2-40B4-BE49-F238E27FC236}">
                <a16:creationId xmlns:a16="http://schemas.microsoft.com/office/drawing/2014/main" id="{36F0EAA8-B042-453E-A160-7C638B9125E9}"/>
              </a:ext>
            </a:extLst>
          </p:cNvPr>
          <p:cNvSpPr/>
          <p:nvPr/>
        </p:nvSpPr>
        <p:spPr>
          <a:xfrm>
            <a:off x="4284554" y="1333157"/>
            <a:ext cx="7032702" cy="29885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sz="3200" b="1" dirty="0"/>
              <a:t>Jeremiah 17:5</a:t>
            </a:r>
            <a:r>
              <a:rPr lang="es-MX" sz="3200" dirty="0"/>
              <a:t> </a:t>
            </a:r>
            <a:r>
              <a:rPr lang="es-MX" sz="3200" i="1" dirty="0"/>
              <a:t>Así ha dicho Jehová: </a:t>
            </a:r>
            <a:r>
              <a:rPr lang="es-MX" sz="3200" b="1" i="1" u="sng" dirty="0"/>
              <a:t>Maldito el varón que confía en el hombre</a:t>
            </a:r>
            <a:r>
              <a:rPr lang="es-MX" sz="3200" i="1" dirty="0"/>
              <a:t>, y pone carne por su brazo, y su corazón se aparta de Jehová</a:t>
            </a:r>
            <a:r>
              <a:rPr lang="es-MX" sz="3200" dirty="0"/>
              <a:t>.</a:t>
            </a:r>
            <a:endParaRPr lang="es-MX" sz="3200"/>
          </a:p>
        </p:txBody>
      </p:sp>
    </p:spTree>
    <p:extLst>
      <p:ext uri="{BB962C8B-B14F-4D97-AF65-F5344CB8AC3E}">
        <p14:creationId xmlns:p14="http://schemas.microsoft.com/office/powerpoint/2010/main" val="32981032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Una estrella roja&#10;&#10;Descripción generada automáticamente con confianza media">
            <a:extLst>
              <a:ext uri="{FF2B5EF4-FFF2-40B4-BE49-F238E27FC236}">
                <a16:creationId xmlns:a16="http://schemas.microsoft.com/office/drawing/2014/main" id="{3C6EC6BD-D720-451C-9833-A900E89E9C94}"/>
              </a:ext>
            </a:extLst>
          </p:cNvPr>
          <p:cNvPicPr>
            <a:picLocks noChangeAspect="1"/>
          </p:cNvPicPr>
          <p:nvPr/>
        </p:nvPicPr>
        <p:blipFill rotWithShape="1">
          <a:blip r:embed="rId3">
            <a:extLst>
              <a:ext uri="{28A0092B-C50C-407E-A947-70E740481C1C}">
                <a14:useLocalDpi xmlns:a14="http://schemas.microsoft.com/office/drawing/2010/main" val="0"/>
              </a:ext>
            </a:extLst>
          </a:blip>
          <a:srcRect r="-1" b="8732"/>
          <a:stretch/>
        </p:blipFill>
        <p:spPr>
          <a:xfrm>
            <a:off x="3523488" y="10"/>
            <a:ext cx="8668512" cy="6857990"/>
          </a:xfrm>
          <a:prstGeom prst="rect">
            <a:avLst/>
          </a:prstGeom>
        </p:spPr>
      </p:pic>
      <p:sp>
        <p:nvSpPr>
          <p:cNvPr id="13" name="Rectangle 1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371094" y="1161288"/>
            <a:ext cx="3438144" cy="1124712"/>
          </a:xfrm>
        </p:spPr>
        <p:txBody>
          <a:bodyPr anchor="b">
            <a:normAutofit/>
          </a:bodyPr>
          <a:lstStyle/>
          <a:p>
            <a:r>
              <a:rPr lang="es-MX" sz="2800"/>
              <a:t>Su Naturaleza Divina</a:t>
            </a:r>
          </a:p>
        </p:txBody>
      </p:sp>
      <p:sp>
        <p:nvSpPr>
          <p:cNvPr id="15" name="Rectangle 1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Rectangle 1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371094" y="2718054"/>
            <a:ext cx="3438906" cy="3207258"/>
          </a:xfrm>
        </p:spPr>
        <p:txBody>
          <a:bodyPr anchor="t">
            <a:normAutofit/>
          </a:bodyPr>
          <a:lstStyle/>
          <a:p>
            <a:r>
              <a:rPr lang="es-MX" sz="1700" b="1" u="sng" dirty="0">
                <a:solidFill>
                  <a:srgbClr val="FF0000"/>
                </a:solidFill>
              </a:rPr>
              <a:t>Jesús comparte el honor otorgado a Dios.</a:t>
            </a:r>
          </a:p>
          <a:p>
            <a:r>
              <a:rPr lang="es-MX" sz="1700" dirty="0"/>
              <a:t>Jesús comparte los atributos de Dios.</a:t>
            </a:r>
          </a:p>
          <a:p>
            <a:r>
              <a:rPr lang="es-MX" sz="1700" dirty="0"/>
              <a:t>Jesús comparte los nombres dados a Dios.</a:t>
            </a:r>
          </a:p>
          <a:p>
            <a:r>
              <a:rPr lang="es-MX" sz="1700" dirty="0"/>
              <a:t>Jesús hace las obras que solo Dios puede hacer.</a:t>
            </a:r>
          </a:p>
          <a:p>
            <a:r>
              <a:rPr lang="es-MX" sz="1700" dirty="0"/>
              <a:t>Jesús se sienta en el trono de Dios.</a:t>
            </a:r>
          </a:p>
        </p:txBody>
      </p:sp>
      <p:sp>
        <p:nvSpPr>
          <p:cNvPr id="4" name="Rectángulo 3">
            <a:extLst>
              <a:ext uri="{FF2B5EF4-FFF2-40B4-BE49-F238E27FC236}">
                <a16:creationId xmlns:a16="http://schemas.microsoft.com/office/drawing/2014/main" id="{36F0EAA8-B042-453E-A160-7C638B9125E9}"/>
              </a:ext>
            </a:extLst>
          </p:cNvPr>
          <p:cNvSpPr/>
          <p:nvPr/>
        </p:nvSpPr>
        <p:spPr>
          <a:xfrm>
            <a:off x="4284554" y="1333157"/>
            <a:ext cx="7032702" cy="29885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s-MX" sz="2800" b="1" dirty="0"/>
              <a:t>Deuteronomio 6:14 </a:t>
            </a:r>
            <a:r>
              <a:rPr lang="es-MX" sz="2800" i="1" dirty="0"/>
              <a:t>No andaréis en </a:t>
            </a:r>
            <a:r>
              <a:rPr lang="es-MX" sz="2800" i="1" dirty="0" err="1"/>
              <a:t>pos</a:t>
            </a:r>
            <a:r>
              <a:rPr lang="es-MX" sz="2800" i="1" dirty="0"/>
              <a:t> de dioses ajenos, de los dioses de los pueblos que están en vuestros contornos;</a:t>
            </a:r>
            <a:r>
              <a:rPr lang="es-MX" sz="2800" b="1" dirty="0"/>
              <a:t> 15 </a:t>
            </a:r>
            <a:r>
              <a:rPr lang="es-MX" sz="2800" i="1" dirty="0"/>
              <a:t>porque </a:t>
            </a:r>
            <a:r>
              <a:rPr lang="es-MX" sz="2800" b="1" i="1" u="sng" dirty="0">
                <a:solidFill>
                  <a:srgbClr val="FFFF00"/>
                </a:solidFill>
              </a:rPr>
              <a:t>el Dios celoso, Jehová tu Dios, en medio de ti está</a:t>
            </a:r>
            <a:r>
              <a:rPr lang="es-MX" sz="2800" i="1" dirty="0"/>
              <a:t>; para que no se inflame el furor de Jehová tu Dios contra ti, y te destruya de sobre la tierra.</a:t>
            </a:r>
          </a:p>
        </p:txBody>
      </p:sp>
    </p:spTree>
    <p:extLst>
      <p:ext uri="{BB962C8B-B14F-4D97-AF65-F5344CB8AC3E}">
        <p14:creationId xmlns:p14="http://schemas.microsoft.com/office/powerpoint/2010/main" val="251904013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b="1" u="sng" dirty="0">
                <a:solidFill>
                  <a:srgbClr val="FF0000"/>
                </a:solidFill>
              </a:rPr>
              <a:t>Jesús comparte los atributos de Dios.</a:t>
            </a:r>
          </a:p>
          <a:p>
            <a:r>
              <a:rPr lang="es-MX" sz="2200" dirty="0"/>
              <a:t>Jesús comparte los nombres dados a Dios.</a:t>
            </a:r>
          </a:p>
          <a:p>
            <a:r>
              <a:rPr lang="es-MX" sz="2200" dirty="0"/>
              <a:t>Jesús hace las obras que solo Dios puede hacer.</a:t>
            </a:r>
          </a:p>
          <a:p>
            <a:r>
              <a:rPr lang="es-MX" sz="2200" dirty="0"/>
              <a:t>Jesús se sienta en el trono de Dios.</a:t>
            </a:r>
          </a:p>
        </p:txBody>
      </p:sp>
    </p:spTree>
    <p:extLst>
      <p:ext uri="{BB962C8B-B14F-4D97-AF65-F5344CB8AC3E}">
        <p14:creationId xmlns:p14="http://schemas.microsoft.com/office/powerpoint/2010/main" val="17344287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b="1" u="sng" dirty="0">
                <a:solidFill>
                  <a:srgbClr val="FF0000"/>
                </a:solidFill>
              </a:rPr>
              <a:t>Jesús comparte los nombres dados a Dios</a:t>
            </a:r>
            <a:r>
              <a:rPr lang="es-MX" sz="2200" dirty="0"/>
              <a:t>.</a:t>
            </a:r>
          </a:p>
          <a:p>
            <a:r>
              <a:rPr lang="es-MX" sz="2200" dirty="0"/>
              <a:t>Jesús hace las obras que solo Dios puede hacer.</a:t>
            </a:r>
          </a:p>
          <a:p>
            <a:r>
              <a:rPr lang="es-MX" sz="2200" dirty="0"/>
              <a:t>Jesús se sienta en el trono de Dios.</a:t>
            </a:r>
          </a:p>
        </p:txBody>
      </p:sp>
    </p:spTree>
    <p:extLst>
      <p:ext uri="{BB962C8B-B14F-4D97-AF65-F5344CB8AC3E}">
        <p14:creationId xmlns:p14="http://schemas.microsoft.com/office/powerpoint/2010/main" val="19775298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b="1" u="sng" dirty="0">
                <a:solidFill>
                  <a:srgbClr val="FF0000"/>
                </a:solidFill>
              </a:rPr>
              <a:t>Jesús hace las obras que solo Dios puede hacer.</a:t>
            </a:r>
          </a:p>
          <a:p>
            <a:r>
              <a:rPr lang="es-MX" sz="2200" dirty="0"/>
              <a:t>Jesús se sienta en el trono de Dios.</a:t>
            </a:r>
          </a:p>
        </p:txBody>
      </p:sp>
    </p:spTree>
    <p:extLst>
      <p:ext uri="{BB962C8B-B14F-4D97-AF65-F5344CB8AC3E}">
        <p14:creationId xmlns:p14="http://schemas.microsoft.com/office/powerpoint/2010/main" val="6118414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40F53CE-8F2A-41AF-8106-1A121FE3F954}"/>
              </a:ext>
            </a:extLst>
          </p:cNvPr>
          <p:cNvSpPr>
            <a:spLocks noGrp="1"/>
          </p:cNvSpPr>
          <p:nvPr>
            <p:ph type="title"/>
          </p:nvPr>
        </p:nvSpPr>
        <p:spPr>
          <a:xfrm>
            <a:off x="5297762" y="329184"/>
            <a:ext cx="6251110" cy="1783080"/>
          </a:xfrm>
        </p:spPr>
        <p:txBody>
          <a:bodyPr anchor="b">
            <a:normAutofit/>
          </a:bodyPr>
          <a:lstStyle/>
          <a:p>
            <a:r>
              <a:rPr lang="es-MX" sz="5400"/>
              <a:t>Su Naturaleza Divina</a:t>
            </a:r>
          </a:p>
        </p:txBody>
      </p:sp>
      <p:pic>
        <p:nvPicPr>
          <p:cNvPr id="5" name="Imagen 4" descr="Una estrella roja&#10;&#10;Descripción generada automáticamente con confianza media">
            <a:extLst>
              <a:ext uri="{FF2B5EF4-FFF2-40B4-BE49-F238E27FC236}">
                <a16:creationId xmlns:a16="http://schemas.microsoft.com/office/drawing/2014/main" id="{C81102D9-3907-4032-8A05-2E1CE14E7856}"/>
              </a:ext>
            </a:extLst>
          </p:cNvPr>
          <p:cNvPicPr>
            <a:picLocks noChangeAspect="1"/>
          </p:cNvPicPr>
          <p:nvPr/>
        </p:nvPicPr>
        <p:blipFill rotWithShape="1">
          <a:blip r:embed="rId3">
            <a:extLst>
              <a:ext uri="{28A0092B-C50C-407E-A947-70E740481C1C}">
                <a14:useLocalDpi xmlns:a14="http://schemas.microsoft.com/office/drawing/2010/main" val="0"/>
              </a:ext>
            </a:extLst>
          </a:blip>
          <a:srcRect l="9345" r="31788" b="2"/>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5"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5BAEBB12-E75F-4047-B2E3-6C436EF29918}"/>
              </a:ext>
            </a:extLst>
          </p:cNvPr>
          <p:cNvSpPr>
            <a:spLocks noGrp="1"/>
          </p:cNvSpPr>
          <p:nvPr>
            <p:ph idx="1"/>
          </p:nvPr>
        </p:nvSpPr>
        <p:spPr>
          <a:xfrm>
            <a:off x="5297762" y="2706624"/>
            <a:ext cx="6251110" cy="3483864"/>
          </a:xfrm>
        </p:spPr>
        <p:txBody>
          <a:bodyPr>
            <a:normAutofit/>
          </a:bodyPr>
          <a:lstStyle/>
          <a:p>
            <a:r>
              <a:rPr lang="es-MX" sz="2200" dirty="0"/>
              <a:t>Jesús comparte el honor otorgado a Dios.</a:t>
            </a:r>
          </a:p>
          <a:p>
            <a:r>
              <a:rPr lang="es-MX" sz="2200" dirty="0"/>
              <a:t>Jesús comparte los atributos de Dios.</a:t>
            </a:r>
          </a:p>
          <a:p>
            <a:r>
              <a:rPr lang="es-MX" sz="2200" dirty="0"/>
              <a:t>Jesús comparte los nombres dados a Dios.</a:t>
            </a:r>
          </a:p>
          <a:p>
            <a:r>
              <a:rPr lang="es-MX" sz="2200" b="1" u="sng" dirty="0">
                <a:solidFill>
                  <a:srgbClr val="FF0000"/>
                </a:solidFill>
              </a:rPr>
              <a:t>Jesús hace las obras que solo Dios puede hacer.</a:t>
            </a:r>
          </a:p>
          <a:p>
            <a:r>
              <a:rPr lang="es-MX" sz="2200" dirty="0"/>
              <a:t>Jesús se sienta en el trono de Dios.</a:t>
            </a:r>
          </a:p>
        </p:txBody>
      </p:sp>
      <p:sp>
        <p:nvSpPr>
          <p:cNvPr id="4" name="Rectángulo 3">
            <a:extLst>
              <a:ext uri="{FF2B5EF4-FFF2-40B4-BE49-F238E27FC236}">
                <a16:creationId xmlns:a16="http://schemas.microsoft.com/office/drawing/2014/main" id="{D42B69D7-1056-4BF0-B183-D07C6F9A88A7}"/>
              </a:ext>
            </a:extLst>
          </p:cNvPr>
          <p:cNvSpPr/>
          <p:nvPr/>
        </p:nvSpPr>
        <p:spPr>
          <a:xfrm>
            <a:off x="1248937" y="2112264"/>
            <a:ext cx="9694126" cy="40782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800" b="1" dirty="0">
                <a:solidFill>
                  <a:srgbClr val="FFFF00"/>
                </a:solidFill>
              </a:rPr>
              <a:t>Jesús creó el mundo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800" b="1" dirty="0"/>
              <a:t>Col 1:15-16 </a:t>
            </a:r>
            <a:r>
              <a:rPr lang="es-MX" sz="2800" b="0" i="1" dirty="0"/>
              <a:t>El es la imagen del Dios invisible, el primogénito de toda creación. Porque </a:t>
            </a:r>
            <a:r>
              <a:rPr lang="es-MX" sz="2800" b="1" i="1" u="sng" dirty="0"/>
              <a:t>en él fueron creadas todas las cosas, las que hay en los cielos y las que hay en la tierra, </a:t>
            </a:r>
            <a:r>
              <a:rPr lang="es-MX" sz="2800" b="0" i="1" dirty="0"/>
              <a:t>visibles e invisibles; sean tronos, sean dominios, sean principados, sean potestades; </a:t>
            </a:r>
            <a:r>
              <a:rPr lang="es-MX" sz="2800" b="1" i="1" u="sng" dirty="0"/>
              <a:t>todo fue creado por medio de él </a:t>
            </a:r>
            <a:r>
              <a:rPr lang="es-MX" sz="2800" b="0" i="1" dirty="0"/>
              <a:t>y para él.</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sz="2800" b="1" dirty="0"/>
              <a:t>Apocalipsis 10:6</a:t>
            </a:r>
            <a:r>
              <a:rPr lang="es-MX" sz="2800" dirty="0"/>
              <a:t> </a:t>
            </a:r>
            <a:r>
              <a:rPr lang="es-MX" sz="2800" i="1" dirty="0"/>
              <a:t>y juró por </a:t>
            </a:r>
            <a:r>
              <a:rPr lang="es-MX" sz="2800" b="1" i="1" u="sng" dirty="0"/>
              <a:t>el que vive por los siglos de los siglos</a:t>
            </a:r>
            <a:r>
              <a:rPr lang="es-MX" sz="2800" b="1" i="1" u="none" dirty="0"/>
              <a:t>, </a:t>
            </a:r>
            <a:r>
              <a:rPr lang="es-MX" sz="2800" b="1" i="1" u="sng" dirty="0"/>
              <a:t>que creó el cielo y las cosas que están en él, y la tierra y las cosas que están en ella, y el mar y las cosas que están en él</a:t>
            </a:r>
            <a:r>
              <a:rPr lang="es-MX" sz="2800" i="1" dirty="0"/>
              <a:t>, que el tiempo no sería más</a:t>
            </a:r>
            <a:r>
              <a:rPr lang="es-MX" sz="2800" dirty="0"/>
              <a:t>, </a:t>
            </a:r>
            <a:endParaRPr lang="es-MX" sz="4000" b="0" i="1" dirty="0"/>
          </a:p>
        </p:txBody>
      </p:sp>
    </p:spTree>
    <p:extLst>
      <p:ext uri="{BB962C8B-B14F-4D97-AF65-F5344CB8AC3E}">
        <p14:creationId xmlns:p14="http://schemas.microsoft.com/office/powerpoint/2010/main" val="26211432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4980</Words>
  <Application>Microsoft Office PowerPoint</Application>
  <PresentationFormat>Panorámica</PresentationFormat>
  <Paragraphs>255</Paragraphs>
  <Slides>23</Slides>
  <Notes>21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Arial</vt:lpstr>
      <vt:lpstr>Calibri</vt:lpstr>
      <vt:lpstr>Calibri Light</vt:lpstr>
      <vt:lpstr>Tema de Office</vt:lpstr>
      <vt:lpstr>La Persona de Cristo</vt:lpstr>
      <vt:lpstr>Cómo descarga y ver de nuevo</vt:lpstr>
      <vt:lpstr>Su Naturaleza Divina</vt:lpstr>
      <vt:lpstr>Su Naturaleza Divina</vt:lpstr>
      <vt:lpstr>Su Naturaleza Divina</vt:lpstr>
      <vt:lpstr>Su Naturaleza Divina</vt:lpstr>
      <vt:lpstr>Su Naturaleza Divina</vt:lpstr>
      <vt:lpstr>Su Naturaleza Divina</vt:lpstr>
      <vt:lpstr>Su Naturaleza Divina</vt:lpstr>
      <vt:lpstr>Su Naturaleza Divina</vt:lpstr>
      <vt:lpstr>Su Naturaleza Divina</vt:lpstr>
      <vt:lpstr>Su Naturaleza Divina</vt:lpstr>
      <vt:lpstr>Su Naturaleza Divina</vt:lpstr>
      <vt:lpstr>Su Naturaleza Humana</vt:lpstr>
      <vt:lpstr>La Encarnación</vt:lpstr>
      <vt:lpstr>Su Nacimiento de una Virgen</vt:lpstr>
      <vt:lpstr>Jesús era humano totalmente  y totalmente Dios</vt:lpstr>
      <vt:lpstr>Su Tentación</vt:lpstr>
      <vt:lpstr>Su Bautismo</vt:lpstr>
      <vt:lpstr>Su Vida Impecable</vt:lpstr>
      <vt:lpstr>Su Vida de Oración</vt:lpstr>
      <vt:lpstr>Su Muerte</vt:lpstr>
      <vt:lpstr>¿Qué impacto te ha dejado Jesús?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Persona de Cristo</dc:title>
  <dc:creator>David Cox</dc:creator>
  <cp:lastModifiedBy>David Cox</cp:lastModifiedBy>
  <cp:revision>51</cp:revision>
  <dcterms:created xsi:type="dcterms:W3CDTF">2021-06-07T11:50:14Z</dcterms:created>
  <dcterms:modified xsi:type="dcterms:W3CDTF">2021-06-13T12:38:59Z</dcterms:modified>
</cp:coreProperties>
</file>