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8" r:id="rId2"/>
    <p:sldId id="256" r:id="rId3"/>
    <p:sldId id="257" r:id="rId4"/>
    <p:sldId id="260" r:id="rId5"/>
    <p:sldId id="263" r:id="rId6"/>
    <p:sldId id="284" r:id="rId7"/>
    <p:sldId id="264" r:id="rId8"/>
    <p:sldId id="265" r:id="rId9"/>
    <p:sldId id="262" r:id="rId10"/>
    <p:sldId id="271" r:id="rId11"/>
    <p:sldId id="268" r:id="rId12"/>
    <p:sldId id="266" r:id="rId13"/>
    <p:sldId id="278" r:id="rId14"/>
    <p:sldId id="279" r:id="rId15"/>
    <p:sldId id="280" r:id="rId16"/>
    <p:sldId id="281" r:id="rId17"/>
    <p:sldId id="261" r:id="rId18"/>
    <p:sldId id="269" r:id="rId19"/>
    <p:sldId id="273" r:id="rId20"/>
    <p:sldId id="259" r:id="rId21"/>
    <p:sldId id="277" r:id="rId22"/>
    <p:sldId id="274" r:id="rId23"/>
    <p:sldId id="275" r:id="rId24"/>
    <p:sldId id="282" r:id="rId25"/>
    <p:sldId id="283" r:id="rId26"/>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FA60C26-8ABD-4933-BFD4-67F441D92B78}">
          <p14:sldIdLst>
            <p14:sldId id="258"/>
            <p14:sldId id="256"/>
            <p14:sldId id="257"/>
          </p14:sldIdLst>
        </p14:section>
        <p14:section name="¿Qué es la función de la Madre?" id="{EBB57E91-6320-4EDD-9B86-9CC6DA416D60}">
          <p14:sldIdLst>
            <p14:sldId id="260"/>
            <p14:sldId id="263"/>
            <p14:sldId id="284"/>
            <p14:sldId id="264"/>
          </p14:sldIdLst>
        </p14:section>
        <p14:section name="La Mujer debe ser sujeta" id="{B1B0672E-ED75-48A2-B92B-30A6AA760D33}">
          <p14:sldIdLst>
            <p14:sldId id="265"/>
            <p14:sldId id="262"/>
            <p14:sldId id="271"/>
            <p14:sldId id="268"/>
          </p14:sldIdLst>
        </p14:section>
        <p14:section name="¿Cómo la mujer consigue sus deseos?" id="{C92934E8-4E02-4A68-8CF9-0A435D44BEAE}">
          <p14:sldIdLst>
            <p14:sldId id="266"/>
            <p14:sldId id="278"/>
            <p14:sldId id="279"/>
            <p14:sldId id="280"/>
            <p14:sldId id="281"/>
          </p14:sldIdLst>
        </p14:section>
        <p14:section name="La mujer en sus relaciones" id="{439E8EAB-A976-4CD1-87B8-185D17BB0767}">
          <p14:sldIdLst>
            <p14:sldId id="261"/>
            <p14:sldId id="269"/>
            <p14:sldId id="273"/>
            <p14:sldId id="259"/>
            <p14:sldId id="277"/>
            <p14:sldId id="274"/>
            <p14:sldId id="275"/>
            <p14:sldId id="282"/>
            <p14:sldId id="2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64564" autoAdjust="0"/>
  </p:normalViewPr>
  <p:slideViewPr>
    <p:cSldViewPr snapToGrid="0">
      <p:cViewPr varScale="1">
        <p:scale>
          <a:sx n="46" d="100"/>
          <a:sy n="46" d="100"/>
        </p:scale>
        <p:origin x="1644" y="54"/>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30EB2-2AA4-476B-B55D-89BEB1991431}" type="datetimeFigureOut">
              <a:rPr lang="es-MX" smtClean="0"/>
              <a:t>09/05/2021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BDD917-7761-42FD-AED3-E002348264BA}" type="slidenum">
              <a:rPr lang="es-MX" smtClean="0"/>
              <a:t>‹Nº›</a:t>
            </a:fld>
            <a:endParaRPr lang="es-MX"/>
          </a:p>
        </p:txBody>
      </p:sp>
    </p:spTree>
    <p:extLst>
      <p:ext uri="{BB962C8B-B14F-4D97-AF65-F5344CB8AC3E}">
        <p14:creationId xmlns:p14="http://schemas.microsoft.com/office/powerpoint/2010/main" val="2873749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Cuando la Biblia habla entre las buenas y malas mujeres, no hablamos de belleza sino de carácter moral. La mujer que será alabada es quien que teme a Dios. </a:t>
            </a:r>
          </a:p>
          <a:p>
            <a:r>
              <a:rPr lang="es-MX" dirty="0"/>
              <a:t>Que más grande bendición hay que la reverencia de sus hijos y la bendición de su marido.</a:t>
            </a:r>
          </a:p>
          <a:p>
            <a:r>
              <a:rPr lang="es-MX" b="1" dirty="0"/>
              <a:t>“Engañosa es la gracia y vana la hermosura</a:t>
            </a:r>
            <a:r>
              <a:rPr lang="es-MX" dirty="0"/>
              <a:t>” – gracia aquí es las artimañas de las mujeres para atrapar a un marido. Ella no usó estas con su marido.</a:t>
            </a:r>
          </a:p>
          <a:p>
            <a:r>
              <a:rPr lang="es-MX" dirty="0"/>
              <a:t>La hermosura es la belleza exterior que las mujeres ponen tanta importancia en ella. La belleza se cae con una sola enfermedad una vez, y nunca es vinculada la belleza con la felicidad.</a:t>
            </a:r>
          </a:p>
          <a:p>
            <a:r>
              <a:rPr lang="es-MX" dirty="0"/>
              <a:t>Esto no es lo que hace esta mujer ser alabada, sino su devoción a su Dios y su piedad.</a:t>
            </a:r>
          </a:p>
          <a:p>
            <a:r>
              <a:rPr lang="es-MX" dirty="0"/>
              <a:t>El marido que confía su vida y bienes a una mujer piadosa nunca va a arrepentirlo.</a:t>
            </a:r>
          </a:p>
          <a:p>
            <a:r>
              <a:rPr lang="es-MX" dirty="0"/>
              <a:t>Nota: En Proverbios 31, la alta piedad de la mujer virtuosa no hace menos sus actividades y el cumplir con sus deberes a su marido y familia.</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3</a:t>
            </a:fld>
            <a:endParaRPr lang="es-MX"/>
          </a:p>
        </p:txBody>
      </p:sp>
    </p:spTree>
    <p:extLst>
      <p:ext uri="{BB962C8B-B14F-4D97-AF65-F5344CB8AC3E}">
        <p14:creationId xmlns:p14="http://schemas.microsoft.com/office/powerpoint/2010/main" val="2497538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no quiere que la mujer mande a los hombres ni a su marido. Pero aun diciendo esto, ella puede conseguir sus deseos de su marido por el amor.</a:t>
            </a:r>
          </a:p>
          <a:p>
            <a:r>
              <a:rPr lang="es-MX" dirty="0"/>
              <a:t>O sea, cuando ella le hace satisfecho a su marido en muchas formas adentro de sus vidas sociales juntas (el amor), entonces él dará lo que ella desea. Será un gran placer de concederle sus deseos.</a:t>
            </a:r>
          </a:p>
          <a:p>
            <a:r>
              <a:rPr lang="es-MX" dirty="0"/>
              <a:t>Pero ella tiene que siempre mantener este amor caliente para con su marido.</a:t>
            </a:r>
          </a:p>
          <a:p>
            <a:r>
              <a:rPr lang="es-MX" dirty="0"/>
              <a:t>El mundo ve esto diferente. Cómo novios, el hombre le da todo lo que puede a su novio para que ella se case con él. Una vez casados, el amor se cambia a ser una cosa menor hasta llegar a ser odio. El sexo que era tan deseado antes de casarse llega a ser olvidado. El simple tratar al otro bien es olvidado y toda la vida llega a ser el pelear sobre todo. Si empezó su relación sobre el fundamento del amor, la roca del romance, entonces ¿qué pasó? Eran dos personas decidiendo de hacer una familia. Nadie los obligó. Sellaron su matrimonio con una boda donde se prometieron el uno al otro con un voto delante de Dios de amar al otro hasta que la muerte les separe. Y otra vez, ¿Qué pasó? Sus palabras y el voto fue tan fácilmente dicho y tan fácilmente olvidado.</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12</a:t>
            </a:fld>
            <a:endParaRPr lang="es-MX"/>
          </a:p>
        </p:txBody>
      </p:sp>
    </p:spTree>
    <p:extLst>
      <p:ext uri="{BB962C8B-B14F-4D97-AF65-F5344CB8AC3E}">
        <p14:creationId xmlns:p14="http://schemas.microsoft.com/office/powerpoint/2010/main" val="238691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Proverbios 31:11 demuestra que el hombre que confía en una mujer virtuosa que teme a Dios no hace equivocación en hacerlo. Ella le hará bien todos los días de su vida.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Vemos el precio que pagó Adán por quedarse con su esposa después que pecó.</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Pero el punto es que Dios quiere que seamos gente de promesa, de devoción en serio.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Mateo 5:37 </a:t>
            </a:r>
            <a:r>
              <a:rPr lang="es-MX" b="0" i="1" u="none" dirty="0"/>
              <a:t>Pero sea vuestro hablar: Sí, sí; no, no; porque lo que es más de esto, de mal procede.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Y Dios te va a castigar si eres mentiroso o persona de poca confianza en sus promesas.</a:t>
            </a:r>
          </a:p>
          <a:p>
            <a:endParaRPr lang="es-MX" dirty="0"/>
          </a:p>
        </p:txBody>
      </p:sp>
      <p:sp>
        <p:nvSpPr>
          <p:cNvPr id="4" name="Marcador de número de diapositiva 3"/>
          <p:cNvSpPr>
            <a:spLocks noGrp="1"/>
          </p:cNvSpPr>
          <p:nvPr>
            <p:ph type="sldNum" sz="quarter" idx="5"/>
          </p:nvPr>
        </p:nvSpPr>
        <p:spPr/>
        <p:txBody>
          <a:bodyPr/>
          <a:lstStyle/>
          <a:p>
            <a:fld id="{AABDD917-7761-42FD-AED3-E002348264BA}" type="slidenum">
              <a:rPr lang="es-MX" smtClean="0"/>
              <a:t>13</a:t>
            </a:fld>
            <a:endParaRPr lang="es-MX"/>
          </a:p>
        </p:txBody>
      </p:sp>
    </p:spTree>
    <p:extLst>
      <p:ext uri="{BB962C8B-B14F-4D97-AF65-F5344CB8AC3E}">
        <p14:creationId xmlns:p14="http://schemas.microsoft.com/office/powerpoint/2010/main" val="220133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Por este amor, la mujer y su marido hacen un equipo. El equipo es para…</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s-MX" dirty="0"/>
              <a:t>Replicar el amor que está entre la Trinidad en nosotros. Este verdadero amor, el sacrificio de uno hacia su amado, se hace entre pareja. El amor les da sumo gozo, felicidad, y satisfacción. Es un testimonio a nuestro Dios, y otros quieren esto, lo que ven que ustedes están viviendo.</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s-MX" dirty="0"/>
          </a:p>
          <a:p>
            <a:endParaRPr lang="es-MX" dirty="0"/>
          </a:p>
        </p:txBody>
      </p:sp>
      <p:sp>
        <p:nvSpPr>
          <p:cNvPr id="4" name="Marcador de número de diapositiva 3"/>
          <p:cNvSpPr>
            <a:spLocks noGrp="1"/>
          </p:cNvSpPr>
          <p:nvPr>
            <p:ph type="sldNum" sz="quarter" idx="5"/>
          </p:nvPr>
        </p:nvSpPr>
        <p:spPr/>
        <p:txBody>
          <a:bodyPr/>
          <a:lstStyle/>
          <a:p>
            <a:fld id="{AABDD917-7761-42FD-AED3-E002348264BA}" type="slidenum">
              <a:rPr lang="es-MX" smtClean="0"/>
              <a:t>14</a:t>
            </a:fld>
            <a:endParaRPr lang="es-MX"/>
          </a:p>
        </p:txBody>
      </p:sp>
    </p:spTree>
    <p:extLst>
      <p:ext uri="{BB962C8B-B14F-4D97-AF65-F5344CB8AC3E}">
        <p14:creationId xmlns:p14="http://schemas.microsoft.com/office/powerpoint/2010/main" val="695695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2. Enfrentan la vida juntos. Los dos hacen más fácil el trabajo que uno.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Eclesiastés 4:9 </a:t>
            </a:r>
            <a:r>
              <a:rPr lang="es-MX" i="1" dirty="0"/>
              <a:t>Mejores son dos que uno; porque tienen mejor paga de su trabajo.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Eclesiastés 4:10 </a:t>
            </a:r>
            <a:r>
              <a:rPr lang="es-MX" i="1" dirty="0"/>
              <a:t>Porque si cayeren, el uno levantará a su compañero; pero ¡ay del solo! que cuando cayere, no habrá segundo que lo levante</a:t>
            </a:r>
            <a:r>
              <a:rPr lang="es-MX"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Entre el matrimonio, uno ayuda al otro cuando tiene problemas. Simplemente es esto. Mi esposa es mi compañera especialmente cuando ando yo con problemas, y visa versa.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Amós 3:3 </a:t>
            </a:r>
            <a:r>
              <a:rPr lang="es-MX" i="1" dirty="0"/>
              <a:t>¿Andarán dos juntos, si no estuvieren de acuerdo?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Por esto, jóvenes no tener citas ni amistades románticas con personas no cristianas. Además, hay muchos engañadores que simplemente son hipócritas y mentirosos. Entonces demanda que tu veas la fidelidad a la casa de Dios y a una vida devocional y entregada a Dios ANTES de empezar un romance con alguien. Que tenga una larga historia de ser fiel a Dios, y que ama a Dios.</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15</a:t>
            </a:fld>
            <a:endParaRPr lang="es-MX"/>
          </a:p>
        </p:txBody>
      </p:sp>
    </p:spTree>
    <p:extLst>
      <p:ext uri="{BB962C8B-B14F-4D97-AF65-F5344CB8AC3E}">
        <p14:creationId xmlns:p14="http://schemas.microsoft.com/office/powerpoint/2010/main" val="2875960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3. Juntos toman la responsabilidad de proveer y educar a sus hijos.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1 Timoteo 5:8 </a:t>
            </a:r>
            <a:r>
              <a:rPr lang="es-MX" i="1" dirty="0"/>
              <a:t>porque si alguno no provee para los suyos, y mayormente «para los de su casa,» ha negado la fe, y es peor que un incrédulo.</a:t>
            </a:r>
          </a:p>
          <a:p>
            <a:pPr marL="0" indent="0">
              <a:buNone/>
            </a:pPr>
            <a:r>
              <a:rPr lang="es-MX" b="1" dirty="0"/>
              <a:t>Proverbios 1:8 </a:t>
            </a:r>
            <a:r>
              <a:rPr lang="es-MX" i="1" dirty="0"/>
              <a:t>Oye, hijo mío, la instrucción de tu padre, Y no desprecies la dirección de tu madre</a:t>
            </a:r>
            <a:r>
              <a:rPr lang="es-MX" dirty="0"/>
              <a:t>;</a:t>
            </a:r>
          </a:p>
          <a:p>
            <a:pPr marL="0" indent="0">
              <a:buNone/>
            </a:pPr>
            <a:r>
              <a:rPr lang="es-MX" b="1" dirty="0"/>
              <a:t>Proverbios 6:20 </a:t>
            </a:r>
            <a:r>
              <a:rPr lang="es-MX" i="1" dirty="0"/>
              <a:t>Guarda, hijo mío, el mandamiento de tu padre, Y no dejes la enseñanza de tu madre;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Hoy en día, el gobierno toma la responsabilidad de educar a los hijos, y esta educación es un enemigo a la moralidad bíblica. Entre el ambiente (estudiantes extremadamente perversos), los maestros que no viven moralidad en sus propias vidas y ni ellos saben lo que es la moralidad, y el cuerpo de principios que están enseñando que es en contra de Dios y la moralidad, esta educación es mala. Tenemos (los padres) que enseñar a nuestros hijos moralmente, y encaminarles en la fe.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t>Deuteronomio 4:9</a:t>
            </a:r>
            <a:r>
              <a:rPr lang="es-MX" dirty="0"/>
              <a:t> </a:t>
            </a:r>
            <a:r>
              <a:rPr lang="es-MX" i="1" dirty="0"/>
              <a:t>Por tanto, guárdate, y guarda tu alma con diligencia, para que no te olvides de las cosas que tus ojos han visto, ni se aparten de tu corazón todos los días de tu vida; antes bien, las enseñarás a tus hijos, y a los hijos de tus hijos</a:t>
            </a:r>
            <a:r>
              <a:rPr lang="es-MX" dirty="0"/>
              <a:t>.</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16</a:t>
            </a:fld>
            <a:endParaRPr lang="es-MX"/>
          </a:p>
        </p:txBody>
      </p:sp>
    </p:spTree>
    <p:extLst>
      <p:ext uri="{BB962C8B-B14F-4D97-AF65-F5344CB8AC3E}">
        <p14:creationId xmlns:p14="http://schemas.microsoft.com/office/powerpoint/2010/main" val="3740961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mundo de la mujer es su familia. Su marido, sus hijos.</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17</a:t>
            </a:fld>
            <a:endParaRPr lang="es-MX"/>
          </a:p>
        </p:txBody>
      </p:sp>
    </p:spTree>
    <p:extLst>
      <p:ext uri="{BB962C8B-B14F-4D97-AF65-F5344CB8AC3E}">
        <p14:creationId xmlns:p14="http://schemas.microsoft.com/office/powerpoint/2010/main" val="38286841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manda al hombre a salirse de la casa para proveer para su esposa y familia.</a:t>
            </a:r>
          </a:p>
          <a:p>
            <a:r>
              <a:rPr lang="es-MX" dirty="0"/>
              <a:t>Pero Dios manda que la mujer tiene su tarea en el hogar, aunque en Proverbios 31, tiene unas actividades afuera.</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18</a:t>
            </a:fld>
            <a:endParaRPr lang="es-MX"/>
          </a:p>
        </p:txBody>
      </p:sp>
    </p:spTree>
    <p:extLst>
      <p:ext uri="{BB962C8B-B14F-4D97-AF65-F5344CB8AC3E}">
        <p14:creationId xmlns:p14="http://schemas.microsoft.com/office/powerpoint/2010/main" val="961825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La madre es la persona que cuida a sus hijos, no otra persona. Da atención y pone energía a lo que el hijo quiere hacer. Da placer a estar con el hijo.</a:t>
            </a:r>
          </a:p>
          <a:p>
            <a:r>
              <a:rPr lang="es-MX" noProof="0" dirty="0"/>
              <a:t>Pero los padres no deben tomar una posición sumisa a sus hijos. Lo que ellos quieren no es lo que siempre van a hacer. No todo lo que quiere un niño o joven es bueno para él, o es bueno para él al momento.</a:t>
            </a:r>
          </a:p>
          <a:p>
            <a:r>
              <a:rPr lang="es-MX" noProof="0" dirty="0"/>
              <a:t>La madre es su maestra. Le enseña cosas, y ve que su desarrollo progrese bien.  </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19</a:t>
            </a:fld>
            <a:endParaRPr lang="es-MX"/>
          </a:p>
        </p:txBody>
      </p:sp>
    </p:spTree>
    <p:extLst>
      <p:ext uri="{BB962C8B-B14F-4D97-AF65-F5344CB8AC3E}">
        <p14:creationId xmlns:p14="http://schemas.microsoft.com/office/powerpoint/2010/main" val="371717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Dios se compara a sí mismo como una buena madre que consuela a sus hijos, o a su marido.</a:t>
            </a:r>
          </a:p>
          <a:p>
            <a:r>
              <a:rPr lang="es-MX" noProof="0" dirty="0"/>
              <a:t>“Delicado” es débil</a:t>
            </a:r>
          </a:p>
          <a:p>
            <a:r>
              <a:rPr lang="es-MX" noProof="0" dirty="0"/>
              <a:t>“único” es como si fuera el único que ella tiene que atender. Habla no de que actualmente es el único sino de la intensidad de atención y energía que ella da a cada uno de sus hijos.</a:t>
            </a:r>
            <a:endParaRPr lang="es-MX" dirty="0"/>
          </a:p>
          <a:p>
            <a:endParaRPr lang="es-MX" dirty="0"/>
          </a:p>
        </p:txBody>
      </p:sp>
      <p:sp>
        <p:nvSpPr>
          <p:cNvPr id="4" name="Marcador de número de diapositiva 3"/>
          <p:cNvSpPr>
            <a:spLocks noGrp="1"/>
          </p:cNvSpPr>
          <p:nvPr>
            <p:ph type="sldNum" sz="quarter" idx="5"/>
          </p:nvPr>
        </p:nvSpPr>
        <p:spPr/>
        <p:txBody>
          <a:bodyPr/>
          <a:lstStyle/>
          <a:p>
            <a:fld id="{AABDD917-7761-42FD-AED3-E002348264BA}" type="slidenum">
              <a:rPr lang="es-MX" smtClean="0"/>
              <a:t>20</a:t>
            </a:fld>
            <a:endParaRPr lang="es-MX"/>
          </a:p>
        </p:txBody>
      </p:sp>
    </p:spTree>
    <p:extLst>
      <p:ext uri="{BB962C8B-B14F-4D97-AF65-F5344CB8AC3E}">
        <p14:creationId xmlns:p14="http://schemas.microsoft.com/office/powerpoint/2010/main" val="8132272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la familia, el sustento se cae al marido.</a:t>
            </a:r>
          </a:p>
          <a:p>
            <a:r>
              <a:rPr lang="es-MX" dirty="0"/>
              <a:t>La despensa y aplicación de los bienes es por la mano de la madre.</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21</a:t>
            </a:fld>
            <a:endParaRPr lang="es-MX"/>
          </a:p>
        </p:txBody>
      </p:sp>
    </p:spTree>
    <p:extLst>
      <p:ext uri="{BB962C8B-B14F-4D97-AF65-F5344CB8AC3E}">
        <p14:creationId xmlns:p14="http://schemas.microsoft.com/office/powerpoint/2010/main" val="574947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Empezamos nuestro estudio con la pareja.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Primero, sobre todo, Dios creó a la mujer para ser una acompañante social para el hombre. Para que no esté solo.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La función de la mujer es de ser social con su marido. Esto es de llenar su necesidad social. No es de discutir con él, ni de pelear con él, ni tampoco de hacer berrinches y corajes y no hablar con él por días, semanas, o meses con él, sino de ser un acompañante social para imponer el amor a su vida. Es de amarle y de ser amada por él. Es de motivarle por ser el gran premio para su marido. Él debe trabajar duro para hacer bonita la vida de esposa y familia. Cuando esta relación se corrompe por las travesuras de Satanás, el matrimonio se va para abajo, y es un milagro si no termina en divorcio.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Entonces es de primera prioridad que la mujer ama a su marido, y el marido ama a su esposa. Es la base de su relación. Los dos tienen que deshacer cualquier situación que mal afecta su amor entre ellos. Sobre todo, ninguno de los dos debe tener romances afuera de su matrimonio.</a:t>
            </a:r>
          </a:p>
          <a:p>
            <a:r>
              <a:rPr lang="es-MX" dirty="0"/>
              <a:t>Como dice en Efesios 4:26, no dejas que el sol se ponga sin remediar cualquier conflicto que tengas, y esto es especialmente con tu pareja.</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4</a:t>
            </a:fld>
            <a:endParaRPr lang="es-MX"/>
          </a:p>
        </p:txBody>
      </p:sp>
    </p:spTree>
    <p:extLst>
      <p:ext uri="{BB962C8B-B14F-4D97-AF65-F5344CB8AC3E}">
        <p14:creationId xmlns:p14="http://schemas.microsoft.com/office/powerpoint/2010/main" val="42390460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madre enseña moralidad a sus hijos.</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22</a:t>
            </a:fld>
            <a:endParaRPr lang="es-MX"/>
          </a:p>
        </p:txBody>
      </p:sp>
    </p:spTree>
    <p:extLst>
      <p:ext uri="{BB962C8B-B14F-4D97-AF65-F5344CB8AC3E}">
        <p14:creationId xmlns:p14="http://schemas.microsoft.com/office/powerpoint/2010/main" val="9665099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Moralidad es que está debajo de las reglas y principios de Dios. No es que hace su propia voluntad ni modo que es.</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23</a:t>
            </a:fld>
            <a:endParaRPr lang="es-MX"/>
          </a:p>
        </p:txBody>
      </p:sp>
    </p:spTree>
    <p:extLst>
      <p:ext uri="{BB962C8B-B14F-4D97-AF65-F5344CB8AC3E}">
        <p14:creationId xmlns:p14="http://schemas.microsoft.com/office/powerpoint/2010/main" val="470076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El matrimonio es un ejemplo o microcosmo de nuestra relación entre Cristo y la iglesia. </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Si 1 Juan 4:7 </a:t>
            </a:r>
            <a:r>
              <a:rPr lang="es-MX" sz="1200" i="1" dirty="0">
                <a:solidFill>
                  <a:schemeClr val="tx1">
                    <a:alpha val="60000"/>
                  </a:schemeClr>
                </a:solidFill>
              </a:rPr>
              <a:t>Amados, amémonos unos a otros; porque el amor es de Dios. Todo aquel que ama, es nacido de Dios, y conoce a Dios.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1 Juan 4:8 </a:t>
            </a:r>
            <a:r>
              <a:rPr lang="es-MX" sz="1200" i="1" dirty="0">
                <a:solidFill>
                  <a:schemeClr val="tx1">
                    <a:alpha val="60000"/>
                  </a:schemeClr>
                </a:solidFill>
              </a:rPr>
              <a:t>El que no ama, no ha conocido a Dios; porque Dios es amor.</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Entonces, esta comunión entre la personas de la Deidad es su esencia, el amor entre ellos.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Dios quiere replicar este intenso amor entre la Trinidad en nuestras vidas.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Un hombre y una mujer deciden de amarse. No por sí, pero porque Dios les manda hacerlo.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Se casan y se unan a ser una sola carne.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Tienen hijos como la muestra de su amor entre sí.</a:t>
            </a:r>
          </a:p>
          <a:p>
            <a:endParaRPr lang="es-MX" dirty="0"/>
          </a:p>
        </p:txBody>
      </p:sp>
      <p:sp>
        <p:nvSpPr>
          <p:cNvPr id="4" name="Marcador de número de diapositiva 3"/>
          <p:cNvSpPr>
            <a:spLocks noGrp="1"/>
          </p:cNvSpPr>
          <p:nvPr>
            <p:ph type="sldNum" sz="quarter" idx="5"/>
          </p:nvPr>
        </p:nvSpPr>
        <p:spPr/>
        <p:txBody>
          <a:bodyPr/>
          <a:lstStyle/>
          <a:p>
            <a:fld id="{AABDD917-7761-42FD-AED3-E002348264BA}" type="slidenum">
              <a:rPr lang="es-MX" smtClean="0"/>
              <a:t>5</a:t>
            </a:fld>
            <a:endParaRPr lang="es-MX"/>
          </a:p>
        </p:txBody>
      </p:sp>
    </p:spTree>
    <p:extLst>
      <p:ext uri="{BB962C8B-B14F-4D97-AF65-F5344CB8AC3E}">
        <p14:creationId xmlns:p14="http://schemas.microsoft.com/office/powerpoint/2010/main" val="2860861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a:t>Prudentes</a:t>
            </a:r>
            <a:r>
              <a:rPr lang="es-MX" dirty="0"/>
              <a:t> – segura de la mente, que tenga procesos lógicos de la mente que no haya fallas que le condenen a la ruina.</a:t>
            </a:r>
          </a:p>
          <a:p>
            <a:r>
              <a:rPr lang="es-MX" b="1" dirty="0"/>
              <a:t>Castas </a:t>
            </a:r>
            <a:r>
              <a:rPr lang="es-MX" dirty="0"/>
              <a:t>– Limpia, inocentes, modestas, perfecta, sin manchas.</a:t>
            </a:r>
          </a:p>
          <a:p>
            <a:r>
              <a:rPr lang="es-MX" b="1" dirty="0"/>
              <a:t>Cuidadosas de su casa </a:t>
            </a:r>
            <a:r>
              <a:rPr lang="es-MX" dirty="0"/>
              <a:t>– inclinado a lo domestico, guarda y cuida su casa y a los de su familia.</a:t>
            </a:r>
          </a:p>
          <a:p>
            <a:r>
              <a:rPr lang="es-MX" b="1" dirty="0"/>
              <a:t>Buenas </a:t>
            </a:r>
            <a:r>
              <a:rPr lang="es-MX" dirty="0"/>
              <a:t>– Es buena y causa bondad, bendición y pureza en todas las vidas que toca.</a:t>
            </a:r>
            <a:endParaRPr lang="es-MX" b="1" dirty="0"/>
          </a:p>
          <a:p>
            <a:r>
              <a:rPr lang="es-MX" b="1" dirty="0"/>
              <a:t>Sujetas a sus maridos </a:t>
            </a:r>
            <a:r>
              <a:rPr lang="es-MX" dirty="0"/>
              <a:t>– subordinada a su marido, de obedecerle.</a:t>
            </a:r>
          </a:p>
          <a:p>
            <a:r>
              <a:rPr lang="es-MX" b="1" dirty="0"/>
              <a:t>La palabra de Dios no sea blasfemada </a:t>
            </a:r>
            <a:r>
              <a:rPr lang="es-MX" dirty="0"/>
              <a:t>– Ella es el testimonio de Dios al mundo. Su casa, su marido, sus hijos son de exhibición para Dios, de ganar al mundo porque esto de ser cristiano funciona realmente. Su vida es ordenada, y es una bendición a todos, y viviendo los principios y normas de Dios puede ser muy feliz y satisfecha.</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6</a:t>
            </a:fld>
            <a:endParaRPr lang="es-MX"/>
          </a:p>
        </p:txBody>
      </p:sp>
    </p:spTree>
    <p:extLst>
      <p:ext uri="{BB962C8B-B14F-4D97-AF65-F5344CB8AC3E}">
        <p14:creationId xmlns:p14="http://schemas.microsoft.com/office/powerpoint/2010/main" val="2643228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El matrimonio es también una replica de nuestra unión entre Cristo y la iglesia. Somos un cuerpo, y entonces lo que es bueno para la esposa es bueno para marido. Lo que es bueno para el marido es bueno para la esposa. Igualmente, porque están en esta unión, uno debe ver lo que le hace daño a su cónyuge como le hace daño a uno mismo. </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Los dos deben vivir en harmonía espiritual, o poner esto como blanco para ellos de trabajar hacia esta armonía espiritual. Uno decide que nunca va a hacerle daño a su cuerpo jamás. Esto es, a su cónyuge físico, social, y espiritual. Simplemente no lo hagas. Como nutres a tu cuerpo así trata a tu cónyuge y ama a tu cónyuge.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1200" dirty="0">
                <a:solidFill>
                  <a:schemeClr val="tx1">
                    <a:alpha val="60000"/>
                  </a:schemeClr>
                </a:solidFill>
              </a:rPr>
              <a:t>Si estas bases fundamentales de la relación no se entienden y no se guardan, el matrimonio va a ser expuesto a la ruina fácilmente por Satanás.</a:t>
            </a:r>
          </a:p>
          <a:p>
            <a:r>
              <a:rPr lang="es-MX" dirty="0"/>
              <a:t>El matrimonio es un equipo donde todos contribuyen y se sacrifican.</a:t>
            </a:r>
          </a:p>
          <a:p>
            <a:r>
              <a:rPr lang="es-MX" dirty="0"/>
              <a:t>La mujer tiene que sujetarse a su marido. Pero el marido no puede ser áspero con ella. Aún el hablar tiene que ser con amor, y pensando en cómo pueden mis palabras dañar al otro ANTES DE DECIRLAS.</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7</a:t>
            </a:fld>
            <a:endParaRPr lang="es-MX"/>
          </a:p>
        </p:txBody>
      </p:sp>
    </p:spTree>
    <p:extLst>
      <p:ext uri="{BB962C8B-B14F-4D97-AF65-F5344CB8AC3E}">
        <p14:creationId xmlns:p14="http://schemas.microsoft.com/office/powerpoint/2010/main" val="16559263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“mala noticia” para las mujeres es que no deben ser dominantes sobre los hombres. No es realmente mala porque nada de los perfectos planes y normas de Dios es malo. Sino nada más difícil de obedecer.</a:t>
            </a:r>
          </a:p>
          <a:p>
            <a:r>
              <a:rPr lang="es-MX" dirty="0"/>
              <a:t>Pero entonces, ¿las mujeres no pueden conseguir lo que quieren? No es así. Es más sobre liderazgo y estilos de conseguir las cosas y tratar a su marido.</a:t>
            </a:r>
          </a:p>
          <a:p>
            <a:r>
              <a:rPr lang="es-MX" dirty="0"/>
              <a:t>Si el marido ama a su esposa, va a agradarla con sus deseos cuando se puede.</a:t>
            </a:r>
          </a:p>
          <a:p>
            <a:r>
              <a:rPr lang="es-MX" dirty="0"/>
              <a:t>Mujer cristiana, entonces ¡No le haga difícil de amarte! Amale mucho, sé lo adorable delante de él, y vas a ver que será muy fácil a pedirle y si él puede, te lo da todos tus deseos. </a:t>
            </a:r>
          </a:p>
          <a:p>
            <a:r>
              <a:rPr lang="es-MX" dirty="0"/>
              <a:t>El amor entre la mujer sumisa y su cabeza, su esposo, es igual cómo la oración entre la iglesia sumisa y su cabeza Cristo. No todo lo que quieres es posible, pero una buena parte es posible si eres experta en causar un profundo amor en tu esposo antes de pedirle.</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8</a:t>
            </a:fld>
            <a:endParaRPr lang="es-MX"/>
          </a:p>
        </p:txBody>
      </p:sp>
    </p:spTree>
    <p:extLst>
      <p:ext uri="{BB962C8B-B14F-4D97-AF65-F5344CB8AC3E}">
        <p14:creationId xmlns:p14="http://schemas.microsoft.com/office/powerpoint/2010/main" val="281916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mujer que agrada a Dios es una persona que no se enfoca tanto en su belleza externa sino en su carácter moral interno. </a:t>
            </a:r>
          </a:p>
          <a:p>
            <a:r>
              <a:rPr lang="es-MX" dirty="0"/>
              <a:t>Conceptos como el pudor y la modestia son lo que le debe marcar a ella.</a:t>
            </a:r>
          </a:p>
          <a:p>
            <a:r>
              <a:rPr lang="es-MX" b="1" dirty="0"/>
              <a:t>Pudor</a:t>
            </a:r>
            <a:r>
              <a:rPr lang="es-MX" dirty="0"/>
              <a:t> – Los ojos hacia abajo frente a los hombres, reverencia, respeto, o reserva especialmente en la presencia de un hombre. Escrúpulo o refrenada en su vida. Ella no es simplemente “otra de las muchachas.” </a:t>
            </a:r>
          </a:p>
          <a:p>
            <a:r>
              <a:rPr lang="es-MX" b="1" dirty="0"/>
              <a:t>Modestia</a:t>
            </a:r>
            <a:r>
              <a:rPr lang="es-MX" dirty="0"/>
              <a:t> – cordura de la mente, dominio propio, mente sana en sus procesos y lógica.</a:t>
            </a:r>
          </a:p>
          <a:p>
            <a:endParaRPr lang="es-MX" dirty="0"/>
          </a:p>
        </p:txBody>
      </p:sp>
      <p:sp>
        <p:nvSpPr>
          <p:cNvPr id="4" name="Marcador de número de diapositiva 3"/>
          <p:cNvSpPr>
            <a:spLocks noGrp="1"/>
          </p:cNvSpPr>
          <p:nvPr>
            <p:ph type="sldNum" sz="quarter" idx="5"/>
          </p:nvPr>
        </p:nvSpPr>
        <p:spPr/>
        <p:txBody>
          <a:bodyPr/>
          <a:lstStyle/>
          <a:p>
            <a:fld id="{AABDD917-7761-42FD-AED3-E002348264BA}" type="slidenum">
              <a:rPr lang="es-MX" smtClean="0"/>
              <a:t>9</a:t>
            </a:fld>
            <a:endParaRPr lang="es-MX"/>
          </a:p>
        </p:txBody>
      </p:sp>
    </p:spTree>
    <p:extLst>
      <p:ext uri="{BB962C8B-B14F-4D97-AF65-F5344CB8AC3E}">
        <p14:creationId xmlns:p14="http://schemas.microsoft.com/office/powerpoint/2010/main" val="1210477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le ha dado a la mujer un lugar especial. Ella es bajo el brazo del hombre, porque fue tomado de su costilla, y entonces no debe dominar a su marido sino servirle. Es un lugar de sujeción debajo de su marido.</a:t>
            </a:r>
          </a:p>
          <a:p>
            <a:r>
              <a:rPr lang="es-MX" dirty="0"/>
              <a:t>Por toda la vida, la mujer cristiana no debe dominar sobre ningún hombre. Esto es una sumisión a Dios, y reconociendo lo que ha pasado entre Adán y Eva en el huerto, y aceptando la maldición que Dios dio a Eva como para una misma. Cualquiera persona puede pecar y desobedecer a Dios. Pero es de mucha aplaude cuando va contra su naturaleza, contra la corriente del mundo, la moda de hoy, y obedece a Dios aun.</a:t>
            </a:r>
          </a:p>
          <a:p>
            <a:r>
              <a:rPr lang="es-MX" dirty="0"/>
              <a:t>Nota: No piensas que la mujer tiene que ser sujeta y el hombre no. El hombre igualmente tiene que ser el líder y sujetarse a Dios. Muchos hombres no quieren obedecer la tarea que Dios les dio tampoco. Es difícil de ser económicamente responsable para todo en la vida de otra persona. Peor cuando tienen hijos y igualmente, todo se cae sobre los hombros del hombre de proveer para ellos.</a:t>
            </a:r>
          </a:p>
          <a:p>
            <a:r>
              <a:rPr lang="es-MX" b="1" dirty="0"/>
              <a:t>1 Timoteo 5:8 </a:t>
            </a:r>
            <a:r>
              <a:rPr lang="es-MX" i="1" dirty="0"/>
              <a:t>porque si alguno no provee para los suyos, y mayormente « para los de su casa,» ha negado la fe, y es peor que un incrédulo.</a:t>
            </a:r>
          </a:p>
          <a:p>
            <a:r>
              <a:rPr lang="es-MX" dirty="0"/>
              <a:t>Su fe cristiana es invalida si no provee para los suyos. Es duro esto. Esto no es un orden que se cae sobre la mujer sino sobre el hombre.</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10</a:t>
            </a:fld>
            <a:endParaRPr lang="es-MX"/>
          </a:p>
        </p:txBody>
      </p:sp>
    </p:spTree>
    <p:extLst>
      <p:ext uri="{BB962C8B-B14F-4D97-AF65-F5344CB8AC3E}">
        <p14:creationId xmlns:p14="http://schemas.microsoft.com/office/powerpoint/2010/main" val="2351440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punto de redención o lo que le saca a la mujer de su miseria por ser descendiente de Eva es su familia, su fe cristiana, el amor a su marido y familia, y viviendo en piedad. Estos elementos son donde la mujer debe enfocarse en la vida si quiere ser feliz. </a:t>
            </a:r>
          </a:p>
        </p:txBody>
      </p:sp>
      <p:sp>
        <p:nvSpPr>
          <p:cNvPr id="4" name="Marcador de número de diapositiva 3"/>
          <p:cNvSpPr>
            <a:spLocks noGrp="1"/>
          </p:cNvSpPr>
          <p:nvPr>
            <p:ph type="sldNum" sz="quarter" idx="5"/>
          </p:nvPr>
        </p:nvSpPr>
        <p:spPr/>
        <p:txBody>
          <a:bodyPr/>
          <a:lstStyle/>
          <a:p>
            <a:fld id="{AABDD917-7761-42FD-AED3-E002348264BA}" type="slidenum">
              <a:rPr lang="es-MX" smtClean="0"/>
              <a:t>11</a:t>
            </a:fld>
            <a:endParaRPr lang="es-MX"/>
          </a:p>
        </p:txBody>
      </p:sp>
    </p:spTree>
    <p:extLst>
      <p:ext uri="{BB962C8B-B14F-4D97-AF65-F5344CB8AC3E}">
        <p14:creationId xmlns:p14="http://schemas.microsoft.com/office/powerpoint/2010/main" val="3850540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0D81D4-3880-41AD-8C24-F79B9989110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5A7C3F29-F174-4959-ACA4-E651623A8B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959DC2CB-F4E3-43A9-B0D5-24C52FC244BC}"/>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2979C6D1-46F6-4141-8CFE-745B14913E7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70D86FC-B466-46B3-8958-1BD3E157FBFD}"/>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1315054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BC3208-06F1-4AFA-81DA-3224FC71B7A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2B5531C-133E-4AF2-AF44-6D0CBE36BB6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20702D3-BB78-45C6-A32B-9E73D54BE115}"/>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7AFFF8BB-0C60-43FD-B3C9-E6568E4BF06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0EA0A83-7F18-4329-A98A-B6992CB8AEE1}"/>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4266355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57FA6D0-5374-4919-B35D-B6484D43125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D2325DE-9248-4A97-B4E2-5683BEE008E9}"/>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F2252D5-1C7B-43EB-ACE3-5FCBB20359C1}"/>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9382B57A-0C27-485E-A718-C509AA4E422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C405D3F5-AB8E-4511-B25A-D53E284EC2E0}"/>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922500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679183-9B34-4197-AF1D-8C59D596F38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7CF0E1D-6DE1-446A-BD15-5FF8F5F6D06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37C2B9F-BE43-4897-A8E0-9DF3C7B90021}"/>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0FC02200-A004-4357-BCE5-06BC8965E08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515B301-9017-4E57-A06F-6E1370EE4AC1}"/>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358674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36B2D8-ED3C-43E1-826B-CA87557C0C7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7CAF370-127F-46F0-9DEA-4AB167BDDA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6310D39-A4E1-42E4-9750-1D87F2F3716E}"/>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E5CA047F-9E9A-4E98-A7AB-B1E70DB3622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7A32BB8-7E46-4623-8DB2-C585AEE7E31B}"/>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2701010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E55104-0547-43F9-AE9F-5B49D42C4BC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10033F0-C9F4-4E4C-816E-7DF0596964A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35933426-0D88-4143-939A-2F97099CF16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CDB4B434-BB69-4812-BC8D-5E3FCC833760}"/>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6" name="Marcador de pie de página 5">
            <a:extLst>
              <a:ext uri="{FF2B5EF4-FFF2-40B4-BE49-F238E27FC236}">
                <a16:creationId xmlns:a16="http://schemas.microsoft.com/office/drawing/2014/main" id="{0DAD5E6E-82B9-4881-BE28-6B802684836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DB0F4098-694C-4C85-9C3B-C8FB34099FF5}"/>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2337226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D170E9-2CCA-4048-B754-6BDC2E61E7D2}"/>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7A217D1-5E85-4167-B09D-CC0CB73130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6210E681-D42F-40FF-8314-DDD68D64BFF4}"/>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98717397-7EB4-43AD-BE28-79E51EB57B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AF01E34A-96E8-42C1-932B-62EA31141B8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3E4D0F8B-E44D-4E60-93AA-45816D98B702}"/>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8" name="Marcador de pie de página 7">
            <a:extLst>
              <a:ext uri="{FF2B5EF4-FFF2-40B4-BE49-F238E27FC236}">
                <a16:creationId xmlns:a16="http://schemas.microsoft.com/office/drawing/2014/main" id="{A8906B6F-6AFC-4D64-A0D7-F291D055EE3A}"/>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BED2D6AA-7438-47ED-A72B-AFBDF49C1B4B}"/>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3021594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732B92-D21C-4CE2-84EE-7189E11B2CB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13E8C880-D828-4E20-B6AF-2F2474CA30A6}"/>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4" name="Marcador de pie de página 3">
            <a:extLst>
              <a:ext uri="{FF2B5EF4-FFF2-40B4-BE49-F238E27FC236}">
                <a16:creationId xmlns:a16="http://schemas.microsoft.com/office/drawing/2014/main" id="{8CE863FC-5A78-4DE0-8BCD-D98F1EE064D2}"/>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8F13D1C0-BA9A-4578-9F5C-445607C4C514}"/>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2356886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5A62E0E-4540-4563-8F19-827DCD0FD5D5}"/>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3" name="Marcador de pie de página 2">
            <a:extLst>
              <a:ext uri="{FF2B5EF4-FFF2-40B4-BE49-F238E27FC236}">
                <a16:creationId xmlns:a16="http://schemas.microsoft.com/office/drawing/2014/main" id="{23CADA07-9202-45D9-AC72-D41F7B084CB5}"/>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017D2910-066E-4026-AA50-DC6BF51E069C}"/>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3649247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C98613-60D1-4266-B22B-C1EE874D269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9C21151-ACB1-48F5-BBAA-2A205D9355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495ED7BD-9D07-42E6-B4DB-8C03FE9D13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EDCB6D9-20EA-4E36-9F18-9D75D2FD9816}"/>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6" name="Marcador de pie de página 5">
            <a:extLst>
              <a:ext uri="{FF2B5EF4-FFF2-40B4-BE49-F238E27FC236}">
                <a16:creationId xmlns:a16="http://schemas.microsoft.com/office/drawing/2014/main" id="{C02F3959-701D-44DE-918F-D2BB0DA3A40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29394CA5-F71A-4EE3-B41E-EB99B104236A}"/>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2532327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A37BA8B-098D-4A29-B6D6-BCAC8A98DDB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014DE23-ED68-4720-8C1B-E0FFA2F403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54D382FF-4B65-41AA-BFEA-14184B725D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7D97E3B-DDC9-41C5-9D2E-F3048E3820D1}"/>
              </a:ext>
            </a:extLst>
          </p:cNvPr>
          <p:cNvSpPr>
            <a:spLocks noGrp="1"/>
          </p:cNvSpPr>
          <p:nvPr>
            <p:ph type="dt" sz="half" idx="10"/>
          </p:nvPr>
        </p:nvSpPr>
        <p:spPr/>
        <p:txBody>
          <a:bodyPr/>
          <a:lstStyle/>
          <a:p>
            <a:fld id="{FC67C2DA-ADCD-47A9-A688-2D0D1F3440BC}" type="datetimeFigureOut">
              <a:rPr lang="es-MX" smtClean="0"/>
              <a:t>09/05/2021</a:t>
            </a:fld>
            <a:endParaRPr lang="es-MX"/>
          </a:p>
        </p:txBody>
      </p:sp>
      <p:sp>
        <p:nvSpPr>
          <p:cNvPr id="6" name="Marcador de pie de página 5">
            <a:extLst>
              <a:ext uri="{FF2B5EF4-FFF2-40B4-BE49-F238E27FC236}">
                <a16:creationId xmlns:a16="http://schemas.microsoft.com/office/drawing/2014/main" id="{89991FE0-67E0-4DEC-AC84-4B31997C807F}"/>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CCB979FA-5833-4836-B0DD-ED1B8FE5C809}"/>
              </a:ext>
            </a:extLst>
          </p:cNvPr>
          <p:cNvSpPr>
            <a:spLocks noGrp="1"/>
          </p:cNvSpPr>
          <p:nvPr>
            <p:ph type="sldNum" sz="quarter" idx="12"/>
          </p:nvPr>
        </p:nvSpPr>
        <p:spPr/>
        <p:txBody>
          <a:bodyPr/>
          <a:lstStyle/>
          <a:p>
            <a:fld id="{ACEA424C-F03E-4C87-A4A4-B27CB888D27E}" type="slidenum">
              <a:rPr lang="es-MX" smtClean="0"/>
              <a:t>‹Nº›</a:t>
            </a:fld>
            <a:endParaRPr lang="es-MX"/>
          </a:p>
        </p:txBody>
      </p:sp>
    </p:spTree>
    <p:extLst>
      <p:ext uri="{BB962C8B-B14F-4D97-AF65-F5344CB8AC3E}">
        <p14:creationId xmlns:p14="http://schemas.microsoft.com/office/powerpoint/2010/main" val="4108842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C5E8A37-B266-4BDC-A9B9-21A6D16A65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3C00E89-7E5E-46D8-819E-305D2F37E7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7DDAD36-B067-4234-BB8B-AE367F39FC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67C2DA-ADCD-47A9-A688-2D0D1F3440BC}" type="datetimeFigureOut">
              <a:rPr lang="es-MX" smtClean="0"/>
              <a:t>09/05/2021</a:t>
            </a:fld>
            <a:endParaRPr lang="es-MX"/>
          </a:p>
        </p:txBody>
      </p:sp>
      <p:sp>
        <p:nvSpPr>
          <p:cNvPr id="5" name="Marcador de pie de página 4">
            <a:extLst>
              <a:ext uri="{FF2B5EF4-FFF2-40B4-BE49-F238E27FC236}">
                <a16:creationId xmlns:a16="http://schemas.microsoft.com/office/drawing/2014/main" id="{34E5A78B-69FE-4C3C-A973-958DF58705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C123D090-9EB0-4F3A-839C-20EF944173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EA424C-F03E-4C87-A4A4-B27CB888D27E}" type="slidenum">
              <a:rPr lang="es-MX" smtClean="0"/>
              <a:t>‹Nº›</a:t>
            </a:fld>
            <a:endParaRPr lang="es-MX"/>
          </a:p>
        </p:txBody>
      </p:sp>
    </p:spTree>
    <p:extLst>
      <p:ext uri="{BB962C8B-B14F-4D97-AF65-F5344CB8AC3E}">
        <p14:creationId xmlns:p14="http://schemas.microsoft.com/office/powerpoint/2010/main" val="1932969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webp"/><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ibf-tlahuac.com/"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webp"/><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ibf-tlahuac.co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8A516F-DC21-4A2A-9450-8D7CCE03CA13}"/>
              </a:ext>
            </a:extLst>
          </p:cNvPr>
          <p:cNvSpPr>
            <a:spLocks noGrp="1"/>
          </p:cNvSpPr>
          <p:nvPr>
            <p:ph type="title"/>
          </p:nvPr>
        </p:nvSpPr>
        <p:spPr/>
        <p:txBody>
          <a:bodyPr/>
          <a:lstStyle/>
          <a:p>
            <a:r>
              <a:rPr lang="es-MX" dirty="0"/>
              <a:t>Temas Hoy: </a:t>
            </a:r>
            <a:r>
              <a:rPr lang="en-US" sz="4400" dirty="0"/>
              <a:t>Las Madres </a:t>
            </a:r>
            <a:r>
              <a:rPr lang="en-US" sz="4400" dirty="0" err="1"/>
              <a:t>Cristianas</a:t>
            </a:r>
            <a:endParaRPr lang="es-MX" dirty="0"/>
          </a:p>
        </p:txBody>
      </p:sp>
      <p:sp>
        <p:nvSpPr>
          <p:cNvPr id="3" name="Marcador de contenido 2">
            <a:extLst>
              <a:ext uri="{FF2B5EF4-FFF2-40B4-BE49-F238E27FC236}">
                <a16:creationId xmlns:a16="http://schemas.microsoft.com/office/drawing/2014/main" id="{160A2BF0-5E4F-4DF1-AE6B-24A3EF9BB1ED}"/>
              </a:ext>
            </a:extLst>
          </p:cNvPr>
          <p:cNvSpPr>
            <a:spLocks noGrp="1"/>
          </p:cNvSpPr>
          <p:nvPr>
            <p:ph idx="1"/>
          </p:nvPr>
        </p:nvSpPr>
        <p:spPr/>
        <p:txBody>
          <a:bodyPr/>
          <a:lstStyle/>
          <a:p>
            <a:r>
              <a:rPr lang="es-MX" dirty="0"/>
              <a:t>¿Cuál es la función de la Madre?</a:t>
            </a:r>
          </a:p>
          <a:p>
            <a:r>
              <a:rPr lang="es-MX" dirty="0"/>
              <a:t>La Mujer debe ser sujeta</a:t>
            </a:r>
          </a:p>
          <a:p>
            <a:r>
              <a:rPr lang="es-MX" dirty="0"/>
              <a:t>¿Cómo la mujer consigue sus deseos?</a:t>
            </a:r>
          </a:p>
          <a:p>
            <a:r>
              <a:rPr lang="es-MX" dirty="0"/>
              <a:t>La mujer en sus relaciones</a:t>
            </a:r>
          </a:p>
        </p:txBody>
      </p:sp>
    </p:spTree>
    <p:extLst>
      <p:ext uri="{BB962C8B-B14F-4D97-AF65-F5344CB8AC3E}">
        <p14:creationId xmlns:p14="http://schemas.microsoft.com/office/powerpoint/2010/main" val="338676934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59264BFD-360D-430E-B593-7BC0D00FBD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A4538145-ACBA-40C0-AFBD-DE742723D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useBgFill="1">
          <p:nvSpPr>
            <p:cNvPr id="36" name="Rectangle 35">
              <a:extLst>
                <a:ext uri="{FF2B5EF4-FFF2-40B4-BE49-F238E27FC236}">
                  <a16:creationId xmlns:a16="http://schemas.microsoft.com/office/drawing/2014/main" id="{7BAD3960-6DE9-4457-8083-F6FFBD58D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37" name="Rectangle 36">
              <a:extLst>
                <a:ext uri="{FF2B5EF4-FFF2-40B4-BE49-F238E27FC236}">
                  <a16:creationId xmlns:a16="http://schemas.microsoft.com/office/drawing/2014/main" id="{F3F5E368-26F9-408D-9C1D-D007FCE0C2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765051" y="662400"/>
            <a:ext cx="4516505" cy="1492132"/>
          </a:xfrm>
        </p:spPr>
        <p:txBody>
          <a:bodyPr anchor="t">
            <a:normAutofit/>
          </a:bodyPr>
          <a:lstStyle/>
          <a:p>
            <a:r>
              <a:rPr lang="es-MX" dirty="0"/>
              <a:t>La Mujer no debe dominar al hombre</a:t>
            </a:r>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765052" y="2286001"/>
            <a:ext cx="4389998" cy="3844800"/>
          </a:xfrm>
        </p:spPr>
        <p:txBody>
          <a:bodyPr>
            <a:normAutofit/>
          </a:bodyPr>
          <a:lstStyle/>
          <a:p>
            <a:pPr marL="0" indent="0">
              <a:buNone/>
            </a:pPr>
            <a:r>
              <a:rPr lang="es-MX" sz="1600" b="1" dirty="0">
                <a:solidFill>
                  <a:schemeClr val="tx1">
                    <a:alpha val="60000"/>
                  </a:schemeClr>
                </a:solidFill>
              </a:rPr>
              <a:t>Génesis 2:18 </a:t>
            </a:r>
            <a:r>
              <a:rPr lang="es-MX" sz="1600" i="1" dirty="0">
                <a:solidFill>
                  <a:schemeClr val="tx1">
                    <a:alpha val="60000"/>
                  </a:schemeClr>
                </a:solidFill>
              </a:rPr>
              <a:t>Y dijo Jehová Dios: No es bueno que el hombre esté solo; le haré ayuda idónea para él.</a:t>
            </a:r>
          </a:p>
          <a:p>
            <a:pPr marL="0" indent="0">
              <a:buNone/>
            </a:pPr>
            <a:r>
              <a:rPr lang="es-MX" sz="1600" b="1" dirty="0">
                <a:solidFill>
                  <a:schemeClr val="tx1">
                    <a:alpha val="60000"/>
                  </a:schemeClr>
                </a:solidFill>
              </a:rPr>
              <a:t>1 Timoteo 2:9</a:t>
            </a:r>
            <a:r>
              <a:rPr lang="es-MX" sz="1600" dirty="0">
                <a:solidFill>
                  <a:schemeClr val="tx1">
                    <a:alpha val="60000"/>
                  </a:schemeClr>
                </a:solidFill>
              </a:rPr>
              <a:t> </a:t>
            </a:r>
            <a:r>
              <a:rPr lang="es-MX" sz="1600" i="1" dirty="0">
                <a:solidFill>
                  <a:schemeClr val="tx1">
                    <a:alpha val="60000"/>
                  </a:schemeClr>
                </a:solidFill>
              </a:rPr>
              <a:t>Asimismo que las mujeres se atavíen de ropa decorosa, con pudor y modestia; no con peinado ostentoso, ni oro, ni perlas, ni vestidos costosos, </a:t>
            </a:r>
            <a:r>
              <a:rPr lang="es-MX" sz="1600" b="1" dirty="0">
                <a:solidFill>
                  <a:schemeClr val="tx1">
                    <a:alpha val="60000"/>
                  </a:schemeClr>
                </a:solidFill>
              </a:rPr>
              <a:t>10</a:t>
            </a:r>
            <a:r>
              <a:rPr lang="es-MX" sz="1600" i="1" dirty="0">
                <a:solidFill>
                  <a:schemeClr val="tx1">
                    <a:alpha val="60000"/>
                  </a:schemeClr>
                </a:solidFill>
              </a:rPr>
              <a:t> sino con buenas obras, como corresponde a mujeres que profesan piedad.</a:t>
            </a:r>
            <a:br>
              <a:rPr lang="es-MX" sz="1600" i="1" dirty="0">
                <a:solidFill>
                  <a:schemeClr val="tx1">
                    <a:alpha val="60000"/>
                  </a:schemeClr>
                </a:solidFill>
              </a:rPr>
            </a:br>
            <a:r>
              <a:rPr lang="es-MX" sz="1600" i="1" dirty="0">
                <a:solidFill>
                  <a:schemeClr val="tx1">
                    <a:alpha val="60000"/>
                  </a:schemeClr>
                </a:solidFill>
              </a:rPr>
              <a:t> </a:t>
            </a:r>
            <a:r>
              <a:rPr lang="es-MX" sz="1600" b="1" dirty="0">
                <a:solidFill>
                  <a:schemeClr val="tx1">
                    <a:alpha val="60000"/>
                  </a:schemeClr>
                </a:solidFill>
              </a:rPr>
              <a:t>11</a:t>
            </a:r>
            <a:r>
              <a:rPr lang="es-MX" sz="1600" i="1" dirty="0">
                <a:solidFill>
                  <a:schemeClr val="tx1">
                    <a:alpha val="60000"/>
                  </a:schemeClr>
                </a:solidFill>
              </a:rPr>
              <a:t> La mujer aprenda en silencio, con toda sujeción. </a:t>
            </a:r>
            <a:r>
              <a:rPr lang="es-MX" sz="1600" b="1" dirty="0">
                <a:solidFill>
                  <a:schemeClr val="tx1">
                    <a:alpha val="60000"/>
                  </a:schemeClr>
                </a:solidFill>
              </a:rPr>
              <a:t>12</a:t>
            </a:r>
            <a:r>
              <a:rPr lang="es-MX" sz="1600" i="1" dirty="0">
                <a:solidFill>
                  <a:schemeClr val="tx1">
                    <a:alpha val="60000"/>
                  </a:schemeClr>
                </a:solidFill>
              </a:rPr>
              <a:t> Porque no permito a la mujer enseñar, ni ejercer dominio sobre el hombre, sino estar en silencio. </a:t>
            </a:r>
            <a:r>
              <a:rPr lang="es-MX" sz="1600" b="1" dirty="0">
                <a:solidFill>
                  <a:schemeClr val="bg2">
                    <a:lumMod val="90000"/>
                    <a:alpha val="60000"/>
                  </a:schemeClr>
                </a:solidFill>
              </a:rPr>
              <a:t>13</a:t>
            </a:r>
            <a:r>
              <a:rPr lang="es-MX" sz="1600" i="1" dirty="0">
                <a:solidFill>
                  <a:schemeClr val="bg2">
                    <a:lumMod val="90000"/>
                    <a:alpha val="60000"/>
                  </a:schemeClr>
                </a:solidFill>
              </a:rPr>
              <a:t> Porque Adán fue formado primero, después Eva; </a:t>
            </a:r>
            <a:r>
              <a:rPr lang="es-MX" sz="1600" b="1" dirty="0">
                <a:solidFill>
                  <a:schemeClr val="bg2">
                    <a:lumMod val="90000"/>
                    <a:alpha val="60000"/>
                  </a:schemeClr>
                </a:solidFill>
              </a:rPr>
              <a:t>14</a:t>
            </a:r>
            <a:r>
              <a:rPr lang="es-MX" sz="1600" i="1" dirty="0">
                <a:solidFill>
                  <a:schemeClr val="bg2">
                    <a:lumMod val="90000"/>
                    <a:alpha val="60000"/>
                  </a:schemeClr>
                </a:solidFill>
              </a:rPr>
              <a:t> y Adán no fue engañado, sino que la mujer, siendo engañada, incurrió en transgresión. </a:t>
            </a:r>
            <a:r>
              <a:rPr lang="es-MX" sz="1600" b="1" dirty="0">
                <a:solidFill>
                  <a:schemeClr val="bg2">
                    <a:lumMod val="90000"/>
                    <a:alpha val="60000"/>
                  </a:schemeClr>
                </a:solidFill>
              </a:rPr>
              <a:t>15</a:t>
            </a:r>
            <a:r>
              <a:rPr lang="es-MX" sz="1600" i="1" dirty="0">
                <a:solidFill>
                  <a:schemeClr val="bg2">
                    <a:lumMod val="90000"/>
                    <a:alpha val="60000"/>
                  </a:schemeClr>
                </a:solidFill>
              </a:rPr>
              <a:t> </a:t>
            </a:r>
            <a:r>
              <a:rPr lang="es-MX" sz="1600" b="1" i="1" u="sng" dirty="0">
                <a:solidFill>
                  <a:schemeClr val="bg2">
                    <a:lumMod val="90000"/>
                    <a:alpha val="60000"/>
                  </a:schemeClr>
                </a:solidFill>
              </a:rPr>
              <a:t>Pero se salvará engendrando hijos, si permaneciere en fe, amor y santificación, con modestia.</a:t>
            </a:r>
          </a:p>
          <a:p>
            <a:pPr marL="0" indent="0">
              <a:buNone/>
            </a:pPr>
            <a:endParaRPr lang="es-MX" sz="1600" dirty="0">
              <a:solidFill>
                <a:schemeClr val="bg2">
                  <a:lumMod val="90000"/>
                  <a:alpha val="60000"/>
                </a:schemeClr>
              </a:solidFill>
            </a:endParaRPr>
          </a:p>
          <a:p>
            <a:pPr marL="0" indent="0">
              <a:buNone/>
            </a:pPr>
            <a:endParaRPr lang="es-MX" sz="1600" dirty="0">
              <a:solidFill>
                <a:schemeClr val="bg2">
                  <a:lumMod val="90000"/>
                  <a:alpha val="60000"/>
                </a:schemeClr>
              </a:solidFill>
            </a:endParaRPr>
          </a:p>
          <a:p>
            <a:pPr marL="0" indent="0">
              <a:buNone/>
            </a:pPr>
            <a:endParaRPr lang="es-MX" sz="1600" dirty="0">
              <a:solidFill>
                <a:schemeClr val="tx1">
                  <a:alpha val="60000"/>
                </a:schemeClr>
              </a:solidFill>
            </a:endParaRPr>
          </a:p>
        </p:txBody>
      </p:sp>
      <p:sp>
        <p:nvSpPr>
          <p:cNvPr id="39" name="Freeform: Shape 38">
            <a:extLst>
              <a:ext uri="{FF2B5EF4-FFF2-40B4-BE49-F238E27FC236}">
                <a16:creationId xmlns:a16="http://schemas.microsoft.com/office/drawing/2014/main" id="{F249C1C3-EBDE-4C27-BD12-A6AE40A4D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7375" y="0"/>
            <a:ext cx="6404625" cy="6373368"/>
          </a:xfrm>
          <a:custGeom>
            <a:avLst/>
            <a:gdLst>
              <a:gd name="connsiteX0" fmla="*/ 353272 w 6404625"/>
              <a:gd name="connsiteY0" fmla="*/ 0 h 6373368"/>
              <a:gd name="connsiteX1" fmla="*/ 6404625 w 6404625"/>
              <a:gd name="connsiteY1" fmla="*/ 0 h 6373368"/>
              <a:gd name="connsiteX2" fmla="*/ 6404625 w 6404625"/>
              <a:gd name="connsiteY2" fmla="*/ 6008204 h 6373368"/>
              <a:gd name="connsiteX3" fmla="*/ 6374459 w 6404625"/>
              <a:gd name="connsiteY3" fmla="*/ 6023890 h 6373368"/>
              <a:gd name="connsiteX4" fmla="*/ 6290584 w 6404625"/>
              <a:gd name="connsiteY4" fmla="*/ 6049055 h 6373368"/>
              <a:gd name="connsiteX5" fmla="*/ 6203913 w 6404625"/>
              <a:gd name="connsiteY5" fmla="*/ 6060237 h 6373368"/>
              <a:gd name="connsiteX6" fmla="*/ 6114448 w 6404625"/>
              <a:gd name="connsiteY6" fmla="*/ 6063033 h 6373368"/>
              <a:gd name="connsiteX7" fmla="*/ 6019391 w 6404625"/>
              <a:gd name="connsiteY7" fmla="*/ 6054644 h 6373368"/>
              <a:gd name="connsiteX8" fmla="*/ 5924332 w 6404625"/>
              <a:gd name="connsiteY8" fmla="*/ 6043462 h 6373368"/>
              <a:gd name="connsiteX9" fmla="*/ 5829275 w 6404625"/>
              <a:gd name="connsiteY9" fmla="*/ 6029482 h 6373368"/>
              <a:gd name="connsiteX10" fmla="*/ 5734216 w 6404625"/>
              <a:gd name="connsiteY10" fmla="*/ 6018300 h 6373368"/>
              <a:gd name="connsiteX11" fmla="*/ 5639159 w 6404625"/>
              <a:gd name="connsiteY11" fmla="*/ 6012708 h 6373368"/>
              <a:gd name="connsiteX12" fmla="*/ 5546898 w 6404625"/>
              <a:gd name="connsiteY12" fmla="*/ 6012708 h 6373368"/>
              <a:gd name="connsiteX13" fmla="*/ 5460227 w 6404625"/>
              <a:gd name="connsiteY13" fmla="*/ 6023890 h 6373368"/>
              <a:gd name="connsiteX14" fmla="*/ 5370760 w 6404625"/>
              <a:gd name="connsiteY14" fmla="*/ 6046258 h 6373368"/>
              <a:gd name="connsiteX15" fmla="*/ 5289681 w 6404625"/>
              <a:gd name="connsiteY15" fmla="*/ 6079807 h 6373368"/>
              <a:gd name="connsiteX16" fmla="*/ 5205808 w 6404625"/>
              <a:gd name="connsiteY16" fmla="*/ 6124541 h 6373368"/>
              <a:gd name="connsiteX17" fmla="*/ 5121933 w 6404625"/>
              <a:gd name="connsiteY17" fmla="*/ 6169276 h 6373368"/>
              <a:gd name="connsiteX18" fmla="*/ 5038061 w 6404625"/>
              <a:gd name="connsiteY18" fmla="*/ 6219598 h 6373368"/>
              <a:gd name="connsiteX19" fmla="*/ 4956981 w 6404625"/>
              <a:gd name="connsiteY19" fmla="*/ 6267129 h 6373368"/>
              <a:gd name="connsiteX20" fmla="*/ 4870311 w 6404625"/>
              <a:gd name="connsiteY20" fmla="*/ 6309065 h 6373368"/>
              <a:gd name="connsiteX21" fmla="*/ 4786435 w 6404625"/>
              <a:gd name="connsiteY21" fmla="*/ 6342614 h 6373368"/>
              <a:gd name="connsiteX22" fmla="*/ 4699765 w 6404625"/>
              <a:gd name="connsiteY22" fmla="*/ 6364982 h 6373368"/>
              <a:gd name="connsiteX23" fmla="*/ 4610299 w 6404625"/>
              <a:gd name="connsiteY23" fmla="*/ 6373368 h 6373368"/>
              <a:gd name="connsiteX24" fmla="*/ 4520833 w 6404625"/>
              <a:gd name="connsiteY24" fmla="*/ 6364982 h 6373368"/>
              <a:gd name="connsiteX25" fmla="*/ 4434163 w 6404625"/>
              <a:gd name="connsiteY25" fmla="*/ 6342614 h 6373368"/>
              <a:gd name="connsiteX26" fmla="*/ 4350289 w 6404625"/>
              <a:gd name="connsiteY26" fmla="*/ 6309065 h 6373368"/>
              <a:gd name="connsiteX27" fmla="*/ 4263617 w 6404625"/>
              <a:gd name="connsiteY27" fmla="*/ 6267129 h 6373368"/>
              <a:gd name="connsiteX28" fmla="*/ 4182539 w 6404625"/>
              <a:gd name="connsiteY28" fmla="*/ 6219598 h 6373368"/>
              <a:gd name="connsiteX29" fmla="*/ 4098666 w 6404625"/>
              <a:gd name="connsiteY29" fmla="*/ 6169276 h 6373368"/>
              <a:gd name="connsiteX30" fmla="*/ 4014791 w 6404625"/>
              <a:gd name="connsiteY30" fmla="*/ 6124541 h 6373368"/>
              <a:gd name="connsiteX31" fmla="*/ 3930916 w 6404625"/>
              <a:gd name="connsiteY31" fmla="*/ 6079807 h 6373368"/>
              <a:gd name="connsiteX32" fmla="*/ 3847041 w 6404625"/>
              <a:gd name="connsiteY32" fmla="*/ 6046258 h 6373368"/>
              <a:gd name="connsiteX33" fmla="*/ 3760372 w 6404625"/>
              <a:gd name="connsiteY33" fmla="*/ 6023890 h 6373368"/>
              <a:gd name="connsiteX34" fmla="*/ 3673701 w 6404625"/>
              <a:gd name="connsiteY34" fmla="*/ 6012708 h 6373368"/>
              <a:gd name="connsiteX35" fmla="*/ 3581438 w 6404625"/>
              <a:gd name="connsiteY35" fmla="*/ 6012708 h 6373368"/>
              <a:gd name="connsiteX36" fmla="*/ 3486381 w 6404625"/>
              <a:gd name="connsiteY36" fmla="*/ 6018300 h 6373368"/>
              <a:gd name="connsiteX37" fmla="*/ 3391322 w 6404625"/>
              <a:gd name="connsiteY37" fmla="*/ 6029482 h 6373368"/>
              <a:gd name="connsiteX38" fmla="*/ 3296265 w 6404625"/>
              <a:gd name="connsiteY38" fmla="*/ 6043462 h 6373368"/>
              <a:gd name="connsiteX39" fmla="*/ 3201210 w 6404625"/>
              <a:gd name="connsiteY39" fmla="*/ 6054644 h 6373368"/>
              <a:gd name="connsiteX40" fmla="*/ 3106151 w 6404625"/>
              <a:gd name="connsiteY40" fmla="*/ 6063033 h 6373368"/>
              <a:gd name="connsiteX41" fmla="*/ 3016684 w 6404625"/>
              <a:gd name="connsiteY41" fmla="*/ 6060237 h 6373368"/>
              <a:gd name="connsiteX42" fmla="*/ 2930015 w 6404625"/>
              <a:gd name="connsiteY42" fmla="*/ 6049055 h 6373368"/>
              <a:gd name="connsiteX43" fmla="*/ 2846140 w 6404625"/>
              <a:gd name="connsiteY43" fmla="*/ 6023890 h 6373368"/>
              <a:gd name="connsiteX44" fmla="*/ 2776243 w 6404625"/>
              <a:gd name="connsiteY44" fmla="*/ 5987546 h 6373368"/>
              <a:gd name="connsiteX45" fmla="*/ 2709145 w 6404625"/>
              <a:gd name="connsiteY45" fmla="*/ 5940017 h 6373368"/>
              <a:gd name="connsiteX46" fmla="*/ 2650432 w 6404625"/>
              <a:gd name="connsiteY46" fmla="*/ 5884101 h 6373368"/>
              <a:gd name="connsiteX47" fmla="*/ 2591719 w 6404625"/>
              <a:gd name="connsiteY47" fmla="*/ 5819798 h 6373368"/>
              <a:gd name="connsiteX48" fmla="*/ 2538599 w 6404625"/>
              <a:gd name="connsiteY48" fmla="*/ 5752697 h 6373368"/>
              <a:gd name="connsiteX49" fmla="*/ 2485480 w 6404625"/>
              <a:gd name="connsiteY49" fmla="*/ 5682802 h 6373368"/>
              <a:gd name="connsiteX50" fmla="*/ 2432360 w 6404625"/>
              <a:gd name="connsiteY50" fmla="*/ 5612908 h 6373368"/>
              <a:gd name="connsiteX51" fmla="*/ 2379237 w 6404625"/>
              <a:gd name="connsiteY51" fmla="*/ 5545809 h 6373368"/>
              <a:gd name="connsiteX52" fmla="*/ 2323320 w 6404625"/>
              <a:gd name="connsiteY52" fmla="*/ 5481502 h 6373368"/>
              <a:gd name="connsiteX53" fmla="*/ 2259018 w 6404625"/>
              <a:gd name="connsiteY53" fmla="*/ 5425586 h 6373368"/>
              <a:gd name="connsiteX54" fmla="*/ 2197511 w 6404625"/>
              <a:gd name="connsiteY54" fmla="*/ 5375263 h 6373368"/>
              <a:gd name="connsiteX55" fmla="*/ 2127614 w 6404625"/>
              <a:gd name="connsiteY55" fmla="*/ 5336121 h 6373368"/>
              <a:gd name="connsiteX56" fmla="*/ 2052128 w 6404625"/>
              <a:gd name="connsiteY56" fmla="*/ 5302573 h 6373368"/>
              <a:gd name="connsiteX57" fmla="*/ 1971049 w 6404625"/>
              <a:gd name="connsiteY57" fmla="*/ 5274612 h 6373368"/>
              <a:gd name="connsiteX58" fmla="*/ 1887176 w 6404625"/>
              <a:gd name="connsiteY58" fmla="*/ 5249450 h 6373368"/>
              <a:gd name="connsiteX59" fmla="*/ 1803301 w 6404625"/>
              <a:gd name="connsiteY59" fmla="*/ 5227084 h 6373368"/>
              <a:gd name="connsiteX60" fmla="*/ 1716630 w 6404625"/>
              <a:gd name="connsiteY60" fmla="*/ 5204720 h 6373368"/>
              <a:gd name="connsiteX61" fmla="*/ 1635551 w 6404625"/>
              <a:gd name="connsiteY61" fmla="*/ 5179557 h 6373368"/>
              <a:gd name="connsiteX62" fmla="*/ 1554473 w 6404625"/>
              <a:gd name="connsiteY62" fmla="*/ 5151597 h 6373368"/>
              <a:gd name="connsiteX63" fmla="*/ 1478988 w 6404625"/>
              <a:gd name="connsiteY63" fmla="*/ 5118049 h 6373368"/>
              <a:gd name="connsiteX64" fmla="*/ 1411887 w 6404625"/>
              <a:gd name="connsiteY64" fmla="*/ 5076112 h 6373368"/>
              <a:gd name="connsiteX65" fmla="*/ 1350380 w 6404625"/>
              <a:gd name="connsiteY65" fmla="*/ 5025785 h 6373368"/>
              <a:gd name="connsiteX66" fmla="*/ 1300053 w 6404625"/>
              <a:gd name="connsiteY66" fmla="*/ 4964279 h 6373368"/>
              <a:gd name="connsiteX67" fmla="*/ 1258117 w 6404625"/>
              <a:gd name="connsiteY67" fmla="*/ 4897178 h 6373368"/>
              <a:gd name="connsiteX68" fmla="*/ 1224567 w 6404625"/>
              <a:gd name="connsiteY68" fmla="*/ 4821691 h 6373368"/>
              <a:gd name="connsiteX69" fmla="*/ 1196609 w 6404625"/>
              <a:gd name="connsiteY69" fmla="*/ 4740614 h 6373368"/>
              <a:gd name="connsiteX70" fmla="*/ 1171447 w 6404625"/>
              <a:gd name="connsiteY70" fmla="*/ 4659533 h 6373368"/>
              <a:gd name="connsiteX71" fmla="*/ 1149080 w 6404625"/>
              <a:gd name="connsiteY71" fmla="*/ 4572865 h 6373368"/>
              <a:gd name="connsiteX72" fmla="*/ 1126714 w 6404625"/>
              <a:gd name="connsiteY72" fmla="*/ 4488990 h 6373368"/>
              <a:gd name="connsiteX73" fmla="*/ 1101552 w 6404625"/>
              <a:gd name="connsiteY73" fmla="*/ 4405115 h 6373368"/>
              <a:gd name="connsiteX74" fmla="*/ 1073593 w 6404625"/>
              <a:gd name="connsiteY74" fmla="*/ 4324036 h 6373368"/>
              <a:gd name="connsiteX75" fmla="*/ 1040045 w 6404625"/>
              <a:gd name="connsiteY75" fmla="*/ 4248549 h 6373368"/>
              <a:gd name="connsiteX76" fmla="*/ 1000902 w 6404625"/>
              <a:gd name="connsiteY76" fmla="*/ 4178654 h 6373368"/>
              <a:gd name="connsiteX77" fmla="*/ 950576 w 6404625"/>
              <a:gd name="connsiteY77" fmla="*/ 4117146 h 6373368"/>
              <a:gd name="connsiteX78" fmla="*/ 894659 w 6404625"/>
              <a:gd name="connsiteY78" fmla="*/ 4052841 h 6373368"/>
              <a:gd name="connsiteX79" fmla="*/ 830356 w 6404625"/>
              <a:gd name="connsiteY79" fmla="*/ 3996926 h 6373368"/>
              <a:gd name="connsiteX80" fmla="*/ 760460 w 6404625"/>
              <a:gd name="connsiteY80" fmla="*/ 3943806 h 6373368"/>
              <a:gd name="connsiteX81" fmla="*/ 690567 w 6404625"/>
              <a:gd name="connsiteY81" fmla="*/ 3890685 h 6373368"/>
              <a:gd name="connsiteX82" fmla="*/ 620671 w 6404625"/>
              <a:gd name="connsiteY82" fmla="*/ 3837564 h 6373368"/>
              <a:gd name="connsiteX83" fmla="*/ 553571 w 6404625"/>
              <a:gd name="connsiteY83" fmla="*/ 3784444 h 6373368"/>
              <a:gd name="connsiteX84" fmla="*/ 489269 w 6404625"/>
              <a:gd name="connsiteY84" fmla="*/ 3725731 h 6373368"/>
              <a:gd name="connsiteX85" fmla="*/ 433350 w 6404625"/>
              <a:gd name="connsiteY85" fmla="*/ 3667021 h 6373368"/>
              <a:gd name="connsiteX86" fmla="*/ 385824 w 6404625"/>
              <a:gd name="connsiteY86" fmla="*/ 3599922 h 6373368"/>
              <a:gd name="connsiteX87" fmla="*/ 349477 w 6404625"/>
              <a:gd name="connsiteY87" fmla="*/ 3530025 h 6373368"/>
              <a:gd name="connsiteX88" fmla="*/ 324315 w 6404625"/>
              <a:gd name="connsiteY88" fmla="*/ 3446150 h 6373368"/>
              <a:gd name="connsiteX89" fmla="*/ 313131 w 6404625"/>
              <a:gd name="connsiteY89" fmla="*/ 3359479 h 6373368"/>
              <a:gd name="connsiteX90" fmla="*/ 310335 w 6404625"/>
              <a:gd name="connsiteY90" fmla="*/ 3270014 h 6373368"/>
              <a:gd name="connsiteX91" fmla="*/ 318723 w 6404625"/>
              <a:gd name="connsiteY91" fmla="*/ 3174955 h 6373368"/>
              <a:gd name="connsiteX92" fmla="*/ 329907 w 6404625"/>
              <a:gd name="connsiteY92" fmla="*/ 3079898 h 6373368"/>
              <a:gd name="connsiteX93" fmla="*/ 343885 w 6404625"/>
              <a:gd name="connsiteY93" fmla="*/ 2984841 h 6373368"/>
              <a:gd name="connsiteX94" fmla="*/ 355069 w 6404625"/>
              <a:gd name="connsiteY94" fmla="*/ 2889784 h 6373368"/>
              <a:gd name="connsiteX95" fmla="*/ 360659 w 6404625"/>
              <a:gd name="connsiteY95" fmla="*/ 2794725 h 6373368"/>
              <a:gd name="connsiteX96" fmla="*/ 360659 w 6404625"/>
              <a:gd name="connsiteY96" fmla="*/ 2702464 h 6373368"/>
              <a:gd name="connsiteX97" fmla="*/ 349477 w 6404625"/>
              <a:gd name="connsiteY97" fmla="*/ 2615793 h 6373368"/>
              <a:gd name="connsiteX98" fmla="*/ 327111 w 6404625"/>
              <a:gd name="connsiteY98" fmla="*/ 2529122 h 6373368"/>
              <a:gd name="connsiteX99" fmla="*/ 293561 w 6404625"/>
              <a:gd name="connsiteY99" fmla="*/ 2448045 h 6373368"/>
              <a:gd name="connsiteX100" fmla="*/ 251625 w 6404625"/>
              <a:gd name="connsiteY100" fmla="*/ 2364170 h 6373368"/>
              <a:gd name="connsiteX101" fmla="*/ 204096 w 6404625"/>
              <a:gd name="connsiteY101" fmla="*/ 2280295 h 6373368"/>
              <a:gd name="connsiteX102" fmla="*/ 153769 w 6404625"/>
              <a:gd name="connsiteY102" fmla="*/ 2196423 h 6373368"/>
              <a:gd name="connsiteX103" fmla="*/ 106240 w 6404625"/>
              <a:gd name="connsiteY103" fmla="*/ 2115344 h 6373368"/>
              <a:gd name="connsiteX104" fmla="*/ 64305 w 6404625"/>
              <a:gd name="connsiteY104" fmla="*/ 2028673 h 6373368"/>
              <a:gd name="connsiteX105" fmla="*/ 30754 w 6404625"/>
              <a:gd name="connsiteY105" fmla="*/ 1944798 h 6373368"/>
              <a:gd name="connsiteX106" fmla="*/ 8387 w 6404625"/>
              <a:gd name="connsiteY106" fmla="*/ 1858129 h 6373368"/>
              <a:gd name="connsiteX107" fmla="*/ 0 w 6404625"/>
              <a:gd name="connsiteY107" fmla="*/ 1768662 h 6373368"/>
              <a:gd name="connsiteX108" fmla="*/ 8387 w 6404625"/>
              <a:gd name="connsiteY108" fmla="*/ 1679195 h 6373368"/>
              <a:gd name="connsiteX109" fmla="*/ 30754 w 6404625"/>
              <a:gd name="connsiteY109" fmla="*/ 1592526 h 6373368"/>
              <a:gd name="connsiteX110" fmla="*/ 64305 w 6404625"/>
              <a:gd name="connsiteY110" fmla="*/ 1508651 h 6373368"/>
              <a:gd name="connsiteX111" fmla="*/ 106240 w 6404625"/>
              <a:gd name="connsiteY111" fmla="*/ 1421980 h 6373368"/>
              <a:gd name="connsiteX112" fmla="*/ 153769 w 6404625"/>
              <a:gd name="connsiteY112" fmla="*/ 1340903 h 6373368"/>
              <a:gd name="connsiteX113" fmla="*/ 204096 w 6404625"/>
              <a:gd name="connsiteY113" fmla="*/ 1257028 h 6373368"/>
              <a:gd name="connsiteX114" fmla="*/ 251625 w 6404625"/>
              <a:gd name="connsiteY114" fmla="*/ 1173153 h 6373368"/>
              <a:gd name="connsiteX115" fmla="*/ 293561 w 6404625"/>
              <a:gd name="connsiteY115" fmla="*/ 1089278 h 6373368"/>
              <a:gd name="connsiteX116" fmla="*/ 327111 w 6404625"/>
              <a:gd name="connsiteY116" fmla="*/ 1008199 h 6373368"/>
              <a:gd name="connsiteX117" fmla="*/ 349477 w 6404625"/>
              <a:gd name="connsiteY117" fmla="*/ 921528 h 6373368"/>
              <a:gd name="connsiteX118" fmla="*/ 360659 w 6404625"/>
              <a:gd name="connsiteY118" fmla="*/ 834859 h 6373368"/>
              <a:gd name="connsiteX119" fmla="*/ 360659 w 6404625"/>
              <a:gd name="connsiteY119" fmla="*/ 742599 h 6373368"/>
              <a:gd name="connsiteX120" fmla="*/ 355069 w 6404625"/>
              <a:gd name="connsiteY120" fmla="*/ 647539 h 6373368"/>
              <a:gd name="connsiteX121" fmla="*/ 343885 w 6404625"/>
              <a:gd name="connsiteY121" fmla="*/ 552482 h 6373368"/>
              <a:gd name="connsiteX122" fmla="*/ 329907 w 6404625"/>
              <a:gd name="connsiteY122" fmla="*/ 457425 h 6373368"/>
              <a:gd name="connsiteX123" fmla="*/ 318723 w 6404625"/>
              <a:gd name="connsiteY123" fmla="*/ 362366 h 6373368"/>
              <a:gd name="connsiteX124" fmla="*/ 310335 w 6404625"/>
              <a:gd name="connsiteY124" fmla="*/ 267309 h 6373368"/>
              <a:gd name="connsiteX125" fmla="*/ 313131 w 6404625"/>
              <a:gd name="connsiteY125" fmla="*/ 177842 h 6373368"/>
              <a:gd name="connsiteX126" fmla="*/ 324315 w 6404625"/>
              <a:gd name="connsiteY126" fmla="*/ 91173 h 6373368"/>
              <a:gd name="connsiteX127" fmla="*/ 349477 w 6404625"/>
              <a:gd name="connsiteY127" fmla="*/ 7296 h 637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404625" h="6373368">
                <a:moveTo>
                  <a:pt x="353272" y="0"/>
                </a:moveTo>
                <a:lnTo>
                  <a:pt x="6404625" y="0"/>
                </a:lnTo>
                <a:lnTo>
                  <a:pt x="6404625" y="6008204"/>
                </a:lnTo>
                <a:lnTo>
                  <a:pt x="6374459" y="6023890"/>
                </a:lnTo>
                <a:lnTo>
                  <a:pt x="6290584" y="6049055"/>
                </a:lnTo>
                <a:lnTo>
                  <a:pt x="6203913" y="6060237"/>
                </a:lnTo>
                <a:lnTo>
                  <a:pt x="6114448" y="6063033"/>
                </a:lnTo>
                <a:lnTo>
                  <a:pt x="6019391" y="6054644"/>
                </a:lnTo>
                <a:lnTo>
                  <a:pt x="5924332" y="6043462"/>
                </a:lnTo>
                <a:lnTo>
                  <a:pt x="5829275" y="6029482"/>
                </a:lnTo>
                <a:lnTo>
                  <a:pt x="5734216" y="6018300"/>
                </a:lnTo>
                <a:lnTo>
                  <a:pt x="5639159" y="6012708"/>
                </a:lnTo>
                <a:lnTo>
                  <a:pt x="5546898" y="6012708"/>
                </a:lnTo>
                <a:lnTo>
                  <a:pt x="5460227" y="6023890"/>
                </a:lnTo>
                <a:lnTo>
                  <a:pt x="5370760" y="6046258"/>
                </a:lnTo>
                <a:lnTo>
                  <a:pt x="5289681" y="6079807"/>
                </a:lnTo>
                <a:lnTo>
                  <a:pt x="5205808" y="6124541"/>
                </a:lnTo>
                <a:lnTo>
                  <a:pt x="5121933" y="6169276"/>
                </a:lnTo>
                <a:lnTo>
                  <a:pt x="5038061" y="6219598"/>
                </a:lnTo>
                <a:lnTo>
                  <a:pt x="4956981" y="6267129"/>
                </a:lnTo>
                <a:lnTo>
                  <a:pt x="4870311" y="6309065"/>
                </a:lnTo>
                <a:lnTo>
                  <a:pt x="4786435" y="6342614"/>
                </a:lnTo>
                <a:lnTo>
                  <a:pt x="4699765" y="6364982"/>
                </a:lnTo>
                <a:lnTo>
                  <a:pt x="4610299" y="6373368"/>
                </a:lnTo>
                <a:lnTo>
                  <a:pt x="4520833" y="6364982"/>
                </a:lnTo>
                <a:lnTo>
                  <a:pt x="4434163" y="6342614"/>
                </a:lnTo>
                <a:lnTo>
                  <a:pt x="4350289" y="6309065"/>
                </a:lnTo>
                <a:lnTo>
                  <a:pt x="4263617" y="6267129"/>
                </a:lnTo>
                <a:lnTo>
                  <a:pt x="4182539" y="6219598"/>
                </a:lnTo>
                <a:lnTo>
                  <a:pt x="4098666" y="6169276"/>
                </a:lnTo>
                <a:lnTo>
                  <a:pt x="4014791" y="6124541"/>
                </a:lnTo>
                <a:lnTo>
                  <a:pt x="3930916" y="6079807"/>
                </a:lnTo>
                <a:lnTo>
                  <a:pt x="3847041" y="6046258"/>
                </a:lnTo>
                <a:lnTo>
                  <a:pt x="3760372" y="6023890"/>
                </a:lnTo>
                <a:lnTo>
                  <a:pt x="3673701" y="6012708"/>
                </a:lnTo>
                <a:lnTo>
                  <a:pt x="3581438" y="6012708"/>
                </a:lnTo>
                <a:lnTo>
                  <a:pt x="3486381" y="6018300"/>
                </a:lnTo>
                <a:lnTo>
                  <a:pt x="3391322" y="6029482"/>
                </a:lnTo>
                <a:lnTo>
                  <a:pt x="3296265" y="6043462"/>
                </a:lnTo>
                <a:lnTo>
                  <a:pt x="3201210" y="6054644"/>
                </a:lnTo>
                <a:lnTo>
                  <a:pt x="3106151" y="6063033"/>
                </a:lnTo>
                <a:lnTo>
                  <a:pt x="3016684" y="6060237"/>
                </a:lnTo>
                <a:lnTo>
                  <a:pt x="2930015" y="6049055"/>
                </a:lnTo>
                <a:lnTo>
                  <a:pt x="2846140" y="6023890"/>
                </a:lnTo>
                <a:lnTo>
                  <a:pt x="2776243" y="5987546"/>
                </a:lnTo>
                <a:lnTo>
                  <a:pt x="2709145" y="5940017"/>
                </a:lnTo>
                <a:lnTo>
                  <a:pt x="2650432" y="5884101"/>
                </a:lnTo>
                <a:lnTo>
                  <a:pt x="2591719" y="5819798"/>
                </a:lnTo>
                <a:lnTo>
                  <a:pt x="2538599" y="5752697"/>
                </a:lnTo>
                <a:lnTo>
                  <a:pt x="2485480" y="5682802"/>
                </a:lnTo>
                <a:lnTo>
                  <a:pt x="2432360" y="5612908"/>
                </a:lnTo>
                <a:lnTo>
                  <a:pt x="2379237" y="5545809"/>
                </a:lnTo>
                <a:lnTo>
                  <a:pt x="2323320" y="5481502"/>
                </a:lnTo>
                <a:lnTo>
                  <a:pt x="2259018" y="5425586"/>
                </a:lnTo>
                <a:lnTo>
                  <a:pt x="2197511" y="5375263"/>
                </a:lnTo>
                <a:lnTo>
                  <a:pt x="2127614" y="5336121"/>
                </a:lnTo>
                <a:lnTo>
                  <a:pt x="2052128" y="5302573"/>
                </a:lnTo>
                <a:lnTo>
                  <a:pt x="1971049" y="5274612"/>
                </a:lnTo>
                <a:lnTo>
                  <a:pt x="1887176" y="5249450"/>
                </a:lnTo>
                <a:lnTo>
                  <a:pt x="1803301" y="5227084"/>
                </a:lnTo>
                <a:lnTo>
                  <a:pt x="1716630" y="5204720"/>
                </a:lnTo>
                <a:lnTo>
                  <a:pt x="1635551" y="5179557"/>
                </a:lnTo>
                <a:lnTo>
                  <a:pt x="1554473" y="5151597"/>
                </a:lnTo>
                <a:lnTo>
                  <a:pt x="1478988" y="5118049"/>
                </a:lnTo>
                <a:lnTo>
                  <a:pt x="1411887" y="5076112"/>
                </a:lnTo>
                <a:lnTo>
                  <a:pt x="1350380" y="5025785"/>
                </a:lnTo>
                <a:lnTo>
                  <a:pt x="1300053" y="4964279"/>
                </a:lnTo>
                <a:lnTo>
                  <a:pt x="1258117" y="4897178"/>
                </a:lnTo>
                <a:lnTo>
                  <a:pt x="1224567" y="4821691"/>
                </a:lnTo>
                <a:lnTo>
                  <a:pt x="1196609" y="4740614"/>
                </a:lnTo>
                <a:lnTo>
                  <a:pt x="1171447" y="4659533"/>
                </a:lnTo>
                <a:lnTo>
                  <a:pt x="1149080" y="4572865"/>
                </a:lnTo>
                <a:lnTo>
                  <a:pt x="1126714" y="4488990"/>
                </a:lnTo>
                <a:lnTo>
                  <a:pt x="1101552" y="4405115"/>
                </a:lnTo>
                <a:lnTo>
                  <a:pt x="1073593" y="4324036"/>
                </a:lnTo>
                <a:lnTo>
                  <a:pt x="1040045" y="4248549"/>
                </a:lnTo>
                <a:lnTo>
                  <a:pt x="1000902" y="4178654"/>
                </a:lnTo>
                <a:lnTo>
                  <a:pt x="950576" y="4117146"/>
                </a:lnTo>
                <a:lnTo>
                  <a:pt x="894659" y="4052841"/>
                </a:lnTo>
                <a:lnTo>
                  <a:pt x="830356" y="3996926"/>
                </a:lnTo>
                <a:lnTo>
                  <a:pt x="760460" y="3943806"/>
                </a:lnTo>
                <a:lnTo>
                  <a:pt x="690567" y="3890685"/>
                </a:lnTo>
                <a:lnTo>
                  <a:pt x="620671" y="3837564"/>
                </a:lnTo>
                <a:lnTo>
                  <a:pt x="553571" y="3784444"/>
                </a:lnTo>
                <a:lnTo>
                  <a:pt x="489269" y="3725731"/>
                </a:lnTo>
                <a:lnTo>
                  <a:pt x="433350" y="3667021"/>
                </a:lnTo>
                <a:lnTo>
                  <a:pt x="385824" y="3599922"/>
                </a:lnTo>
                <a:lnTo>
                  <a:pt x="349477" y="3530025"/>
                </a:lnTo>
                <a:lnTo>
                  <a:pt x="324315" y="3446150"/>
                </a:lnTo>
                <a:lnTo>
                  <a:pt x="313131" y="3359479"/>
                </a:lnTo>
                <a:lnTo>
                  <a:pt x="310335" y="3270014"/>
                </a:lnTo>
                <a:lnTo>
                  <a:pt x="318723" y="3174955"/>
                </a:lnTo>
                <a:lnTo>
                  <a:pt x="329907" y="3079898"/>
                </a:lnTo>
                <a:lnTo>
                  <a:pt x="343885" y="2984841"/>
                </a:lnTo>
                <a:lnTo>
                  <a:pt x="355069" y="2889784"/>
                </a:lnTo>
                <a:lnTo>
                  <a:pt x="360659" y="2794725"/>
                </a:lnTo>
                <a:lnTo>
                  <a:pt x="360659" y="2702464"/>
                </a:lnTo>
                <a:lnTo>
                  <a:pt x="349477" y="2615793"/>
                </a:lnTo>
                <a:lnTo>
                  <a:pt x="327111" y="2529122"/>
                </a:lnTo>
                <a:lnTo>
                  <a:pt x="293561" y="2448045"/>
                </a:lnTo>
                <a:lnTo>
                  <a:pt x="251625" y="2364170"/>
                </a:lnTo>
                <a:lnTo>
                  <a:pt x="204096" y="2280295"/>
                </a:lnTo>
                <a:lnTo>
                  <a:pt x="153769" y="2196423"/>
                </a:lnTo>
                <a:lnTo>
                  <a:pt x="106240" y="2115344"/>
                </a:lnTo>
                <a:lnTo>
                  <a:pt x="64305" y="2028673"/>
                </a:lnTo>
                <a:lnTo>
                  <a:pt x="30754" y="1944798"/>
                </a:lnTo>
                <a:lnTo>
                  <a:pt x="8387" y="1858129"/>
                </a:lnTo>
                <a:lnTo>
                  <a:pt x="0" y="1768662"/>
                </a:lnTo>
                <a:lnTo>
                  <a:pt x="8387" y="1679195"/>
                </a:lnTo>
                <a:lnTo>
                  <a:pt x="30754" y="1592526"/>
                </a:lnTo>
                <a:lnTo>
                  <a:pt x="64305" y="1508651"/>
                </a:lnTo>
                <a:lnTo>
                  <a:pt x="106240" y="1421980"/>
                </a:lnTo>
                <a:lnTo>
                  <a:pt x="153769" y="1340903"/>
                </a:lnTo>
                <a:lnTo>
                  <a:pt x="204096" y="1257028"/>
                </a:lnTo>
                <a:lnTo>
                  <a:pt x="251625" y="1173153"/>
                </a:lnTo>
                <a:lnTo>
                  <a:pt x="293561" y="1089278"/>
                </a:lnTo>
                <a:lnTo>
                  <a:pt x="327111" y="1008199"/>
                </a:lnTo>
                <a:lnTo>
                  <a:pt x="349477" y="921528"/>
                </a:lnTo>
                <a:lnTo>
                  <a:pt x="360659" y="834859"/>
                </a:lnTo>
                <a:lnTo>
                  <a:pt x="360659" y="742599"/>
                </a:lnTo>
                <a:lnTo>
                  <a:pt x="355069" y="647539"/>
                </a:lnTo>
                <a:lnTo>
                  <a:pt x="343885" y="552482"/>
                </a:lnTo>
                <a:lnTo>
                  <a:pt x="329907" y="457425"/>
                </a:lnTo>
                <a:lnTo>
                  <a:pt x="318723" y="362366"/>
                </a:lnTo>
                <a:lnTo>
                  <a:pt x="310335" y="267309"/>
                </a:lnTo>
                <a:lnTo>
                  <a:pt x="313131" y="177842"/>
                </a:lnTo>
                <a:lnTo>
                  <a:pt x="324315" y="91173"/>
                </a:lnTo>
                <a:lnTo>
                  <a:pt x="349477" y="7296"/>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7832" r="20558" b="-1"/>
          <a:stretch/>
        </p:blipFill>
        <p:spPr>
          <a:xfrm>
            <a:off x="6003221" y="10"/>
            <a:ext cx="6188779" cy="6157770"/>
          </a:xfrm>
          <a:custGeom>
            <a:avLst/>
            <a:gdLst/>
            <a:ahLst/>
            <a:cxnLst/>
            <a:rect l="l" t="t" r="r" b="b"/>
            <a:pathLst>
              <a:path w="6188779" h="6157780">
                <a:moveTo>
                  <a:pt x="384150" y="0"/>
                </a:moveTo>
                <a:lnTo>
                  <a:pt x="6188779" y="0"/>
                </a:lnTo>
                <a:lnTo>
                  <a:pt x="6188779" y="5757340"/>
                </a:lnTo>
                <a:lnTo>
                  <a:pt x="6142640" y="5790022"/>
                </a:lnTo>
                <a:lnTo>
                  <a:pt x="6076017" y="5824665"/>
                </a:lnTo>
                <a:lnTo>
                  <a:pt x="5996070" y="5848651"/>
                </a:lnTo>
                <a:lnTo>
                  <a:pt x="5913457" y="5859310"/>
                </a:lnTo>
                <a:lnTo>
                  <a:pt x="5828180" y="5861974"/>
                </a:lnTo>
                <a:lnTo>
                  <a:pt x="5737573" y="5853979"/>
                </a:lnTo>
                <a:lnTo>
                  <a:pt x="5646965" y="5843320"/>
                </a:lnTo>
                <a:lnTo>
                  <a:pt x="5556358" y="5829995"/>
                </a:lnTo>
                <a:lnTo>
                  <a:pt x="5465751" y="5819336"/>
                </a:lnTo>
                <a:lnTo>
                  <a:pt x="5375143" y="5814006"/>
                </a:lnTo>
                <a:lnTo>
                  <a:pt x="5287201" y="5814006"/>
                </a:lnTo>
                <a:lnTo>
                  <a:pt x="5204589" y="5824665"/>
                </a:lnTo>
                <a:lnTo>
                  <a:pt x="5119310" y="5845985"/>
                </a:lnTo>
                <a:lnTo>
                  <a:pt x="5042027" y="5877963"/>
                </a:lnTo>
                <a:lnTo>
                  <a:pt x="4962081" y="5920603"/>
                </a:lnTo>
                <a:lnTo>
                  <a:pt x="4882133" y="5963242"/>
                </a:lnTo>
                <a:lnTo>
                  <a:pt x="4802186" y="6011210"/>
                </a:lnTo>
                <a:lnTo>
                  <a:pt x="4724903" y="6056514"/>
                </a:lnTo>
                <a:lnTo>
                  <a:pt x="4642291" y="6096487"/>
                </a:lnTo>
                <a:lnTo>
                  <a:pt x="4562343" y="6128466"/>
                </a:lnTo>
                <a:lnTo>
                  <a:pt x="4479729" y="6149785"/>
                </a:lnTo>
                <a:lnTo>
                  <a:pt x="4394453" y="6157780"/>
                </a:lnTo>
                <a:lnTo>
                  <a:pt x="4309175" y="6149785"/>
                </a:lnTo>
                <a:lnTo>
                  <a:pt x="4226563" y="6128466"/>
                </a:lnTo>
                <a:lnTo>
                  <a:pt x="4146616" y="6096487"/>
                </a:lnTo>
                <a:lnTo>
                  <a:pt x="4064003" y="6056514"/>
                </a:lnTo>
                <a:lnTo>
                  <a:pt x="3986719" y="6011210"/>
                </a:lnTo>
                <a:lnTo>
                  <a:pt x="3906773" y="5963242"/>
                </a:lnTo>
                <a:lnTo>
                  <a:pt x="3826826" y="5920603"/>
                </a:lnTo>
                <a:lnTo>
                  <a:pt x="3746877" y="5877963"/>
                </a:lnTo>
                <a:lnTo>
                  <a:pt x="3666929" y="5845985"/>
                </a:lnTo>
                <a:lnTo>
                  <a:pt x="3584318" y="5824665"/>
                </a:lnTo>
                <a:lnTo>
                  <a:pt x="3501705" y="5814006"/>
                </a:lnTo>
                <a:lnTo>
                  <a:pt x="3413762" y="5814006"/>
                </a:lnTo>
                <a:lnTo>
                  <a:pt x="3323155" y="5819336"/>
                </a:lnTo>
                <a:lnTo>
                  <a:pt x="3232547" y="5829995"/>
                </a:lnTo>
                <a:lnTo>
                  <a:pt x="3141940" y="5843320"/>
                </a:lnTo>
                <a:lnTo>
                  <a:pt x="3051334" y="5853979"/>
                </a:lnTo>
                <a:lnTo>
                  <a:pt x="2960727" y="5861974"/>
                </a:lnTo>
                <a:lnTo>
                  <a:pt x="2875448" y="5859310"/>
                </a:lnTo>
                <a:lnTo>
                  <a:pt x="2792837" y="5848651"/>
                </a:lnTo>
                <a:lnTo>
                  <a:pt x="2712889" y="5824665"/>
                </a:lnTo>
                <a:lnTo>
                  <a:pt x="2646265" y="5790022"/>
                </a:lnTo>
                <a:lnTo>
                  <a:pt x="2582308" y="5744719"/>
                </a:lnTo>
                <a:lnTo>
                  <a:pt x="2526343" y="5691420"/>
                </a:lnTo>
                <a:lnTo>
                  <a:pt x="2470381" y="5630127"/>
                </a:lnTo>
                <a:lnTo>
                  <a:pt x="2419747" y="5566168"/>
                </a:lnTo>
                <a:lnTo>
                  <a:pt x="2369114" y="5499546"/>
                </a:lnTo>
                <a:lnTo>
                  <a:pt x="2318480" y="5432923"/>
                </a:lnTo>
                <a:lnTo>
                  <a:pt x="2267846" y="5368966"/>
                </a:lnTo>
                <a:lnTo>
                  <a:pt x="2214548" y="5307671"/>
                </a:lnTo>
                <a:lnTo>
                  <a:pt x="2153255" y="5254373"/>
                </a:lnTo>
                <a:lnTo>
                  <a:pt x="2094628" y="5206405"/>
                </a:lnTo>
                <a:lnTo>
                  <a:pt x="2028005" y="5169096"/>
                </a:lnTo>
                <a:lnTo>
                  <a:pt x="1956051" y="5137117"/>
                </a:lnTo>
                <a:lnTo>
                  <a:pt x="1878768" y="5110467"/>
                </a:lnTo>
                <a:lnTo>
                  <a:pt x="1798822" y="5086483"/>
                </a:lnTo>
                <a:lnTo>
                  <a:pt x="1718873" y="5065163"/>
                </a:lnTo>
                <a:lnTo>
                  <a:pt x="1636260" y="5043845"/>
                </a:lnTo>
                <a:lnTo>
                  <a:pt x="1558978" y="5019861"/>
                </a:lnTo>
                <a:lnTo>
                  <a:pt x="1481696" y="4993211"/>
                </a:lnTo>
                <a:lnTo>
                  <a:pt x="1409744" y="4961233"/>
                </a:lnTo>
                <a:lnTo>
                  <a:pt x="1345785" y="4921259"/>
                </a:lnTo>
                <a:lnTo>
                  <a:pt x="1287158" y="4873289"/>
                </a:lnTo>
                <a:lnTo>
                  <a:pt x="1239188" y="4814663"/>
                </a:lnTo>
                <a:lnTo>
                  <a:pt x="1199215" y="4750703"/>
                </a:lnTo>
                <a:lnTo>
                  <a:pt x="1167237" y="4678752"/>
                </a:lnTo>
                <a:lnTo>
                  <a:pt x="1140586" y="4601469"/>
                </a:lnTo>
                <a:lnTo>
                  <a:pt x="1116602" y="4524185"/>
                </a:lnTo>
                <a:lnTo>
                  <a:pt x="1095283" y="4441574"/>
                </a:lnTo>
                <a:lnTo>
                  <a:pt x="1073962" y="4361626"/>
                </a:lnTo>
                <a:lnTo>
                  <a:pt x="1049979" y="4281677"/>
                </a:lnTo>
                <a:lnTo>
                  <a:pt x="1023330" y="4204395"/>
                </a:lnTo>
                <a:lnTo>
                  <a:pt x="991351" y="4132443"/>
                </a:lnTo>
                <a:lnTo>
                  <a:pt x="954043" y="4065820"/>
                </a:lnTo>
                <a:lnTo>
                  <a:pt x="906073" y="4007191"/>
                </a:lnTo>
                <a:lnTo>
                  <a:pt x="852774" y="3945898"/>
                </a:lnTo>
                <a:lnTo>
                  <a:pt x="791482" y="3892600"/>
                </a:lnTo>
                <a:lnTo>
                  <a:pt x="724858" y="3841967"/>
                </a:lnTo>
                <a:lnTo>
                  <a:pt x="658236" y="3791333"/>
                </a:lnTo>
                <a:lnTo>
                  <a:pt x="591613" y="3740699"/>
                </a:lnTo>
                <a:lnTo>
                  <a:pt x="527656" y="3690067"/>
                </a:lnTo>
                <a:lnTo>
                  <a:pt x="466362" y="3634102"/>
                </a:lnTo>
                <a:lnTo>
                  <a:pt x="413063" y="3578140"/>
                </a:lnTo>
                <a:lnTo>
                  <a:pt x="367761" y="3514183"/>
                </a:lnTo>
                <a:lnTo>
                  <a:pt x="333116" y="3447559"/>
                </a:lnTo>
                <a:lnTo>
                  <a:pt x="309132" y="3367611"/>
                </a:lnTo>
                <a:lnTo>
                  <a:pt x="298471" y="3284998"/>
                </a:lnTo>
                <a:lnTo>
                  <a:pt x="295806" y="3199721"/>
                </a:lnTo>
                <a:lnTo>
                  <a:pt x="303802" y="3109114"/>
                </a:lnTo>
                <a:lnTo>
                  <a:pt x="314462" y="3018506"/>
                </a:lnTo>
                <a:lnTo>
                  <a:pt x="327785" y="2927901"/>
                </a:lnTo>
                <a:lnTo>
                  <a:pt x="338446" y="2837293"/>
                </a:lnTo>
                <a:lnTo>
                  <a:pt x="343774" y="2746686"/>
                </a:lnTo>
                <a:lnTo>
                  <a:pt x="343774" y="2658743"/>
                </a:lnTo>
                <a:lnTo>
                  <a:pt x="333116" y="2576130"/>
                </a:lnTo>
                <a:lnTo>
                  <a:pt x="311796" y="2493517"/>
                </a:lnTo>
                <a:lnTo>
                  <a:pt x="279817" y="2416237"/>
                </a:lnTo>
                <a:lnTo>
                  <a:pt x="239844" y="2336288"/>
                </a:lnTo>
                <a:lnTo>
                  <a:pt x="194541" y="2256340"/>
                </a:lnTo>
                <a:lnTo>
                  <a:pt x="146571" y="2176393"/>
                </a:lnTo>
                <a:lnTo>
                  <a:pt x="101267" y="2099111"/>
                </a:lnTo>
                <a:lnTo>
                  <a:pt x="61293" y="2016498"/>
                </a:lnTo>
                <a:lnTo>
                  <a:pt x="29315" y="1936550"/>
                </a:lnTo>
                <a:lnTo>
                  <a:pt x="7995" y="1853939"/>
                </a:lnTo>
                <a:lnTo>
                  <a:pt x="0" y="1768660"/>
                </a:lnTo>
                <a:lnTo>
                  <a:pt x="7995" y="1683383"/>
                </a:lnTo>
                <a:lnTo>
                  <a:pt x="29315" y="1600771"/>
                </a:lnTo>
                <a:lnTo>
                  <a:pt x="61293" y="1520824"/>
                </a:lnTo>
                <a:lnTo>
                  <a:pt x="101267" y="1438211"/>
                </a:lnTo>
                <a:lnTo>
                  <a:pt x="146571" y="1360929"/>
                </a:lnTo>
                <a:lnTo>
                  <a:pt x="194541" y="1280980"/>
                </a:lnTo>
                <a:lnTo>
                  <a:pt x="239844" y="1201034"/>
                </a:lnTo>
                <a:lnTo>
                  <a:pt x="279817" y="1121085"/>
                </a:lnTo>
                <a:lnTo>
                  <a:pt x="311796" y="1043803"/>
                </a:lnTo>
                <a:lnTo>
                  <a:pt x="333116" y="961190"/>
                </a:lnTo>
                <a:lnTo>
                  <a:pt x="343774" y="878578"/>
                </a:lnTo>
                <a:lnTo>
                  <a:pt x="343774" y="790636"/>
                </a:lnTo>
                <a:lnTo>
                  <a:pt x="338446" y="700029"/>
                </a:lnTo>
                <a:lnTo>
                  <a:pt x="327785" y="609422"/>
                </a:lnTo>
                <a:lnTo>
                  <a:pt x="314462" y="518814"/>
                </a:lnTo>
                <a:lnTo>
                  <a:pt x="303802" y="428207"/>
                </a:lnTo>
                <a:lnTo>
                  <a:pt x="295806" y="337599"/>
                </a:lnTo>
                <a:lnTo>
                  <a:pt x="298471" y="252322"/>
                </a:lnTo>
                <a:lnTo>
                  <a:pt x="309132" y="169710"/>
                </a:lnTo>
                <a:lnTo>
                  <a:pt x="333116" y="89761"/>
                </a:lnTo>
                <a:lnTo>
                  <a:pt x="367761" y="23140"/>
                </a:lnTo>
                <a:close/>
              </a:path>
            </a:pathLst>
          </a:custGeom>
          <a:ln w="203200">
            <a:noFill/>
          </a:ln>
        </p:spPr>
      </p:pic>
      <p:sp>
        <p:nvSpPr>
          <p:cNvPr id="10" name="Marcador de pie de página 2">
            <a:extLst>
              <a:ext uri="{FF2B5EF4-FFF2-40B4-BE49-F238E27FC236}">
                <a16:creationId xmlns:a16="http://schemas.microsoft.com/office/drawing/2014/main" id="{A810ED9E-D765-4189-AB09-6246E393360F}"/>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1" name="Marcador de número de diapositiva 3">
            <a:extLst>
              <a:ext uri="{FF2B5EF4-FFF2-40B4-BE49-F238E27FC236}">
                <a16:creationId xmlns:a16="http://schemas.microsoft.com/office/drawing/2014/main" id="{D947E7D6-909D-4C95-A5C2-3FA50AA2E51E}"/>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10</a:t>
            </a:fld>
            <a:endParaRPr lang="es-MX"/>
          </a:p>
        </p:txBody>
      </p:sp>
    </p:spTree>
    <p:extLst>
      <p:ext uri="{BB962C8B-B14F-4D97-AF65-F5344CB8AC3E}">
        <p14:creationId xmlns:p14="http://schemas.microsoft.com/office/powerpoint/2010/main" val="184007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1271588" y="662399"/>
            <a:ext cx="4460543" cy="1494000"/>
          </a:xfrm>
        </p:spPr>
        <p:txBody>
          <a:bodyPr anchor="t">
            <a:normAutofit/>
          </a:bodyPr>
          <a:lstStyle/>
          <a:p>
            <a:r>
              <a:rPr lang="es-MX" sz="4100"/>
              <a:t>La Mujer no debe dominar al hombre</a:t>
            </a:r>
          </a:p>
        </p:txBody>
      </p:sp>
      <p:grpSp>
        <p:nvGrpSpPr>
          <p:cNvPr id="35" name="Group 34">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36"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37"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1251679" y="2286001"/>
            <a:ext cx="4475354" cy="3844800"/>
          </a:xfrm>
        </p:spPr>
        <p:txBody>
          <a:bodyPr>
            <a:normAutofit/>
          </a:bodyPr>
          <a:lstStyle/>
          <a:p>
            <a:pPr marL="0" indent="0">
              <a:buNone/>
            </a:pPr>
            <a:r>
              <a:rPr lang="es-MX" sz="1600" b="1" dirty="0">
                <a:solidFill>
                  <a:schemeClr val="tx1">
                    <a:alpha val="60000"/>
                  </a:schemeClr>
                </a:solidFill>
              </a:rPr>
              <a:t>Génesis 2:18 </a:t>
            </a:r>
            <a:r>
              <a:rPr lang="es-MX" sz="1600" i="1" dirty="0">
                <a:solidFill>
                  <a:schemeClr val="tx1">
                    <a:alpha val="60000"/>
                  </a:schemeClr>
                </a:solidFill>
              </a:rPr>
              <a:t>Y dijo Jehová Dios: No es bueno que el hombre esté solo; le haré ayuda idónea para él.</a:t>
            </a:r>
          </a:p>
          <a:p>
            <a:pPr marL="0" indent="0">
              <a:buNone/>
            </a:pPr>
            <a:r>
              <a:rPr lang="es-MX" sz="1600" b="1" dirty="0">
                <a:solidFill>
                  <a:schemeClr val="tx1">
                    <a:alpha val="60000"/>
                  </a:schemeClr>
                </a:solidFill>
              </a:rPr>
              <a:t>1 Timoteo 2:9</a:t>
            </a:r>
            <a:r>
              <a:rPr lang="es-MX" sz="1600" dirty="0">
                <a:solidFill>
                  <a:schemeClr val="tx1">
                    <a:alpha val="60000"/>
                  </a:schemeClr>
                </a:solidFill>
              </a:rPr>
              <a:t> </a:t>
            </a:r>
            <a:r>
              <a:rPr lang="es-MX" sz="1600" i="1" dirty="0">
                <a:solidFill>
                  <a:schemeClr val="accent1">
                    <a:alpha val="60000"/>
                  </a:schemeClr>
                </a:solidFill>
              </a:rPr>
              <a:t>Asimismo que las mujeres se atavíen de ropa decorosa, con pudor y modestia; no con peinado ostentoso, ni oro, ni perlas, ni vestidos costosos, </a:t>
            </a:r>
            <a:r>
              <a:rPr lang="es-MX" sz="1600" b="1" dirty="0">
                <a:solidFill>
                  <a:schemeClr val="tx1">
                    <a:alpha val="60000"/>
                  </a:schemeClr>
                </a:solidFill>
              </a:rPr>
              <a:t>10</a:t>
            </a:r>
            <a:r>
              <a:rPr lang="es-MX" sz="1600" i="1" dirty="0">
                <a:solidFill>
                  <a:schemeClr val="accent1">
                    <a:alpha val="60000"/>
                  </a:schemeClr>
                </a:solidFill>
              </a:rPr>
              <a:t> sino con buenas obras, como corresponde a mujeres que profesan piedad</a:t>
            </a:r>
            <a:r>
              <a:rPr lang="es-MX" sz="1600" i="1" dirty="0">
                <a:solidFill>
                  <a:schemeClr val="tx1">
                    <a:alpha val="60000"/>
                  </a:schemeClr>
                </a:solidFill>
              </a:rPr>
              <a:t>. </a:t>
            </a:r>
            <a:r>
              <a:rPr lang="es-MX" sz="1600" b="1" dirty="0">
                <a:solidFill>
                  <a:schemeClr val="tx1">
                    <a:alpha val="60000"/>
                  </a:schemeClr>
                </a:solidFill>
              </a:rPr>
              <a:t>11</a:t>
            </a:r>
            <a:r>
              <a:rPr lang="es-MX" sz="1600" i="1" dirty="0">
                <a:solidFill>
                  <a:schemeClr val="tx1">
                    <a:alpha val="60000"/>
                  </a:schemeClr>
                </a:solidFill>
              </a:rPr>
              <a:t> </a:t>
            </a:r>
            <a:r>
              <a:rPr lang="es-MX" sz="1600" i="1" dirty="0">
                <a:solidFill>
                  <a:schemeClr val="accent1">
                    <a:alpha val="60000"/>
                  </a:schemeClr>
                </a:solidFill>
              </a:rPr>
              <a:t>La mujer aprenda en silencio, con toda sujeción</a:t>
            </a:r>
            <a:r>
              <a:rPr lang="es-MX" sz="1600" i="1" dirty="0">
                <a:solidFill>
                  <a:schemeClr val="tx1">
                    <a:alpha val="60000"/>
                  </a:schemeClr>
                </a:solidFill>
              </a:rPr>
              <a:t>. </a:t>
            </a:r>
            <a:r>
              <a:rPr lang="es-MX" sz="1600" b="1" dirty="0">
                <a:solidFill>
                  <a:schemeClr val="tx1">
                    <a:alpha val="60000"/>
                  </a:schemeClr>
                </a:solidFill>
              </a:rPr>
              <a:t>12</a:t>
            </a:r>
            <a:r>
              <a:rPr lang="es-MX" sz="1600" i="1" dirty="0">
                <a:solidFill>
                  <a:schemeClr val="tx1">
                    <a:alpha val="60000"/>
                  </a:schemeClr>
                </a:solidFill>
              </a:rPr>
              <a:t> </a:t>
            </a:r>
            <a:r>
              <a:rPr lang="es-MX" sz="1600" i="1" dirty="0">
                <a:solidFill>
                  <a:schemeClr val="accent1">
                    <a:alpha val="60000"/>
                  </a:schemeClr>
                </a:solidFill>
              </a:rPr>
              <a:t>Porque no permito a la mujer enseñar, ni ejercer dominio sobre el hombre, sino estar en silencio</a:t>
            </a:r>
            <a:r>
              <a:rPr lang="es-MX" sz="1600" i="1" dirty="0">
                <a:solidFill>
                  <a:schemeClr val="tx1">
                    <a:alpha val="60000"/>
                  </a:schemeClr>
                </a:solidFill>
              </a:rPr>
              <a:t>. </a:t>
            </a:r>
            <a:r>
              <a:rPr lang="es-MX" sz="1600" b="1" dirty="0">
                <a:solidFill>
                  <a:schemeClr val="tx1">
                    <a:alpha val="60000"/>
                  </a:schemeClr>
                </a:solidFill>
              </a:rPr>
              <a:t>13</a:t>
            </a:r>
            <a:r>
              <a:rPr lang="es-MX" sz="1600" i="1" dirty="0">
                <a:solidFill>
                  <a:schemeClr val="tx1">
                    <a:alpha val="60000"/>
                  </a:schemeClr>
                </a:solidFill>
              </a:rPr>
              <a:t> </a:t>
            </a:r>
            <a:r>
              <a:rPr lang="es-MX" sz="1600" i="1" dirty="0">
                <a:solidFill>
                  <a:schemeClr val="accent1">
                    <a:alpha val="60000"/>
                  </a:schemeClr>
                </a:solidFill>
              </a:rPr>
              <a:t>Porque Adán fue formado primero, después Eva</a:t>
            </a:r>
            <a:r>
              <a:rPr lang="es-MX" sz="1600" i="1" dirty="0">
                <a:solidFill>
                  <a:schemeClr val="tx1">
                    <a:alpha val="60000"/>
                  </a:schemeClr>
                </a:solidFill>
              </a:rPr>
              <a:t>; </a:t>
            </a:r>
            <a:r>
              <a:rPr lang="es-MX" sz="1600" b="1" dirty="0">
                <a:solidFill>
                  <a:schemeClr val="accent1">
                    <a:alpha val="60000"/>
                  </a:schemeClr>
                </a:solidFill>
              </a:rPr>
              <a:t>14</a:t>
            </a:r>
            <a:r>
              <a:rPr lang="es-MX" sz="1600" i="1" dirty="0">
                <a:solidFill>
                  <a:schemeClr val="accent1">
                    <a:alpha val="60000"/>
                  </a:schemeClr>
                </a:solidFill>
              </a:rPr>
              <a:t> y Adán no fue engañado, sino que la mujer, siendo engañada, incurrió en transgresión</a:t>
            </a:r>
            <a:r>
              <a:rPr lang="es-MX" sz="1600" i="1" dirty="0">
                <a:solidFill>
                  <a:schemeClr val="tx1">
                    <a:alpha val="60000"/>
                  </a:schemeClr>
                </a:solidFill>
              </a:rPr>
              <a:t>. </a:t>
            </a:r>
            <a:r>
              <a:rPr lang="es-MX" sz="1600" b="1" dirty="0">
                <a:solidFill>
                  <a:schemeClr val="tx1">
                    <a:alpha val="60000"/>
                  </a:schemeClr>
                </a:solidFill>
              </a:rPr>
              <a:t>15</a:t>
            </a:r>
            <a:r>
              <a:rPr lang="es-MX" sz="1600" i="1" dirty="0">
                <a:solidFill>
                  <a:schemeClr val="tx1">
                    <a:alpha val="60000"/>
                  </a:schemeClr>
                </a:solidFill>
              </a:rPr>
              <a:t> </a:t>
            </a:r>
            <a:r>
              <a:rPr lang="es-MX" sz="1600" b="1" i="1" u="sng" dirty="0">
                <a:solidFill>
                  <a:srgbClr val="FF0000">
                    <a:alpha val="60000"/>
                  </a:srgbClr>
                </a:solidFill>
              </a:rPr>
              <a:t>Pero se salvará engendrando hijos, si permaneciere en fe, amor y santificación, con modestia.</a:t>
            </a:r>
          </a:p>
          <a:p>
            <a:pPr marL="0" indent="0">
              <a:buNone/>
            </a:pPr>
            <a:endParaRPr lang="es-MX" sz="1600" dirty="0">
              <a:solidFill>
                <a:schemeClr val="tx1">
                  <a:alpha val="60000"/>
                </a:schemeClr>
              </a:solidFill>
            </a:endParaRPr>
          </a:p>
          <a:p>
            <a:pPr marL="0" indent="0">
              <a:buNone/>
            </a:pPr>
            <a:endParaRPr lang="es-MX" sz="1600" dirty="0">
              <a:solidFill>
                <a:schemeClr val="tx1">
                  <a:alpha val="60000"/>
                </a:schemeClr>
              </a:solidFill>
            </a:endParaRPr>
          </a:p>
          <a:p>
            <a:pPr marL="0" indent="0">
              <a:buNone/>
            </a:pPr>
            <a:endParaRPr lang="es-MX" sz="1600" dirty="0">
              <a:solidFill>
                <a:schemeClr val="tx1">
                  <a:alpha val="60000"/>
                </a:schemeClr>
              </a:solidFill>
            </a:endParaRPr>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11981" r="24708" b="-1"/>
          <a:stretch/>
        </p:blipFill>
        <p:spPr>
          <a:xfrm>
            <a:off x="6098192" y="10"/>
            <a:ext cx="6093808" cy="6857990"/>
          </a:xfrm>
          <a:prstGeom prst="rect">
            <a:avLst/>
          </a:prstGeom>
        </p:spPr>
      </p:pic>
      <p:sp>
        <p:nvSpPr>
          <p:cNvPr id="9" name="Marcador de pie de página 2">
            <a:extLst>
              <a:ext uri="{FF2B5EF4-FFF2-40B4-BE49-F238E27FC236}">
                <a16:creationId xmlns:a16="http://schemas.microsoft.com/office/drawing/2014/main" id="{AEC224C3-B16C-49DE-A205-4115BE2A5459}"/>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0" name="Marcador de número de diapositiva 3">
            <a:extLst>
              <a:ext uri="{FF2B5EF4-FFF2-40B4-BE49-F238E27FC236}">
                <a16:creationId xmlns:a16="http://schemas.microsoft.com/office/drawing/2014/main" id="{414ECAAE-3250-4271-A2A9-9826D70CAAB8}"/>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11</a:t>
            </a:fld>
            <a:endParaRPr lang="es-MX"/>
          </a:p>
        </p:txBody>
      </p:sp>
    </p:spTree>
    <p:extLst>
      <p:ext uri="{BB962C8B-B14F-4D97-AF65-F5344CB8AC3E}">
        <p14:creationId xmlns:p14="http://schemas.microsoft.com/office/powerpoint/2010/main" val="18977116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5">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0738A36-C4E8-40B1-B4A9-EAF309DA2925}"/>
              </a:ext>
            </a:extLst>
          </p:cNvPr>
          <p:cNvSpPr>
            <a:spLocks noGrp="1"/>
          </p:cNvSpPr>
          <p:nvPr>
            <p:ph type="title"/>
          </p:nvPr>
        </p:nvSpPr>
        <p:spPr>
          <a:xfrm>
            <a:off x="1271588" y="662399"/>
            <a:ext cx="4460543" cy="1494000"/>
          </a:xfrm>
        </p:spPr>
        <p:txBody>
          <a:bodyPr anchor="t">
            <a:normAutofit/>
          </a:bodyPr>
          <a:lstStyle/>
          <a:p>
            <a:r>
              <a:rPr lang="es-MX" sz="3700"/>
              <a:t>El estilo de conseguir sus deseos</a:t>
            </a:r>
          </a:p>
        </p:txBody>
      </p:sp>
      <p:grpSp>
        <p:nvGrpSpPr>
          <p:cNvPr id="23" name="Group 17">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9"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24"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9" name="Marcador de contenido 8">
            <a:extLst>
              <a:ext uri="{FF2B5EF4-FFF2-40B4-BE49-F238E27FC236}">
                <a16:creationId xmlns:a16="http://schemas.microsoft.com/office/drawing/2014/main" id="{4ED7FF49-588D-4EB1-9BC0-6EFA38437DCC}"/>
              </a:ext>
            </a:extLst>
          </p:cNvPr>
          <p:cNvSpPr>
            <a:spLocks noGrp="1"/>
          </p:cNvSpPr>
          <p:nvPr>
            <p:ph idx="1"/>
          </p:nvPr>
        </p:nvSpPr>
        <p:spPr>
          <a:xfrm>
            <a:off x="1251679" y="2286001"/>
            <a:ext cx="4475354" cy="3844800"/>
          </a:xfrm>
        </p:spPr>
        <p:txBody>
          <a:bodyPr>
            <a:normAutofit/>
          </a:bodyPr>
          <a:lstStyle/>
          <a:p>
            <a:pPr marL="0" indent="0">
              <a:buNone/>
            </a:pPr>
            <a:r>
              <a:rPr lang="es-MX" sz="2000" b="1" dirty="0">
                <a:solidFill>
                  <a:schemeClr val="tx1">
                    <a:alpha val="60000"/>
                  </a:schemeClr>
                </a:solidFill>
              </a:rPr>
              <a:t>Cantares 1:2 </a:t>
            </a:r>
            <a:r>
              <a:rPr lang="es-MX" sz="2000" dirty="0">
                <a:solidFill>
                  <a:schemeClr val="tx1">
                    <a:alpha val="60000"/>
                  </a:schemeClr>
                </a:solidFill>
              </a:rPr>
              <a:t>¡</a:t>
            </a:r>
            <a:r>
              <a:rPr lang="es-MX" sz="2000" i="1" dirty="0">
                <a:solidFill>
                  <a:schemeClr val="tx1">
                    <a:alpha val="60000"/>
                  </a:schemeClr>
                </a:solidFill>
              </a:rPr>
              <a:t>Oh, si él me besara con besos de su boca! Porque mejores son tus amores que el vino. </a:t>
            </a:r>
            <a:r>
              <a:rPr lang="es-MX" sz="2000" b="1" dirty="0">
                <a:solidFill>
                  <a:schemeClr val="tx1">
                    <a:alpha val="60000"/>
                  </a:schemeClr>
                </a:solidFill>
              </a:rPr>
              <a:t>4 </a:t>
            </a:r>
            <a:r>
              <a:rPr lang="es-MX" sz="2000" i="1" dirty="0">
                <a:solidFill>
                  <a:schemeClr val="tx1">
                    <a:alpha val="60000"/>
                  </a:schemeClr>
                </a:solidFill>
              </a:rPr>
              <a:t>Atráeme; en </a:t>
            </a:r>
            <a:r>
              <a:rPr lang="es-MX" sz="2000" i="1" dirty="0" err="1">
                <a:solidFill>
                  <a:schemeClr val="tx1">
                    <a:alpha val="60000"/>
                  </a:schemeClr>
                </a:solidFill>
              </a:rPr>
              <a:t>pos</a:t>
            </a:r>
            <a:r>
              <a:rPr lang="es-MX" sz="2000" i="1" dirty="0">
                <a:solidFill>
                  <a:schemeClr val="tx1">
                    <a:alpha val="60000"/>
                  </a:schemeClr>
                </a:solidFill>
              </a:rPr>
              <a:t> de ti correremos… </a:t>
            </a:r>
            <a:r>
              <a:rPr lang="es-MX" sz="2000" b="1" dirty="0">
                <a:solidFill>
                  <a:schemeClr val="tx1">
                    <a:alpha val="60000"/>
                  </a:schemeClr>
                </a:solidFill>
              </a:rPr>
              <a:t>7 </a:t>
            </a:r>
            <a:r>
              <a:rPr lang="es-MX" sz="2000" i="1" dirty="0">
                <a:solidFill>
                  <a:schemeClr val="tx1">
                    <a:alpha val="60000"/>
                  </a:schemeClr>
                </a:solidFill>
              </a:rPr>
              <a:t>Hazme saber, oh tú a quien ama mi alma, Dónde apacientas, dónde sesteas al mediodía;…</a:t>
            </a:r>
          </a:p>
          <a:p>
            <a:pPr marL="0" indent="0">
              <a:buNone/>
            </a:pPr>
            <a:endParaRPr lang="es-MX" sz="2000" dirty="0">
              <a:solidFill>
                <a:schemeClr val="tx1">
                  <a:alpha val="60000"/>
                </a:schemeClr>
              </a:solidFill>
            </a:endParaRPr>
          </a:p>
        </p:txBody>
      </p:sp>
      <p:pic>
        <p:nvPicPr>
          <p:cNvPr id="11" name="Marcador de contenido 6">
            <a:extLst>
              <a:ext uri="{FF2B5EF4-FFF2-40B4-BE49-F238E27FC236}">
                <a16:creationId xmlns:a16="http://schemas.microsoft.com/office/drawing/2014/main" id="{60FFE01B-F81D-489C-94A7-A021E7425D46}"/>
              </a:ext>
            </a:extLst>
          </p:cNvPr>
          <p:cNvPicPr>
            <a:picLocks noChangeAspect="1"/>
          </p:cNvPicPr>
          <p:nvPr/>
        </p:nvPicPr>
        <p:blipFill rotWithShape="1">
          <a:blip r:embed="rId3"/>
          <a:srcRect r="-1" b="29943"/>
          <a:stretch/>
        </p:blipFill>
        <p:spPr>
          <a:xfrm>
            <a:off x="6098192" y="10"/>
            <a:ext cx="6093808" cy="6857990"/>
          </a:xfrm>
          <a:prstGeom prst="rect">
            <a:avLst/>
          </a:prstGeom>
        </p:spPr>
      </p:pic>
    </p:spTree>
    <p:extLst>
      <p:ext uri="{BB962C8B-B14F-4D97-AF65-F5344CB8AC3E}">
        <p14:creationId xmlns:p14="http://schemas.microsoft.com/office/powerpoint/2010/main" val="283757304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9B907B-F9A2-45A5-BDBA-C371127CA6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2" name="Título 1">
            <a:extLst>
              <a:ext uri="{FF2B5EF4-FFF2-40B4-BE49-F238E27FC236}">
                <a16:creationId xmlns:a16="http://schemas.microsoft.com/office/drawing/2014/main" id="{696DC9B2-F599-416F-89AA-1D8945019971}"/>
              </a:ext>
            </a:extLst>
          </p:cNvPr>
          <p:cNvSpPr>
            <a:spLocks noGrp="1"/>
          </p:cNvSpPr>
          <p:nvPr>
            <p:ph type="title"/>
          </p:nvPr>
        </p:nvSpPr>
        <p:spPr>
          <a:xfrm>
            <a:off x="4916251" y="662400"/>
            <a:ext cx="6614814" cy="1492132"/>
          </a:xfrm>
        </p:spPr>
        <p:txBody>
          <a:bodyPr anchor="t">
            <a:normAutofit/>
          </a:bodyPr>
          <a:lstStyle/>
          <a:p>
            <a:r>
              <a:rPr lang="es-MX" dirty="0"/>
              <a:t>Lo que el amor hace</a:t>
            </a:r>
          </a:p>
        </p:txBody>
      </p:sp>
      <p:pic>
        <p:nvPicPr>
          <p:cNvPr id="5" name="Imagen 4" descr="Imagen que contiene mujer, persona, boda, hombre&#10;&#10;Descripción generada automáticamente">
            <a:extLst>
              <a:ext uri="{FF2B5EF4-FFF2-40B4-BE49-F238E27FC236}">
                <a16:creationId xmlns:a16="http://schemas.microsoft.com/office/drawing/2014/main" id="{40C15A6D-AD39-4064-8349-67B4EABCB996}"/>
              </a:ext>
            </a:extLst>
          </p:cNvPr>
          <p:cNvPicPr>
            <a:picLocks noChangeAspect="1"/>
          </p:cNvPicPr>
          <p:nvPr/>
        </p:nvPicPr>
        <p:blipFill rotWithShape="1">
          <a:blip r:embed="rId3">
            <a:extLst>
              <a:ext uri="{28A0092B-C50C-407E-A947-70E740481C1C}">
                <a14:useLocalDpi xmlns:a14="http://schemas.microsoft.com/office/drawing/2010/main" val="0"/>
              </a:ext>
            </a:extLst>
          </a:blip>
          <a:srcRect l="47535" r="17622"/>
          <a:stretch/>
        </p:blipFill>
        <p:spPr>
          <a:xfrm>
            <a:off x="688434" y="-9525"/>
            <a:ext cx="3584766" cy="6867525"/>
          </a:xfrm>
          <a:prstGeom prst="rect">
            <a:avLst/>
          </a:prstGeom>
        </p:spPr>
      </p:pic>
      <p:sp>
        <p:nvSpPr>
          <p:cNvPr id="12" name="Freeform 6">
            <a:extLst>
              <a:ext uri="{FF2B5EF4-FFF2-40B4-BE49-F238E27FC236}">
                <a16:creationId xmlns:a16="http://schemas.microsoft.com/office/drawing/2014/main" id="{FC72A6E7-EEB3-4011-AFDE-5D01CF93E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solidFill>
          <a:ln w="0">
            <a:noFill/>
            <a:prstDash val="solid"/>
            <a:round/>
            <a:headEnd/>
            <a:tailEnd/>
          </a:ln>
        </p:spPr>
      </p:sp>
      <p:sp>
        <p:nvSpPr>
          <p:cNvPr id="14" name="Freeform 6">
            <a:extLst>
              <a:ext uri="{FF2B5EF4-FFF2-40B4-BE49-F238E27FC236}">
                <a16:creationId xmlns:a16="http://schemas.microsoft.com/office/drawing/2014/main" id="{8CD93300-52E3-4A04-AB11-4E86A29BE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sp>
        <p:nvSpPr>
          <p:cNvPr id="3" name="Marcador de contenido 2">
            <a:extLst>
              <a:ext uri="{FF2B5EF4-FFF2-40B4-BE49-F238E27FC236}">
                <a16:creationId xmlns:a16="http://schemas.microsoft.com/office/drawing/2014/main" id="{4558186A-4F9F-4B03-AC1A-E2226ED2CF5C}"/>
              </a:ext>
            </a:extLst>
          </p:cNvPr>
          <p:cNvSpPr>
            <a:spLocks noGrp="1"/>
          </p:cNvSpPr>
          <p:nvPr>
            <p:ph idx="1"/>
          </p:nvPr>
        </p:nvSpPr>
        <p:spPr>
          <a:xfrm>
            <a:off x="4916251" y="2286000"/>
            <a:ext cx="6614814" cy="3844800"/>
          </a:xfrm>
        </p:spPr>
        <p:txBody>
          <a:bodyPr>
            <a:normAutofit/>
          </a:bodyPr>
          <a:lstStyle/>
          <a:p>
            <a:pPr marL="0" indent="0">
              <a:buNone/>
            </a:pPr>
            <a:r>
              <a:rPr lang="es-MX" b="1" dirty="0">
                <a:solidFill>
                  <a:schemeClr val="tx1">
                    <a:alpha val="60000"/>
                  </a:schemeClr>
                </a:solidFill>
              </a:rPr>
              <a:t>Proverbios 31:11 </a:t>
            </a:r>
            <a:r>
              <a:rPr lang="es-MX" i="1" dirty="0">
                <a:solidFill>
                  <a:schemeClr val="tx1">
                    <a:alpha val="60000"/>
                  </a:schemeClr>
                </a:solidFill>
              </a:rPr>
              <a:t>El corazón de su marido está en ella confiado, Y no carecerá de ganancias.</a:t>
            </a:r>
            <a:r>
              <a:rPr lang="es-MX" dirty="0">
                <a:solidFill>
                  <a:schemeClr val="tx1">
                    <a:alpha val="60000"/>
                  </a:schemeClr>
                </a:solidFill>
              </a:rPr>
              <a:t> </a:t>
            </a:r>
            <a:r>
              <a:rPr lang="es-MX" b="1" dirty="0">
                <a:solidFill>
                  <a:schemeClr val="tx1">
                    <a:alpha val="60000"/>
                  </a:schemeClr>
                </a:solidFill>
              </a:rPr>
              <a:t>12</a:t>
            </a:r>
            <a:r>
              <a:rPr lang="es-MX" dirty="0">
                <a:solidFill>
                  <a:schemeClr val="tx1">
                    <a:alpha val="60000"/>
                  </a:schemeClr>
                </a:solidFill>
              </a:rPr>
              <a:t> </a:t>
            </a:r>
            <a:r>
              <a:rPr lang="es-MX" i="1" dirty="0">
                <a:solidFill>
                  <a:schemeClr val="tx1">
                    <a:alpha val="60000"/>
                  </a:schemeClr>
                </a:solidFill>
              </a:rPr>
              <a:t>Le da ella bien y no mal Todos los días de su vida</a:t>
            </a:r>
            <a:r>
              <a:rPr lang="es-MX" dirty="0">
                <a:solidFill>
                  <a:schemeClr val="tx1">
                    <a:alpha val="60000"/>
                  </a:schemeClr>
                </a:solidFill>
              </a:rPr>
              <a:t>.</a:t>
            </a:r>
          </a:p>
          <a:p>
            <a:pPr marL="0" indent="0">
              <a:buNone/>
            </a:pPr>
            <a:endParaRPr lang="es-MX" sz="2000" dirty="0">
              <a:solidFill>
                <a:schemeClr val="tx1">
                  <a:alpha val="60000"/>
                </a:schemeClr>
              </a:solidFill>
            </a:endParaRPr>
          </a:p>
        </p:txBody>
      </p:sp>
      <p:sp>
        <p:nvSpPr>
          <p:cNvPr id="8" name="Marcador de pie de página 2">
            <a:extLst>
              <a:ext uri="{FF2B5EF4-FFF2-40B4-BE49-F238E27FC236}">
                <a16:creationId xmlns:a16="http://schemas.microsoft.com/office/drawing/2014/main" id="{8293A2BE-2F4F-4C5B-BB78-7B1651251D30}"/>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9" name="Marcador de número de diapositiva 3">
            <a:extLst>
              <a:ext uri="{FF2B5EF4-FFF2-40B4-BE49-F238E27FC236}">
                <a16:creationId xmlns:a16="http://schemas.microsoft.com/office/drawing/2014/main" id="{E19E5716-E889-49C4-A607-31708911A666}"/>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13</a:t>
            </a:fld>
            <a:endParaRPr lang="es-MX"/>
          </a:p>
        </p:txBody>
      </p:sp>
    </p:spTree>
    <p:extLst>
      <p:ext uri="{BB962C8B-B14F-4D97-AF65-F5344CB8AC3E}">
        <p14:creationId xmlns:p14="http://schemas.microsoft.com/office/powerpoint/2010/main" val="2585319829"/>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96DC9B2-F599-416F-89AA-1D8945019971}"/>
              </a:ext>
            </a:extLst>
          </p:cNvPr>
          <p:cNvSpPr>
            <a:spLocks noGrp="1"/>
          </p:cNvSpPr>
          <p:nvPr>
            <p:ph type="title"/>
          </p:nvPr>
        </p:nvSpPr>
        <p:spPr>
          <a:xfrm>
            <a:off x="1271588" y="662399"/>
            <a:ext cx="4460543" cy="1494000"/>
          </a:xfrm>
        </p:spPr>
        <p:txBody>
          <a:bodyPr anchor="t">
            <a:normAutofit/>
          </a:bodyPr>
          <a:lstStyle/>
          <a:p>
            <a:r>
              <a:rPr lang="es-MX" dirty="0"/>
              <a:t>Lo que el amor hace</a:t>
            </a:r>
          </a:p>
        </p:txBody>
      </p:sp>
      <p:grpSp>
        <p:nvGrpSpPr>
          <p:cNvPr id="21" name="Group 20">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22"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23"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4558186A-4F9F-4B03-AC1A-E2226ED2CF5C}"/>
              </a:ext>
            </a:extLst>
          </p:cNvPr>
          <p:cNvSpPr>
            <a:spLocks noGrp="1"/>
          </p:cNvSpPr>
          <p:nvPr>
            <p:ph idx="1"/>
          </p:nvPr>
        </p:nvSpPr>
        <p:spPr>
          <a:xfrm>
            <a:off x="1251679" y="2286001"/>
            <a:ext cx="4475354" cy="3844800"/>
          </a:xfrm>
        </p:spPr>
        <p:txBody>
          <a:bodyPr>
            <a:normAutofit/>
          </a:bodyPr>
          <a:lstStyle/>
          <a:p>
            <a:pPr marL="457200" indent="-457200">
              <a:buFont typeface="+mj-lt"/>
              <a:buAutoNum type="arabicPeriod"/>
            </a:pPr>
            <a:r>
              <a:rPr lang="es-MX" sz="2000">
                <a:solidFill>
                  <a:schemeClr val="tx1">
                    <a:alpha val="60000"/>
                  </a:schemeClr>
                </a:solidFill>
              </a:rPr>
              <a:t>Replicar el amor de Dios</a:t>
            </a:r>
          </a:p>
        </p:txBody>
      </p:sp>
      <p:pic>
        <p:nvPicPr>
          <p:cNvPr id="5" name="Imagen 4" descr="Imagen que contiene mujer, persona, boda, hombre&#10;&#10;Descripción generada automáticamente">
            <a:extLst>
              <a:ext uri="{FF2B5EF4-FFF2-40B4-BE49-F238E27FC236}">
                <a16:creationId xmlns:a16="http://schemas.microsoft.com/office/drawing/2014/main" id="{40C15A6D-AD39-4064-8349-67B4EABCB996}"/>
              </a:ext>
            </a:extLst>
          </p:cNvPr>
          <p:cNvPicPr>
            <a:picLocks noChangeAspect="1"/>
          </p:cNvPicPr>
          <p:nvPr/>
        </p:nvPicPr>
        <p:blipFill rotWithShape="1">
          <a:blip r:embed="rId3">
            <a:extLst>
              <a:ext uri="{28A0092B-C50C-407E-A947-70E740481C1C}">
                <a14:useLocalDpi xmlns:a14="http://schemas.microsoft.com/office/drawing/2010/main" val="0"/>
              </a:ext>
            </a:extLst>
          </a:blip>
          <a:srcRect l="35300" r="5387" b="-1"/>
          <a:stretch/>
        </p:blipFill>
        <p:spPr>
          <a:xfrm>
            <a:off x="6098192" y="10"/>
            <a:ext cx="6093808" cy="6857990"/>
          </a:xfrm>
          <a:prstGeom prst="rect">
            <a:avLst/>
          </a:prstGeom>
        </p:spPr>
      </p:pic>
    </p:spTree>
    <p:extLst>
      <p:ext uri="{BB962C8B-B14F-4D97-AF65-F5344CB8AC3E}">
        <p14:creationId xmlns:p14="http://schemas.microsoft.com/office/powerpoint/2010/main" val="1701658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5F0E358-1E49-4920-80D8-C3D138708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21" name="Rectangle 20">
            <a:extLst>
              <a:ext uri="{FF2B5EF4-FFF2-40B4-BE49-F238E27FC236}">
                <a16:creationId xmlns:a16="http://schemas.microsoft.com/office/drawing/2014/main" id="{E2D2362D-7010-4036-B9CA-03DFC8EB3B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DC85BF5E-2BD6-4E5B-8EA3-420B45BB03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7389812"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solidFill>
            <a:schemeClr val="accent1">
              <a:lumMod val="50000"/>
              <a:alpha val="25000"/>
            </a:schemeClr>
          </a:solidFill>
          <a:ln w="0">
            <a:noFill/>
            <a:prstDash val="solid"/>
            <a:round/>
            <a:headEnd/>
            <a:tailEnd/>
          </a:ln>
        </p:spPr>
        <p:txBody>
          <a:bodyPr wrap="square" rtlCol="0" anchor="ctr">
            <a:noAutofit/>
          </a:bodyPr>
          <a:lstStyle/>
          <a:p>
            <a:pPr algn="ctr" defTabSz="457200"/>
            <a:endParaRPr lang="en-US" dirty="0">
              <a:solidFill>
                <a:schemeClr val="tx1"/>
              </a:solidFill>
            </a:endParaRPr>
          </a:p>
        </p:txBody>
      </p:sp>
      <p:sp>
        <p:nvSpPr>
          <p:cNvPr id="2" name="Título 1">
            <a:extLst>
              <a:ext uri="{FF2B5EF4-FFF2-40B4-BE49-F238E27FC236}">
                <a16:creationId xmlns:a16="http://schemas.microsoft.com/office/drawing/2014/main" id="{696DC9B2-F599-416F-89AA-1D8945019971}"/>
              </a:ext>
            </a:extLst>
          </p:cNvPr>
          <p:cNvSpPr>
            <a:spLocks noGrp="1"/>
          </p:cNvSpPr>
          <p:nvPr>
            <p:ph type="title"/>
          </p:nvPr>
        </p:nvSpPr>
        <p:spPr>
          <a:xfrm>
            <a:off x="8016641" y="662400"/>
            <a:ext cx="3410309" cy="1492132"/>
          </a:xfrm>
        </p:spPr>
        <p:txBody>
          <a:bodyPr anchor="t">
            <a:normAutofit/>
          </a:bodyPr>
          <a:lstStyle/>
          <a:p>
            <a:r>
              <a:rPr lang="es-MX" dirty="0"/>
              <a:t>Lo que el amor hace</a:t>
            </a:r>
          </a:p>
        </p:txBody>
      </p:sp>
      <p:sp>
        <p:nvSpPr>
          <p:cNvPr id="25" name="Freeform: Shape 24">
            <a:extLst>
              <a:ext uri="{FF2B5EF4-FFF2-40B4-BE49-F238E27FC236}">
                <a16:creationId xmlns:a16="http://schemas.microsoft.com/office/drawing/2014/main" id="{740D8E28-91B5-42B0-9D6C-B777D8AD90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713579" cy="6858000"/>
          </a:xfrm>
          <a:custGeom>
            <a:avLst/>
            <a:gdLst>
              <a:gd name="connsiteX0" fmla="*/ 0 w 7713579"/>
              <a:gd name="connsiteY0" fmla="*/ 0 h 6858000"/>
              <a:gd name="connsiteX1" fmla="*/ 7534191 w 7713579"/>
              <a:gd name="connsiteY1" fmla="*/ 0 h 6858000"/>
              <a:gd name="connsiteX2" fmla="*/ 7538954 w 7713579"/>
              <a:gd name="connsiteY2" fmla="*/ 66675 h 6858000"/>
              <a:gd name="connsiteX3" fmla="*/ 7546891 w 7713579"/>
              <a:gd name="connsiteY3" fmla="*/ 122237 h 6858000"/>
              <a:gd name="connsiteX4" fmla="*/ 7556416 w 7713579"/>
              <a:gd name="connsiteY4" fmla="*/ 174625 h 6858000"/>
              <a:gd name="connsiteX5" fmla="*/ 7572291 w 7713579"/>
              <a:gd name="connsiteY5" fmla="*/ 217487 h 6858000"/>
              <a:gd name="connsiteX6" fmla="*/ 7588166 w 7713579"/>
              <a:gd name="connsiteY6" fmla="*/ 260350 h 6858000"/>
              <a:gd name="connsiteX7" fmla="*/ 7607216 w 7713579"/>
              <a:gd name="connsiteY7" fmla="*/ 296862 h 6858000"/>
              <a:gd name="connsiteX8" fmla="*/ 7626266 w 7713579"/>
              <a:gd name="connsiteY8" fmla="*/ 334962 h 6858000"/>
              <a:gd name="connsiteX9" fmla="*/ 7643729 w 7713579"/>
              <a:gd name="connsiteY9" fmla="*/ 369887 h 6858000"/>
              <a:gd name="connsiteX10" fmla="*/ 7661191 w 7713579"/>
              <a:gd name="connsiteY10" fmla="*/ 409575 h 6858000"/>
              <a:gd name="connsiteX11" fmla="*/ 7677066 w 7713579"/>
              <a:gd name="connsiteY11" fmla="*/ 450850 h 6858000"/>
              <a:gd name="connsiteX12" fmla="*/ 7691354 w 7713579"/>
              <a:gd name="connsiteY12" fmla="*/ 496887 h 6858000"/>
              <a:gd name="connsiteX13" fmla="*/ 7702466 w 7713579"/>
              <a:gd name="connsiteY13" fmla="*/ 546100 h 6858000"/>
              <a:gd name="connsiteX14" fmla="*/ 7710404 w 7713579"/>
              <a:gd name="connsiteY14" fmla="*/ 606425 h 6858000"/>
              <a:gd name="connsiteX15" fmla="*/ 7713579 w 7713579"/>
              <a:gd name="connsiteY15" fmla="*/ 673100 h 6858000"/>
              <a:gd name="connsiteX16" fmla="*/ 7710404 w 7713579"/>
              <a:gd name="connsiteY16" fmla="*/ 744537 h 6858000"/>
              <a:gd name="connsiteX17" fmla="*/ 7702466 w 7713579"/>
              <a:gd name="connsiteY17" fmla="*/ 801687 h 6858000"/>
              <a:gd name="connsiteX18" fmla="*/ 7691354 w 7713579"/>
              <a:gd name="connsiteY18" fmla="*/ 854075 h 6858000"/>
              <a:gd name="connsiteX19" fmla="*/ 7677066 w 7713579"/>
              <a:gd name="connsiteY19" fmla="*/ 901700 h 6858000"/>
              <a:gd name="connsiteX20" fmla="*/ 7661191 w 7713579"/>
              <a:gd name="connsiteY20" fmla="*/ 942975 h 6858000"/>
              <a:gd name="connsiteX21" fmla="*/ 7642141 w 7713579"/>
              <a:gd name="connsiteY21" fmla="*/ 981075 h 6858000"/>
              <a:gd name="connsiteX22" fmla="*/ 7623091 w 7713579"/>
              <a:gd name="connsiteY22" fmla="*/ 1017587 h 6858000"/>
              <a:gd name="connsiteX23" fmla="*/ 7604041 w 7713579"/>
              <a:gd name="connsiteY23" fmla="*/ 1055687 h 6858000"/>
              <a:gd name="connsiteX24" fmla="*/ 7586579 w 7713579"/>
              <a:gd name="connsiteY24" fmla="*/ 1095375 h 6858000"/>
              <a:gd name="connsiteX25" fmla="*/ 7569116 w 7713579"/>
              <a:gd name="connsiteY25" fmla="*/ 1136650 h 6858000"/>
              <a:gd name="connsiteX26" fmla="*/ 7554829 w 7713579"/>
              <a:gd name="connsiteY26" fmla="*/ 1182687 h 6858000"/>
              <a:gd name="connsiteX27" fmla="*/ 7545304 w 7713579"/>
              <a:gd name="connsiteY27" fmla="*/ 1235075 h 6858000"/>
              <a:gd name="connsiteX28" fmla="*/ 7535779 w 7713579"/>
              <a:gd name="connsiteY28" fmla="*/ 1295400 h 6858000"/>
              <a:gd name="connsiteX29" fmla="*/ 7534191 w 7713579"/>
              <a:gd name="connsiteY29" fmla="*/ 1363662 h 6858000"/>
              <a:gd name="connsiteX30" fmla="*/ 7535779 w 7713579"/>
              <a:gd name="connsiteY30" fmla="*/ 1431925 h 6858000"/>
              <a:gd name="connsiteX31" fmla="*/ 7545304 w 7713579"/>
              <a:gd name="connsiteY31" fmla="*/ 1492250 h 6858000"/>
              <a:gd name="connsiteX32" fmla="*/ 7554829 w 7713579"/>
              <a:gd name="connsiteY32" fmla="*/ 1544637 h 6858000"/>
              <a:gd name="connsiteX33" fmla="*/ 7569116 w 7713579"/>
              <a:gd name="connsiteY33" fmla="*/ 1589087 h 6858000"/>
              <a:gd name="connsiteX34" fmla="*/ 7586579 w 7713579"/>
              <a:gd name="connsiteY34" fmla="*/ 1631950 h 6858000"/>
              <a:gd name="connsiteX35" fmla="*/ 7604041 w 7713579"/>
              <a:gd name="connsiteY35" fmla="*/ 1671637 h 6858000"/>
              <a:gd name="connsiteX36" fmla="*/ 7623091 w 7713579"/>
              <a:gd name="connsiteY36" fmla="*/ 1708150 h 6858000"/>
              <a:gd name="connsiteX37" fmla="*/ 7642141 w 7713579"/>
              <a:gd name="connsiteY37" fmla="*/ 1743075 h 6858000"/>
              <a:gd name="connsiteX38" fmla="*/ 7661191 w 7713579"/>
              <a:gd name="connsiteY38" fmla="*/ 1782762 h 6858000"/>
              <a:gd name="connsiteX39" fmla="*/ 7677066 w 7713579"/>
              <a:gd name="connsiteY39" fmla="*/ 1824037 h 6858000"/>
              <a:gd name="connsiteX40" fmla="*/ 7691354 w 7713579"/>
              <a:gd name="connsiteY40" fmla="*/ 1870075 h 6858000"/>
              <a:gd name="connsiteX41" fmla="*/ 7702466 w 7713579"/>
              <a:gd name="connsiteY41" fmla="*/ 1922462 h 6858000"/>
              <a:gd name="connsiteX42" fmla="*/ 7710404 w 7713579"/>
              <a:gd name="connsiteY42" fmla="*/ 1982787 h 6858000"/>
              <a:gd name="connsiteX43" fmla="*/ 7713579 w 7713579"/>
              <a:gd name="connsiteY43" fmla="*/ 2051050 h 6858000"/>
              <a:gd name="connsiteX44" fmla="*/ 7710404 w 7713579"/>
              <a:gd name="connsiteY44" fmla="*/ 2119312 h 6858000"/>
              <a:gd name="connsiteX45" fmla="*/ 7702466 w 7713579"/>
              <a:gd name="connsiteY45" fmla="*/ 2179637 h 6858000"/>
              <a:gd name="connsiteX46" fmla="*/ 7691354 w 7713579"/>
              <a:gd name="connsiteY46" fmla="*/ 2232025 h 6858000"/>
              <a:gd name="connsiteX47" fmla="*/ 7677066 w 7713579"/>
              <a:gd name="connsiteY47" fmla="*/ 2278062 h 6858000"/>
              <a:gd name="connsiteX48" fmla="*/ 7661191 w 7713579"/>
              <a:gd name="connsiteY48" fmla="*/ 2319337 h 6858000"/>
              <a:gd name="connsiteX49" fmla="*/ 7642141 w 7713579"/>
              <a:gd name="connsiteY49" fmla="*/ 2359025 h 6858000"/>
              <a:gd name="connsiteX50" fmla="*/ 7623091 w 7713579"/>
              <a:gd name="connsiteY50" fmla="*/ 2395537 h 6858000"/>
              <a:gd name="connsiteX51" fmla="*/ 7604041 w 7713579"/>
              <a:gd name="connsiteY51" fmla="*/ 2433637 h 6858000"/>
              <a:gd name="connsiteX52" fmla="*/ 7586579 w 7713579"/>
              <a:gd name="connsiteY52" fmla="*/ 2471737 h 6858000"/>
              <a:gd name="connsiteX53" fmla="*/ 7569116 w 7713579"/>
              <a:gd name="connsiteY53" fmla="*/ 2513012 h 6858000"/>
              <a:gd name="connsiteX54" fmla="*/ 7554829 w 7713579"/>
              <a:gd name="connsiteY54" fmla="*/ 2560637 h 6858000"/>
              <a:gd name="connsiteX55" fmla="*/ 7545304 w 7713579"/>
              <a:gd name="connsiteY55" fmla="*/ 2613025 h 6858000"/>
              <a:gd name="connsiteX56" fmla="*/ 7535779 w 7713579"/>
              <a:gd name="connsiteY56" fmla="*/ 2671762 h 6858000"/>
              <a:gd name="connsiteX57" fmla="*/ 7534191 w 7713579"/>
              <a:gd name="connsiteY57" fmla="*/ 2741612 h 6858000"/>
              <a:gd name="connsiteX58" fmla="*/ 7535779 w 7713579"/>
              <a:gd name="connsiteY58" fmla="*/ 2809875 h 6858000"/>
              <a:gd name="connsiteX59" fmla="*/ 7545304 w 7713579"/>
              <a:gd name="connsiteY59" fmla="*/ 2868612 h 6858000"/>
              <a:gd name="connsiteX60" fmla="*/ 7554829 w 7713579"/>
              <a:gd name="connsiteY60" fmla="*/ 2922587 h 6858000"/>
              <a:gd name="connsiteX61" fmla="*/ 7569116 w 7713579"/>
              <a:gd name="connsiteY61" fmla="*/ 2967037 h 6858000"/>
              <a:gd name="connsiteX62" fmla="*/ 7586579 w 7713579"/>
              <a:gd name="connsiteY62" fmla="*/ 3009900 h 6858000"/>
              <a:gd name="connsiteX63" fmla="*/ 7604041 w 7713579"/>
              <a:gd name="connsiteY63" fmla="*/ 3046412 h 6858000"/>
              <a:gd name="connsiteX64" fmla="*/ 7623091 w 7713579"/>
              <a:gd name="connsiteY64" fmla="*/ 3084512 h 6858000"/>
              <a:gd name="connsiteX65" fmla="*/ 7642141 w 7713579"/>
              <a:gd name="connsiteY65" fmla="*/ 3121025 h 6858000"/>
              <a:gd name="connsiteX66" fmla="*/ 7661191 w 7713579"/>
              <a:gd name="connsiteY66" fmla="*/ 3160712 h 6858000"/>
              <a:gd name="connsiteX67" fmla="*/ 7677066 w 7713579"/>
              <a:gd name="connsiteY67" fmla="*/ 3201987 h 6858000"/>
              <a:gd name="connsiteX68" fmla="*/ 7691354 w 7713579"/>
              <a:gd name="connsiteY68" fmla="*/ 3248025 h 6858000"/>
              <a:gd name="connsiteX69" fmla="*/ 7702466 w 7713579"/>
              <a:gd name="connsiteY69" fmla="*/ 3300412 h 6858000"/>
              <a:gd name="connsiteX70" fmla="*/ 7710404 w 7713579"/>
              <a:gd name="connsiteY70" fmla="*/ 3360737 h 6858000"/>
              <a:gd name="connsiteX71" fmla="*/ 7713579 w 7713579"/>
              <a:gd name="connsiteY71" fmla="*/ 3427412 h 6858000"/>
              <a:gd name="connsiteX72" fmla="*/ 7710404 w 7713579"/>
              <a:gd name="connsiteY72" fmla="*/ 3497262 h 6858000"/>
              <a:gd name="connsiteX73" fmla="*/ 7702466 w 7713579"/>
              <a:gd name="connsiteY73" fmla="*/ 3557587 h 6858000"/>
              <a:gd name="connsiteX74" fmla="*/ 7691354 w 7713579"/>
              <a:gd name="connsiteY74" fmla="*/ 3609975 h 6858000"/>
              <a:gd name="connsiteX75" fmla="*/ 7677066 w 7713579"/>
              <a:gd name="connsiteY75" fmla="*/ 3656012 h 6858000"/>
              <a:gd name="connsiteX76" fmla="*/ 7661191 w 7713579"/>
              <a:gd name="connsiteY76" fmla="*/ 3697287 h 6858000"/>
              <a:gd name="connsiteX77" fmla="*/ 7642141 w 7713579"/>
              <a:gd name="connsiteY77" fmla="*/ 3736975 h 6858000"/>
              <a:gd name="connsiteX78" fmla="*/ 7604041 w 7713579"/>
              <a:gd name="connsiteY78" fmla="*/ 3811587 h 6858000"/>
              <a:gd name="connsiteX79" fmla="*/ 7586579 w 7713579"/>
              <a:gd name="connsiteY79" fmla="*/ 3848100 h 6858000"/>
              <a:gd name="connsiteX80" fmla="*/ 7569116 w 7713579"/>
              <a:gd name="connsiteY80" fmla="*/ 3890962 h 6858000"/>
              <a:gd name="connsiteX81" fmla="*/ 7554829 w 7713579"/>
              <a:gd name="connsiteY81" fmla="*/ 3935412 h 6858000"/>
              <a:gd name="connsiteX82" fmla="*/ 7545304 w 7713579"/>
              <a:gd name="connsiteY82" fmla="*/ 3987800 h 6858000"/>
              <a:gd name="connsiteX83" fmla="*/ 7535779 w 7713579"/>
              <a:gd name="connsiteY83" fmla="*/ 4048125 h 6858000"/>
              <a:gd name="connsiteX84" fmla="*/ 7534191 w 7713579"/>
              <a:gd name="connsiteY84" fmla="*/ 4116387 h 6858000"/>
              <a:gd name="connsiteX85" fmla="*/ 7535779 w 7713579"/>
              <a:gd name="connsiteY85" fmla="*/ 4186237 h 6858000"/>
              <a:gd name="connsiteX86" fmla="*/ 7545304 w 7713579"/>
              <a:gd name="connsiteY86" fmla="*/ 4244975 h 6858000"/>
              <a:gd name="connsiteX87" fmla="*/ 7554829 w 7713579"/>
              <a:gd name="connsiteY87" fmla="*/ 4297362 h 6858000"/>
              <a:gd name="connsiteX88" fmla="*/ 7569116 w 7713579"/>
              <a:gd name="connsiteY88" fmla="*/ 4343400 h 6858000"/>
              <a:gd name="connsiteX89" fmla="*/ 7586579 w 7713579"/>
              <a:gd name="connsiteY89" fmla="*/ 4386262 h 6858000"/>
              <a:gd name="connsiteX90" fmla="*/ 7604041 w 7713579"/>
              <a:gd name="connsiteY90" fmla="*/ 4424362 h 6858000"/>
              <a:gd name="connsiteX91" fmla="*/ 7642141 w 7713579"/>
              <a:gd name="connsiteY91" fmla="*/ 4498975 h 6858000"/>
              <a:gd name="connsiteX92" fmla="*/ 7661191 w 7713579"/>
              <a:gd name="connsiteY92" fmla="*/ 4537075 h 6858000"/>
              <a:gd name="connsiteX93" fmla="*/ 7677066 w 7713579"/>
              <a:gd name="connsiteY93" fmla="*/ 4579937 h 6858000"/>
              <a:gd name="connsiteX94" fmla="*/ 7691354 w 7713579"/>
              <a:gd name="connsiteY94" fmla="*/ 4625975 h 6858000"/>
              <a:gd name="connsiteX95" fmla="*/ 7702466 w 7713579"/>
              <a:gd name="connsiteY95" fmla="*/ 4678362 h 6858000"/>
              <a:gd name="connsiteX96" fmla="*/ 7710404 w 7713579"/>
              <a:gd name="connsiteY96" fmla="*/ 4738687 h 6858000"/>
              <a:gd name="connsiteX97" fmla="*/ 7713579 w 7713579"/>
              <a:gd name="connsiteY97" fmla="*/ 4806950 h 6858000"/>
              <a:gd name="connsiteX98" fmla="*/ 7710404 w 7713579"/>
              <a:gd name="connsiteY98" fmla="*/ 4875212 h 6858000"/>
              <a:gd name="connsiteX99" fmla="*/ 7702466 w 7713579"/>
              <a:gd name="connsiteY99" fmla="*/ 4935537 h 6858000"/>
              <a:gd name="connsiteX100" fmla="*/ 7691354 w 7713579"/>
              <a:gd name="connsiteY100" fmla="*/ 4987925 h 6858000"/>
              <a:gd name="connsiteX101" fmla="*/ 7677066 w 7713579"/>
              <a:gd name="connsiteY101" fmla="*/ 5033962 h 6858000"/>
              <a:gd name="connsiteX102" fmla="*/ 7661191 w 7713579"/>
              <a:gd name="connsiteY102" fmla="*/ 5075237 h 6858000"/>
              <a:gd name="connsiteX103" fmla="*/ 7642141 w 7713579"/>
              <a:gd name="connsiteY103" fmla="*/ 5114925 h 6858000"/>
              <a:gd name="connsiteX104" fmla="*/ 7623091 w 7713579"/>
              <a:gd name="connsiteY104" fmla="*/ 5149850 h 6858000"/>
              <a:gd name="connsiteX105" fmla="*/ 7604041 w 7713579"/>
              <a:gd name="connsiteY105" fmla="*/ 5186362 h 6858000"/>
              <a:gd name="connsiteX106" fmla="*/ 7586579 w 7713579"/>
              <a:gd name="connsiteY106" fmla="*/ 5226050 h 6858000"/>
              <a:gd name="connsiteX107" fmla="*/ 7569116 w 7713579"/>
              <a:gd name="connsiteY107" fmla="*/ 5268912 h 6858000"/>
              <a:gd name="connsiteX108" fmla="*/ 7554829 w 7713579"/>
              <a:gd name="connsiteY108" fmla="*/ 5313362 h 6858000"/>
              <a:gd name="connsiteX109" fmla="*/ 7545304 w 7713579"/>
              <a:gd name="connsiteY109" fmla="*/ 5365750 h 6858000"/>
              <a:gd name="connsiteX110" fmla="*/ 7535779 w 7713579"/>
              <a:gd name="connsiteY110" fmla="*/ 5426075 h 6858000"/>
              <a:gd name="connsiteX111" fmla="*/ 7534191 w 7713579"/>
              <a:gd name="connsiteY111" fmla="*/ 5494337 h 6858000"/>
              <a:gd name="connsiteX112" fmla="*/ 7535779 w 7713579"/>
              <a:gd name="connsiteY112" fmla="*/ 5562600 h 6858000"/>
              <a:gd name="connsiteX113" fmla="*/ 7545304 w 7713579"/>
              <a:gd name="connsiteY113" fmla="*/ 5622925 h 6858000"/>
              <a:gd name="connsiteX114" fmla="*/ 7554829 w 7713579"/>
              <a:gd name="connsiteY114" fmla="*/ 5675312 h 6858000"/>
              <a:gd name="connsiteX115" fmla="*/ 7569116 w 7713579"/>
              <a:gd name="connsiteY115" fmla="*/ 5721350 h 6858000"/>
              <a:gd name="connsiteX116" fmla="*/ 7586579 w 7713579"/>
              <a:gd name="connsiteY116" fmla="*/ 5762625 h 6858000"/>
              <a:gd name="connsiteX117" fmla="*/ 7604041 w 7713579"/>
              <a:gd name="connsiteY117" fmla="*/ 5802312 h 6858000"/>
              <a:gd name="connsiteX118" fmla="*/ 7623091 w 7713579"/>
              <a:gd name="connsiteY118" fmla="*/ 5840412 h 6858000"/>
              <a:gd name="connsiteX119" fmla="*/ 7642141 w 7713579"/>
              <a:gd name="connsiteY119" fmla="*/ 5876925 h 6858000"/>
              <a:gd name="connsiteX120" fmla="*/ 7661191 w 7713579"/>
              <a:gd name="connsiteY120" fmla="*/ 5915025 h 6858000"/>
              <a:gd name="connsiteX121" fmla="*/ 7677066 w 7713579"/>
              <a:gd name="connsiteY121" fmla="*/ 5956300 h 6858000"/>
              <a:gd name="connsiteX122" fmla="*/ 7691354 w 7713579"/>
              <a:gd name="connsiteY122" fmla="*/ 6003925 h 6858000"/>
              <a:gd name="connsiteX123" fmla="*/ 7702466 w 7713579"/>
              <a:gd name="connsiteY123" fmla="*/ 6056312 h 6858000"/>
              <a:gd name="connsiteX124" fmla="*/ 7710404 w 7713579"/>
              <a:gd name="connsiteY124" fmla="*/ 6113462 h 6858000"/>
              <a:gd name="connsiteX125" fmla="*/ 7713579 w 7713579"/>
              <a:gd name="connsiteY125" fmla="*/ 6183312 h 6858000"/>
              <a:gd name="connsiteX126" fmla="*/ 7710404 w 7713579"/>
              <a:gd name="connsiteY126" fmla="*/ 6251575 h 6858000"/>
              <a:gd name="connsiteX127" fmla="*/ 7702466 w 7713579"/>
              <a:gd name="connsiteY127" fmla="*/ 6311900 h 6858000"/>
              <a:gd name="connsiteX128" fmla="*/ 7691354 w 7713579"/>
              <a:gd name="connsiteY128" fmla="*/ 6361112 h 6858000"/>
              <a:gd name="connsiteX129" fmla="*/ 7677066 w 7713579"/>
              <a:gd name="connsiteY129" fmla="*/ 6407150 h 6858000"/>
              <a:gd name="connsiteX130" fmla="*/ 7661191 w 7713579"/>
              <a:gd name="connsiteY130" fmla="*/ 6448425 h 6858000"/>
              <a:gd name="connsiteX131" fmla="*/ 7643729 w 7713579"/>
              <a:gd name="connsiteY131" fmla="*/ 6488112 h 6858000"/>
              <a:gd name="connsiteX132" fmla="*/ 7626266 w 7713579"/>
              <a:gd name="connsiteY132" fmla="*/ 6523037 h 6858000"/>
              <a:gd name="connsiteX133" fmla="*/ 7607216 w 7713579"/>
              <a:gd name="connsiteY133" fmla="*/ 6561137 h 6858000"/>
              <a:gd name="connsiteX134" fmla="*/ 7588166 w 7713579"/>
              <a:gd name="connsiteY134" fmla="*/ 6597650 h 6858000"/>
              <a:gd name="connsiteX135" fmla="*/ 7572291 w 7713579"/>
              <a:gd name="connsiteY135" fmla="*/ 6640512 h 6858000"/>
              <a:gd name="connsiteX136" fmla="*/ 7556416 w 7713579"/>
              <a:gd name="connsiteY136" fmla="*/ 6683375 h 6858000"/>
              <a:gd name="connsiteX137" fmla="*/ 7546891 w 7713579"/>
              <a:gd name="connsiteY137" fmla="*/ 6735762 h 6858000"/>
              <a:gd name="connsiteX138" fmla="*/ 7538954 w 7713579"/>
              <a:gd name="connsiteY138" fmla="*/ 6791325 h 6858000"/>
              <a:gd name="connsiteX139" fmla="*/ 7534191 w 7713579"/>
              <a:gd name="connsiteY139" fmla="*/ 6858000 h 6858000"/>
              <a:gd name="connsiteX140" fmla="*/ 0 w 7713579"/>
              <a:gd name="connsiteY140" fmla="*/ 6858000 h 6858000"/>
              <a:gd name="connsiteX141" fmla="*/ 0 w 7713579"/>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713579" h="6858000">
                <a:moveTo>
                  <a:pt x="0" y="0"/>
                </a:moveTo>
                <a:lnTo>
                  <a:pt x="7534191" y="0"/>
                </a:lnTo>
                <a:lnTo>
                  <a:pt x="7538954" y="66675"/>
                </a:lnTo>
                <a:lnTo>
                  <a:pt x="7546891" y="122237"/>
                </a:lnTo>
                <a:lnTo>
                  <a:pt x="7556416" y="174625"/>
                </a:lnTo>
                <a:lnTo>
                  <a:pt x="7572291" y="217487"/>
                </a:lnTo>
                <a:lnTo>
                  <a:pt x="7588166" y="260350"/>
                </a:lnTo>
                <a:lnTo>
                  <a:pt x="7607216" y="296862"/>
                </a:lnTo>
                <a:lnTo>
                  <a:pt x="7626266" y="334962"/>
                </a:lnTo>
                <a:lnTo>
                  <a:pt x="7643729" y="369887"/>
                </a:lnTo>
                <a:lnTo>
                  <a:pt x="7661191" y="409575"/>
                </a:lnTo>
                <a:lnTo>
                  <a:pt x="7677066" y="450850"/>
                </a:lnTo>
                <a:lnTo>
                  <a:pt x="7691354" y="496887"/>
                </a:lnTo>
                <a:lnTo>
                  <a:pt x="7702466" y="546100"/>
                </a:lnTo>
                <a:lnTo>
                  <a:pt x="7710404" y="606425"/>
                </a:lnTo>
                <a:lnTo>
                  <a:pt x="7713579" y="673100"/>
                </a:lnTo>
                <a:lnTo>
                  <a:pt x="7710404" y="744537"/>
                </a:lnTo>
                <a:lnTo>
                  <a:pt x="7702466" y="801687"/>
                </a:lnTo>
                <a:lnTo>
                  <a:pt x="7691354" y="854075"/>
                </a:lnTo>
                <a:lnTo>
                  <a:pt x="7677066" y="901700"/>
                </a:lnTo>
                <a:lnTo>
                  <a:pt x="7661191" y="942975"/>
                </a:lnTo>
                <a:lnTo>
                  <a:pt x="7642141" y="981075"/>
                </a:lnTo>
                <a:lnTo>
                  <a:pt x="7623091" y="1017587"/>
                </a:lnTo>
                <a:lnTo>
                  <a:pt x="7604041" y="1055687"/>
                </a:lnTo>
                <a:lnTo>
                  <a:pt x="7586579" y="1095375"/>
                </a:lnTo>
                <a:lnTo>
                  <a:pt x="7569116" y="1136650"/>
                </a:lnTo>
                <a:lnTo>
                  <a:pt x="7554829" y="1182687"/>
                </a:lnTo>
                <a:lnTo>
                  <a:pt x="7545304" y="1235075"/>
                </a:lnTo>
                <a:lnTo>
                  <a:pt x="7535779" y="1295400"/>
                </a:lnTo>
                <a:lnTo>
                  <a:pt x="7534191" y="1363662"/>
                </a:lnTo>
                <a:lnTo>
                  <a:pt x="7535779" y="1431925"/>
                </a:lnTo>
                <a:lnTo>
                  <a:pt x="7545304" y="1492250"/>
                </a:lnTo>
                <a:lnTo>
                  <a:pt x="7554829" y="1544637"/>
                </a:lnTo>
                <a:lnTo>
                  <a:pt x="7569116" y="1589087"/>
                </a:lnTo>
                <a:lnTo>
                  <a:pt x="7586579" y="1631950"/>
                </a:lnTo>
                <a:lnTo>
                  <a:pt x="7604041" y="1671637"/>
                </a:lnTo>
                <a:lnTo>
                  <a:pt x="7623091" y="1708150"/>
                </a:lnTo>
                <a:lnTo>
                  <a:pt x="7642141" y="1743075"/>
                </a:lnTo>
                <a:lnTo>
                  <a:pt x="7661191" y="1782762"/>
                </a:lnTo>
                <a:lnTo>
                  <a:pt x="7677066" y="1824037"/>
                </a:lnTo>
                <a:lnTo>
                  <a:pt x="7691354" y="1870075"/>
                </a:lnTo>
                <a:lnTo>
                  <a:pt x="7702466" y="1922462"/>
                </a:lnTo>
                <a:lnTo>
                  <a:pt x="7710404" y="1982787"/>
                </a:lnTo>
                <a:lnTo>
                  <a:pt x="7713579" y="2051050"/>
                </a:lnTo>
                <a:lnTo>
                  <a:pt x="7710404" y="2119312"/>
                </a:lnTo>
                <a:lnTo>
                  <a:pt x="7702466" y="2179637"/>
                </a:lnTo>
                <a:lnTo>
                  <a:pt x="7691354" y="2232025"/>
                </a:lnTo>
                <a:lnTo>
                  <a:pt x="7677066" y="2278062"/>
                </a:lnTo>
                <a:lnTo>
                  <a:pt x="7661191" y="2319337"/>
                </a:lnTo>
                <a:lnTo>
                  <a:pt x="7642141" y="2359025"/>
                </a:lnTo>
                <a:lnTo>
                  <a:pt x="7623091" y="2395537"/>
                </a:lnTo>
                <a:lnTo>
                  <a:pt x="7604041" y="2433637"/>
                </a:lnTo>
                <a:lnTo>
                  <a:pt x="7586579" y="2471737"/>
                </a:lnTo>
                <a:lnTo>
                  <a:pt x="7569116" y="2513012"/>
                </a:lnTo>
                <a:lnTo>
                  <a:pt x="7554829" y="2560637"/>
                </a:lnTo>
                <a:lnTo>
                  <a:pt x="7545304" y="2613025"/>
                </a:lnTo>
                <a:lnTo>
                  <a:pt x="7535779" y="2671762"/>
                </a:lnTo>
                <a:lnTo>
                  <a:pt x="7534191" y="2741612"/>
                </a:lnTo>
                <a:lnTo>
                  <a:pt x="7535779" y="2809875"/>
                </a:lnTo>
                <a:lnTo>
                  <a:pt x="7545304" y="2868612"/>
                </a:lnTo>
                <a:lnTo>
                  <a:pt x="7554829" y="2922587"/>
                </a:lnTo>
                <a:lnTo>
                  <a:pt x="7569116" y="2967037"/>
                </a:lnTo>
                <a:lnTo>
                  <a:pt x="7586579" y="3009900"/>
                </a:lnTo>
                <a:lnTo>
                  <a:pt x="7604041" y="3046412"/>
                </a:lnTo>
                <a:lnTo>
                  <a:pt x="7623091" y="3084512"/>
                </a:lnTo>
                <a:lnTo>
                  <a:pt x="7642141" y="3121025"/>
                </a:lnTo>
                <a:lnTo>
                  <a:pt x="7661191" y="3160712"/>
                </a:lnTo>
                <a:lnTo>
                  <a:pt x="7677066" y="3201987"/>
                </a:lnTo>
                <a:lnTo>
                  <a:pt x="7691354" y="3248025"/>
                </a:lnTo>
                <a:lnTo>
                  <a:pt x="7702466" y="3300412"/>
                </a:lnTo>
                <a:lnTo>
                  <a:pt x="7710404" y="3360737"/>
                </a:lnTo>
                <a:lnTo>
                  <a:pt x="7713579" y="3427412"/>
                </a:lnTo>
                <a:lnTo>
                  <a:pt x="7710404" y="3497262"/>
                </a:lnTo>
                <a:lnTo>
                  <a:pt x="7702466" y="3557587"/>
                </a:lnTo>
                <a:lnTo>
                  <a:pt x="7691354" y="3609975"/>
                </a:lnTo>
                <a:lnTo>
                  <a:pt x="7677066" y="3656012"/>
                </a:lnTo>
                <a:lnTo>
                  <a:pt x="7661191" y="3697287"/>
                </a:lnTo>
                <a:lnTo>
                  <a:pt x="7642141" y="3736975"/>
                </a:lnTo>
                <a:lnTo>
                  <a:pt x="7604041" y="3811587"/>
                </a:lnTo>
                <a:lnTo>
                  <a:pt x="7586579" y="3848100"/>
                </a:lnTo>
                <a:lnTo>
                  <a:pt x="7569116" y="3890962"/>
                </a:lnTo>
                <a:lnTo>
                  <a:pt x="7554829" y="3935412"/>
                </a:lnTo>
                <a:lnTo>
                  <a:pt x="7545304" y="3987800"/>
                </a:lnTo>
                <a:lnTo>
                  <a:pt x="7535779" y="4048125"/>
                </a:lnTo>
                <a:lnTo>
                  <a:pt x="7534191" y="4116387"/>
                </a:lnTo>
                <a:lnTo>
                  <a:pt x="7535779" y="4186237"/>
                </a:lnTo>
                <a:lnTo>
                  <a:pt x="7545304" y="4244975"/>
                </a:lnTo>
                <a:lnTo>
                  <a:pt x="7554829" y="4297362"/>
                </a:lnTo>
                <a:lnTo>
                  <a:pt x="7569116" y="4343400"/>
                </a:lnTo>
                <a:lnTo>
                  <a:pt x="7586579" y="4386262"/>
                </a:lnTo>
                <a:lnTo>
                  <a:pt x="7604041" y="4424362"/>
                </a:lnTo>
                <a:lnTo>
                  <a:pt x="7642141" y="4498975"/>
                </a:lnTo>
                <a:lnTo>
                  <a:pt x="7661191" y="4537075"/>
                </a:lnTo>
                <a:lnTo>
                  <a:pt x="7677066" y="4579937"/>
                </a:lnTo>
                <a:lnTo>
                  <a:pt x="7691354" y="4625975"/>
                </a:lnTo>
                <a:lnTo>
                  <a:pt x="7702466" y="4678362"/>
                </a:lnTo>
                <a:lnTo>
                  <a:pt x="7710404" y="4738687"/>
                </a:lnTo>
                <a:lnTo>
                  <a:pt x="7713579" y="4806950"/>
                </a:lnTo>
                <a:lnTo>
                  <a:pt x="7710404" y="4875212"/>
                </a:lnTo>
                <a:lnTo>
                  <a:pt x="7702466" y="4935537"/>
                </a:lnTo>
                <a:lnTo>
                  <a:pt x="7691354" y="4987925"/>
                </a:lnTo>
                <a:lnTo>
                  <a:pt x="7677066" y="5033962"/>
                </a:lnTo>
                <a:lnTo>
                  <a:pt x="7661191" y="5075237"/>
                </a:lnTo>
                <a:lnTo>
                  <a:pt x="7642141" y="5114925"/>
                </a:lnTo>
                <a:lnTo>
                  <a:pt x="7623091" y="5149850"/>
                </a:lnTo>
                <a:lnTo>
                  <a:pt x="7604041" y="5186362"/>
                </a:lnTo>
                <a:lnTo>
                  <a:pt x="7586579" y="5226050"/>
                </a:lnTo>
                <a:lnTo>
                  <a:pt x="7569116" y="5268912"/>
                </a:lnTo>
                <a:lnTo>
                  <a:pt x="7554829" y="5313362"/>
                </a:lnTo>
                <a:lnTo>
                  <a:pt x="7545304" y="5365750"/>
                </a:lnTo>
                <a:lnTo>
                  <a:pt x="7535779" y="5426075"/>
                </a:lnTo>
                <a:lnTo>
                  <a:pt x="7534191" y="5494337"/>
                </a:lnTo>
                <a:lnTo>
                  <a:pt x="7535779" y="5562600"/>
                </a:lnTo>
                <a:lnTo>
                  <a:pt x="7545304" y="5622925"/>
                </a:lnTo>
                <a:lnTo>
                  <a:pt x="7554829" y="5675312"/>
                </a:lnTo>
                <a:lnTo>
                  <a:pt x="7569116" y="5721350"/>
                </a:lnTo>
                <a:lnTo>
                  <a:pt x="7586579" y="5762625"/>
                </a:lnTo>
                <a:lnTo>
                  <a:pt x="7604041" y="5802312"/>
                </a:lnTo>
                <a:lnTo>
                  <a:pt x="7623091" y="5840412"/>
                </a:lnTo>
                <a:lnTo>
                  <a:pt x="7642141" y="5876925"/>
                </a:lnTo>
                <a:lnTo>
                  <a:pt x="7661191" y="5915025"/>
                </a:lnTo>
                <a:lnTo>
                  <a:pt x="7677066" y="5956300"/>
                </a:lnTo>
                <a:lnTo>
                  <a:pt x="7691354" y="6003925"/>
                </a:lnTo>
                <a:lnTo>
                  <a:pt x="7702466" y="6056312"/>
                </a:lnTo>
                <a:lnTo>
                  <a:pt x="7710404" y="6113462"/>
                </a:lnTo>
                <a:lnTo>
                  <a:pt x="7713579" y="6183312"/>
                </a:lnTo>
                <a:lnTo>
                  <a:pt x="7710404" y="6251575"/>
                </a:lnTo>
                <a:lnTo>
                  <a:pt x="7702466" y="6311900"/>
                </a:lnTo>
                <a:lnTo>
                  <a:pt x="7691354" y="6361112"/>
                </a:lnTo>
                <a:lnTo>
                  <a:pt x="7677066" y="6407150"/>
                </a:lnTo>
                <a:lnTo>
                  <a:pt x="7661191" y="6448425"/>
                </a:lnTo>
                <a:lnTo>
                  <a:pt x="7643729" y="6488112"/>
                </a:lnTo>
                <a:lnTo>
                  <a:pt x="7626266" y="6523037"/>
                </a:lnTo>
                <a:lnTo>
                  <a:pt x="7607216" y="6561137"/>
                </a:lnTo>
                <a:lnTo>
                  <a:pt x="7588166" y="6597650"/>
                </a:lnTo>
                <a:lnTo>
                  <a:pt x="7572291" y="6640512"/>
                </a:lnTo>
                <a:lnTo>
                  <a:pt x="7556416" y="6683375"/>
                </a:lnTo>
                <a:lnTo>
                  <a:pt x="7546891" y="6735762"/>
                </a:lnTo>
                <a:lnTo>
                  <a:pt x="7538954" y="6791325"/>
                </a:lnTo>
                <a:lnTo>
                  <a:pt x="7534191" y="6858000"/>
                </a:lnTo>
                <a:lnTo>
                  <a:pt x="0" y="6858000"/>
                </a:lnTo>
                <a:lnTo>
                  <a:pt x="0" y="0"/>
                </a:lnTo>
                <a:close/>
              </a:path>
            </a:pathLst>
          </a:cu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Imagen que contiene mujer, persona, boda, hombre&#10;&#10;Descripción generada automáticamente">
            <a:extLst>
              <a:ext uri="{FF2B5EF4-FFF2-40B4-BE49-F238E27FC236}">
                <a16:creationId xmlns:a16="http://schemas.microsoft.com/office/drawing/2014/main" id="{40C15A6D-AD39-4064-8349-67B4EABCB996}"/>
              </a:ext>
            </a:extLst>
          </p:cNvPr>
          <p:cNvPicPr>
            <a:picLocks noChangeAspect="1"/>
          </p:cNvPicPr>
          <p:nvPr/>
        </p:nvPicPr>
        <p:blipFill rotWithShape="1">
          <a:blip r:embed="rId3">
            <a:extLst>
              <a:ext uri="{28A0092B-C50C-407E-A947-70E740481C1C}">
                <a14:useLocalDpi xmlns:a14="http://schemas.microsoft.com/office/drawing/2010/main" val="0"/>
              </a:ext>
            </a:extLst>
          </a:blip>
          <a:srcRect l="47535" r="17622"/>
          <a:stretch/>
        </p:blipFill>
        <p:spPr>
          <a:xfrm>
            <a:off x="2318973" y="643469"/>
            <a:ext cx="2908051" cy="5571062"/>
          </a:xfrm>
          <a:prstGeom prst="rect">
            <a:avLst/>
          </a:prstGeom>
        </p:spPr>
      </p:pic>
      <p:sp>
        <p:nvSpPr>
          <p:cNvPr id="3" name="Marcador de contenido 2">
            <a:extLst>
              <a:ext uri="{FF2B5EF4-FFF2-40B4-BE49-F238E27FC236}">
                <a16:creationId xmlns:a16="http://schemas.microsoft.com/office/drawing/2014/main" id="{4558186A-4F9F-4B03-AC1A-E2226ED2CF5C}"/>
              </a:ext>
            </a:extLst>
          </p:cNvPr>
          <p:cNvSpPr>
            <a:spLocks noGrp="1"/>
          </p:cNvSpPr>
          <p:nvPr>
            <p:ph idx="1"/>
          </p:nvPr>
        </p:nvSpPr>
        <p:spPr>
          <a:xfrm>
            <a:off x="8016641" y="2286000"/>
            <a:ext cx="3410309" cy="3844800"/>
          </a:xfrm>
        </p:spPr>
        <p:txBody>
          <a:bodyPr>
            <a:normAutofit/>
          </a:bodyPr>
          <a:lstStyle/>
          <a:p>
            <a:pPr marL="457200" indent="-457200">
              <a:buFont typeface="+mj-lt"/>
              <a:buAutoNum type="arabicPeriod"/>
            </a:pPr>
            <a:r>
              <a:rPr lang="es-MX" sz="2000">
                <a:solidFill>
                  <a:schemeClr val="tx1">
                    <a:alpha val="60000"/>
                  </a:schemeClr>
                </a:solidFill>
              </a:rPr>
              <a:t>Replicar el amor de Dios</a:t>
            </a:r>
          </a:p>
          <a:p>
            <a:pPr marL="457200" indent="-457200">
              <a:buFont typeface="+mj-lt"/>
              <a:buAutoNum type="arabicPeriod"/>
            </a:pPr>
            <a:r>
              <a:rPr lang="es-MX" sz="2000">
                <a:solidFill>
                  <a:schemeClr val="tx1">
                    <a:alpha val="60000"/>
                  </a:schemeClr>
                </a:solidFill>
              </a:rPr>
              <a:t>Enfrentar la vida juntos</a:t>
            </a:r>
          </a:p>
        </p:txBody>
      </p:sp>
      <p:sp>
        <p:nvSpPr>
          <p:cNvPr id="9" name="Marcador de pie de página 2">
            <a:extLst>
              <a:ext uri="{FF2B5EF4-FFF2-40B4-BE49-F238E27FC236}">
                <a16:creationId xmlns:a16="http://schemas.microsoft.com/office/drawing/2014/main" id="{E0AE66B1-D201-4EC6-A93F-408B7923A1B2}"/>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0" name="Marcador de número de diapositiva 3">
            <a:extLst>
              <a:ext uri="{FF2B5EF4-FFF2-40B4-BE49-F238E27FC236}">
                <a16:creationId xmlns:a16="http://schemas.microsoft.com/office/drawing/2014/main" id="{13A8B147-272B-4749-9A2C-02ACF10ED281}"/>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15</a:t>
            </a:fld>
            <a:endParaRPr lang="es-MX"/>
          </a:p>
        </p:txBody>
      </p:sp>
    </p:spTree>
    <p:extLst>
      <p:ext uri="{BB962C8B-B14F-4D97-AF65-F5344CB8AC3E}">
        <p14:creationId xmlns:p14="http://schemas.microsoft.com/office/powerpoint/2010/main" val="35167009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E279A52-177D-482C-92C8-10DD7A18FF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696DC9B2-F599-416F-89AA-1D8945019971}"/>
              </a:ext>
            </a:extLst>
          </p:cNvPr>
          <p:cNvSpPr>
            <a:spLocks noGrp="1"/>
          </p:cNvSpPr>
          <p:nvPr>
            <p:ph type="title"/>
          </p:nvPr>
        </p:nvSpPr>
        <p:spPr>
          <a:xfrm>
            <a:off x="1251677" y="662399"/>
            <a:ext cx="4357499" cy="1494000"/>
          </a:xfrm>
        </p:spPr>
        <p:txBody>
          <a:bodyPr anchor="t">
            <a:normAutofit/>
          </a:bodyPr>
          <a:lstStyle/>
          <a:p>
            <a:r>
              <a:rPr lang="es-MX" dirty="0"/>
              <a:t>Lo que el amor hace</a:t>
            </a:r>
          </a:p>
        </p:txBody>
      </p:sp>
      <p:grpSp>
        <p:nvGrpSpPr>
          <p:cNvPr id="21" name="Group 20">
            <a:extLst>
              <a:ext uri="{FF2B5EF4-FFF2-40B4-BE49-F238E27FC236}">
                <a16:creationId xmlns:a16="http://schemas.microsoft.com/office/drawing/2014/main" id="{4BCD063E-D4FF-4FB3-8F1D-5DD22888367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22" name="Freeform 6">
              <a:extLst>
                <a:ext uri="{FF2B5EF4-FFF2-40B4-BE49-F238E27FC236}">
                  <a16:creationId xmlns:a16="http://schemas.microsoft.com/office/drawing/2014/main" id="{74E5C9C3-37C9-425E-A935-0CE649921D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23" name="Freeform 6">
              <a:extLst>
                <a:ext uri="{FF2B5EF4-FFF2-40B4-BE49-F238E27FC236}">
                  <a16:creationId xmlns:a16="http://schemas.microsoft.com/office/drawing/2014/main" id="{2526C943-4313-4653-93E0-80AA1FD610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4558186A-4F9F-4B03-AC1A-E2226ED2CF5C}"/>
              </a:ext>
            </a:extLst>
          </p:cNvPr>
          <p:cNvSpPr>
            <a:spLocks noGrp="1"/>
          </p:cNvSpPr>
          <p:nvPr>
            <p:ph idx="1"/>
          </p:nvPr>
        </p:nvSpPr>
        <p:spPr>
          <a:xfrm>
            <a:off x="1251678" y="2286000"/>
            <a:ext cx="4363595" cy="3844800"/>
          </a:xfrm>
        </p:spPr>
        <p:txBody>
          <a:bodyPr>
            <a:normAutofit/>
          </a:bodyPr>
          <a:lstStyle/>
          <a:p>
            <a:pPr marL="457200" indent="-457200">
              <a:buFont typeface="+mj-lt"/>
              <a:buAutoNum type="arabicPeriod"/>
            </a:pPr>
            <a:r>
              <a:rPr lang="es-MX" sz="2000">
                <a:solidFill>
                  <a:schemeClr val="tx1">
                    <a:alpha val="60000"/>
                  </a:schemeClr>
                </a:solidFill>
              </a:rPr>
              <a:t>Replicar el amor de Dios</a:t>
            </a:r>
          </a:p>
          <a:p>
            <a:pPr marL="457200" indent="-457200">
              <a:buFont typeface="+mj-lt"/>
              <a:buAutoNum type="arabicPeriod"/>
            </a:pPr>
            <a:r>
              <a:rPr lang="es-MX" sz="2000">
                <a:solidFill>
                  <a:schemeClr val="tx1">
                    <a:alpha val="60000"/>
                  </a:schemeClr>
                </a:solidFill>
              </a:rPr>
              <a:t>Enfrentar la vida juntos</a:t>
            </a:r>
          </a:p>
          <a:p>
            <a:pPr marL="457200" indent="-457200">
              <a:buFont typeface="+mj-lt"/>
              <a:buAutoNum type="arabicPeriod"/>
            </a:pPr>
            <a:r>
              <a:rPr lang="es-MX" sz="2000">
                <a:solidFill>
                  <a:schemeClr val="tx1">
                    <a:alpha val="60000"/>
                  </a:schemeClr>
                </a:solidFill>
              </a:rPr>
              <a:t>Juntos educar a sus hijos</a:t>
            </a:r>
          </a:p>
        </p:txBody>
      </p:sp>
      <p:pic>
        <p:nvPicPr>
          <p:cNvPr id="5" name="Imagen 4" descr="Imagen que contiene mujer, persona, boda, hombre&#10;&#10;Descripción generada automáticamente">
            <a:extLst>
              <a:ext uri="{FF2B5EF4-FFF2-40B4-BE49-F238E27FC236}">
                <a16:creationId xmlns:a16="http://schemas.microsoft.com/office/drawing/2014/main" id="{40C15A6D-AD39-4064-8349-67B4EABCB996}"/>
              </a:ext>
            </a:extLst>
          </p:cNvPr>
          <p:cNvPicPr>
            <a:picLocks noChangeAspect="1"/>
          </p:cNvPicPr>
          <p:nvPr/>
        </p:nvPicPr>
        <p:blipFill rotWithShape="1">
          <a:blip r:embed="rId3">
            <a:extLst>
              <a:ext uri="{28A0092B-C50C-407E-A947-70E740481C1C}">
                <a14:useLocalDpi xmlns:a14="http://schemas.microsoft.com/office/drawing/2010/main" val="0"/>
              </a:ext>
            </a:extLst>
          </a:blip>
          <a:srcRect l="31540" r="1630" b="1"/>
          <a:stretch/>
        </p:blipFill>
        <p:spPr>
          <a:xfrm>
            <a:off x="6096000" y="580713"/>
            <a:ext cx="5414304" cy="5407737"/>
          </a:xfrm>
          <a:custGeom>
            <a:avLst/>
            <a:gdLst/>
            <a:ahLst/>
            <a:cxnLst/>
            <a:rect l="l" t="t" r="r" b="b"/>
            <a:pathLst>
              <a:path w="3860171" h="3855489">
                <a:moveTo>
                  <a:pt x="1930086" y="0"/>
                </a:moveTo>
                <a:lnTo>
                  <a:pt x="1967540" y="3511"/>
                </a:lnTo>
                <a:lnTo>
                  <a:pt x="2003824" y="12875"/>
                </a:lnTo>
                <a:lnTo>
                  <a:pt x="2038938" y="26920"/>
                </a:lnTo>
                <a:lnTo>
                  <a:pt x="2075222" y="44477"/>
                </a:lnTo>
                <a:lnTo>
                  <a:pt x="2109166" y="64375"/>
                </a:lnTo>
                <a:lnTo>
                  <a:pt x="2144279" y="85443"/>
                </a:lnTo>
                <a:lnTo>
                  <a:pt x="2179393" y="104171"/>
                </a:lnTo>
                <a:lnTo>
                  <a:pt x="2214507" y="122898"/>
                </a:lnTo>
                <a:lnTo>
                  <a:pt x="2248450" y="136943"/>
                </a:lnTo>
                <a:lnTo>
                  <a:pt x="2285905" y="146307"/>
                </a:lnTo>
                <a:lnTo>
                  <a:pt x="2322189" y="150989"/>
                </a:lnTo>
                <a:lnTo>
                  <a:pt x="2360814" y="150989"/>
                </a:lnTo>
                <a:lnTo>
                  <a:pt x="2400610" y="148648"/>
                </a:lnTo>
                <a:lnTo>
                  <a:pt x="2440405" y="143966"/>
                </a:lnTo>
                <a:lnTo>
                  <a:pt x="2480201" y="138114"/>
                </a:lnTo>
                <a:lnTo>
                  <a:pt x="2519996" y="133432"/>
                </a:lnTo>
                <a:lnTo>
                  <a:pt x="2559792" y="129921"/>
                </a:lnTo>
                <a:lnTo>
                  <a:pt x="2597247" y="131091"/>
                </a:lnTo>
                <a:lnTo>
                  <a:pt x="2633531" y="135773"/>
                </a:lnTo>
                <a:lnTo>
                  <a:pt x="2668644" y="146307"/>
                </a:lnTo>
                <a:lnTo>
                  <a:pt x="2697906" y="161523"/>
                </a:lnTo>
                <a:lnTo>
                  <a:pt x="2725997" y="181421"/>
                </a:lnTo>
                <a:lnTo>
                  <a:pt x="2750577" y="204830"/>
                </a:lnTo>
                <a:lnTo>
                  <a:pt x="2775156" y="231750"/>
                </a:lnTo>
                <a:lnTo>
                  <a:pt x="2797395" y="259841"/>
                </a:lnTo>
                <a:lnTo>
                  <a:pt x="2819634" y="289103"/>
                </a:lnTo>
                <a:lnTo>
                  <a:pt x="2841872" y="318364"/>
                </a:lnTo>
                <a:lnTo>
                  <a:pt x="2864111" y="346455"/>
                </a:lnTo>
                <a:lnTo>
                  <a:pt x="2887520" y="373376"/>
                </a:lnTo>
                <a:lnTo>
                  <a:pt x="2914441" y="396785"/>
                </a:lnTo>
                <a:lnTo>
                  <a:pt x="2940191" y="417853"/>
                </a:lnTo>
                <a:lnTo>
                  <a:pt x="2969452" y="434240"/>
                </a:lnTo>
                <a:lnTo>
                  <a:pt x="3001055" y="448285"/>
                </a:lnTo>
                <a:lnTo>
                  <a:pt x="3034998" y="459990"/>
                </a:lnTo>
                <a:lnTo>
                  <a:pt x="3070112" y="470524"/>
                </a:lnTo>
                <a:lnTo>
                  <a:pt x="3105226" y="479888"/>
                </a:lnTo>
                <a:lnTo>
                  <a:pt x="3141510" y="489251"/>
                </a:lnTo>
                <a:lnTo>
                  <a:pt x="3175453" y="499785"/>
                </a:lnTo>
                <a:lnTo>
                  <a:pt x="3209396" y="511490"/>
                </a:lnTo>
                <a:lnTo>
                  <a:pt x="3240999" y="525535"/>
                </a:lnTo>
                <a:lnTo>
                  <a:pt x="3269090" y="543092"/>
                </a:lnTo>
                <a:lnTo>
                  <a:pt x="3294840" y="564161"/>
                </a:lnTo>
                <a:lnTo>
                  <a:pt x="3315908" y="589911"/>
                </a:lnTo>
                <a:lnTo>
                  <a:pt x="3333465" y="618002"/>
                </a:lnTo>
                <a:lnTo>
                  <a:pt x="3347510" y="649604"/>
                </a:lnTo>
                <a:lnTo>
                  <a:pt x="3359215" y="683547"/>
                </a:lnTo>
                <a:lnTo>
                  <a:pt x="3369749" y="717491"/>
                </a:lnTo>
                <a:lnTo>
                  <a:pt x="3379113" y="753775"/>
                </a:lnTo>
                <a:lnTo>
                  <a:pt x="3388476" y="788889"/>
                </a:lnTo>
                <a:lnTo>
                  <a:pt x="3399010" y="824002"/>
                </a:lnTo>
                <a:lnTo>
                  <a:pt x="3410715" y="857946"/>
                </a:lnTo>
                <a:lnTo>
                  <a:pt x="3424760" y="889548"/>
                </a:lnTo>
                <a:lnTo>
                  <a:pt x="3441147" y="918809"/>
                </a:lnTo>
                <a:lnTo>
                  <a:pt x="3462215" y="944560"/>
                </a:lnTo>
                <a:lnTo>
                  <a:pt x="3485624" y="971480"/>
                </a:lnTo>
                <a:lnTo>
                  <a:pt x="3512545" y="994889"/>
                </a:lnTo>
                <a:lnTo>
                  <a:pt x="3540636" y="1017128"/>
                </a:lnTo>
                <a:lnTo>
                  <a:pt x="3571068" y="1039367"/>
                </a:lnTo>
                <a:lnTo>
                  <a:pt x="3600329" y="1061605"/>
                </a:lnTo>
                <a:lnTo>
                  <a:pt x="3628420" y="1083844"/>
                </a:lnTo>
                <a:lnTo>
                  <a:pt x="3655341" y="1108424"/>
                </a:lnTo>
                <a:lnTo>
                  <a:pt x="3678750" y="1133003"/>
                </a:lnTo>
                <a:lnTo>
                  <a:pt x="3698648" y="1161094"/>
                </a:lnTo>
                <a:lnTo>
                  <a:pt x="3713864" y="1190356"/>
                </a:lnTo>
                <a:lnTo>
                  <a:pt x="3724398" y="1225469"/>
                </a:lnTo>
                <a:lnTo>
                  <a:pt x="3729080" y="1261754"/>
                </a:lnTo>
                <a:lnTo>
                  <a:pt x="3730250" y="1299208"/>
                </a:lnTo>
                <a:lnTo>
                  <a:pt x="3726739" y="1339004"/>
                </a:lnTo>
                <a:lnTo>
                  <a:pt x="3722057" y="1378799"/>
                </a:lnTo>
                <a:lnTo>
                  <a:pt x="3716205" y="1418595"/>
                </a:lnTo>
                <a:lnTo>
                  <a:pt x="3711523" y="1458391"/>
                </a:lnTo>
                <a:lnTo>
                  <a:pt x="3709182" y="1498186"/>
                </a:lnTo>
                <a:lnTo>
                  <a:pt x="3709182" y="1536811"/>
                </a:lnTo>
                <a:lnTo>
                  <a:pt x="3713864" y="1573096"/>
                </a:lnTo>
                <a:lnTo>
                  <a:pt x="3723228" y="1609380"/>
                </a:lnTo>
                <a:lnTo>
                  <a:pt x="3737273" y="1643323"/>
                </a:lnTo>
                <a:lnTo>
                  <a:pt x="3756000" y="1678437"/>
                </a:lnTo>
                <a:lnTo>
                  <a:pt x="3774728" y="1713550"/>
                </a:lnTo>
                <a:lnTo>
                  <a:pt x="3795796" y="1748664"/>
                </a:lnTo>
                <a:lnTo>
                  <a:pt x="3815694" y="1782608"/>
                </a:lnTo>
                <a:lnTo>
                  <a:pt x="3833250" y="1818892"/>
                </a:lnTo>
                <a:lnTo>
                  <a:pt x="3847296" y="1854005"/>
                </a:lnTo>
                <a:lnTo>
                  <a:pt x="3856660" y="1890290"/>
                </a:lnTo>
                <a:lnTo>
                  <a:pt x="3860171" y="1927744"/>
                </a:lnTo>
                <a:lnTo>
                  <a:pt x="3856660" y="1965199"/>
                </a:lnTo>
                <a:lnTo>
                  <a:pt x="3847296" y="2001483"/>
                </a:lnTo>
                <a:lnTo>
                  <a:pt x="3833250" y="2036597"/>
                </a:lnTo>
                <a:lnTo>
                  <a:pt x="3815694" y="2072881"/>
                </a:lnTo>
                <a:lnTo>
                  <a:pt x="3795796" y="2106824"/>
                </a:lnTo>
                <a:lnTo>
                  <a:pt x="3774728" y="2141938"/>
                </a:lnTo>
                <a:lnTo>
                  <a:pt x="3756000" y="2177052"/>
                </a:lnTo>
                <a:lnTo>
                  <a:pt x="3737273" y="2212166"/>
                </a:lnTo>
                <a:lnTo>
                  <a:pt x="3723228" y="2246109"/>
                </a:lnTo>
                <a:lnTo>
                  <a:pt x="3713864" y="2282393"/>
                </a:lnTo>
                <a:lnTo>
                  <a:pt x="3709182" y="2318677"/>
                </a:lnTo>
                <a:lnTo>
                  <a:pt x="3709182" y="2357302"/>
                </a:lnTo>
                <a:lnTo>
                  <a:pt x="3711523" y="2397098"/>
                </a:lnTo>
                <a:lnTo>
                  <a:pt x="3716205" y="2436894"/>
                </a:lnTo>
                <a:lnTo>
                  <a:pt x="3722057" y="2476689"/>
                </a:lnTo>
                <a:lnTo>
                  <a:pt x="3726739" y="2516485"/>
                </a:lnTo>
                <a:lnTo>
                  <a:pt x="3730250" y="2556280"/>
                </a:lnTo>
                <a:lnTo>
                  <a:pt x="3729080" y="2593735"/>
                </a:lnTo>
                <a:lnTo>
                  <a:pt x="3724398" y="2630019"/>
                </a:lnTo>
                <a:lnTo>
                  <a:pt x="3713864" y="2665133"/>
                </a:lnTo>
                <a:lnTo>
                  <a:pt x="3698648" y="2694394"/>
                </a:lnTo>
                <a:lnTo>
                  <a:pt x="3678750" y="2722485"/>
                </a:lnTo>
                <a:lnTo>
                  <a:pt x="3655341" y="2747065"/>
                </a:lnTo>
                <a:lnTo>
                  <a:pt x="3628420" y="2771645"/>
                </a:lnTo>
                <a:lnTo>
                  <a:pt x="3600329" y="2793883"/>
                </a:lnTo>
                <a:lnTo>
                  <a:pt x="3571068" y="2816122"/>
                </a:lnTo>
                <a:lnTo>
                  <a:pt x="3540636" y="2838361"/>
                </a:lnTo>
                <a:lnTo>
                  <a:pt x="3512545" y="2860599"/>
                </a:lnTo>
                <a:lnTo>
                  <a:pt x="3485624" y="2884009"/>
                </a:lnTo>
                <a:lnTo>
                  <a:pt x="3462215" y="2910929"/>
                </a:lnTo>
                <a:lnTo>
                  <a:pt x="3441147" y="2936679"/>
                </a:lnTo>
                <a:lnTo>
                  <a:pt x="3424760" y="2965941"/>
                </a:lnTo>
                <a:lnTo>
                  <a:pt x="3410715" y="2997543"/>
                </a:lnTo>
                <a:lnTo>
                  <a:pt x="3399010" y="3031486"/>
                </a:lnTo>
                <a:lnTo>
                  <a:pt x="3388476" y="3066600"/>
                </a:lnTo>
                <a:lnTo>
                  <a:pt x="3379113" y="3101714"/>
                </a:lnTo>
                <a:lnTo>
                  <a:pt x="3369749" y="3137998"/>
                </a:lnTo>
                <a:lnTo>
                  <a:pt x="3359215" y="3171941"/>
                </a:lnTo>
                <a:lnTo>
                  <a:pt x="3347510" y="3205885"/>
                </a:lnTo>
                <a:lnTo>
                  <a:pt x="3333465" y="3237487"/>
                </a:lnTo>
                <a:lnTo>
                  <a:pt x="3315908" y="3265578"/>
                </a:lnTo>
                <a:lnTo>
                  <a:pt x="3294840" y="3291328"/>
                </a:lnTo>
                <a:lnTo>
                  <a:pt x="3269090" y="3312396"/>
                </a:lnTo>
                <a:lnTo>
                  <a:pt x="3240999" y="3329953"/>
                </a:lnTo>
                <a:lnTo>
                  <a:pt x="3209396" y="3343999"/>
                </a:lnTo>
                <a:lnTo>
                  <a:pt x="3175453" y="3355703"/>
                </a:lnTo>
                <a:lnTo>
                  <a:pt x="3141510" y="3366237"/>
                </a:lnTo>
                <a:lnTo>
                  <a:pt x="3105226" y="3375601"/>
                </a:lnTo>
                <a:lnTo>
                  <a:pt x="3070112" y="3384965"/>
                </a:lnTo>
                <a:lnTo>
                  <a:pt x="3034998" y="3395499"/>
                </a:lnTo>
                <a:lnTo>
                  <a:pt x="3001055" y="3407203"/>
                </a:lnTo>
                <a:lnTo>
                  <a:pt x="2969452" y="3421249"/>
                </a:lnTo>
                <a:lnTo>
                  <a:pt x="2940191" y="3437635"/>
                </a:lnTo>
                <a:lnTo>
                  <a:pt x="2914441" y="3458704"/>
                </a:lnTo>
                <a:lnTo>
                  <a:pt x="2887520" y="3482113"/>
                </a:lnTo>
                <a:lnTo>
                  <a:pt x="2864111" y="3509033"/>
                </a:lnTo>
                <a:lnTo>
                  <a:pt x="2841872" y="3537124"/>
                </a:lnTo>
                <a:lnTo>
                  <a:pt x="2819634" y="3566386"/>
                </a:lnTo>
                <a:lnTo>
                  <a:pt x="2797395" y="3595647"/>
                </a:lnTo>
                <a:lnTo>
                  <a:pt x="2775156" y="3623738"/>
                </a:lnTo>
                <a:lnTo>
                  <a:pt x="2750577" y="3650659"/>
                </a:lnTo>
                <a:lnTo>
                  <a:pt x="2725997" y="3674068"/>
                </a:lnTo>
                <a:lnTo>
                  <a:pt x="2697906" y="3693966"/>
                </a:lnTo>
                <a:lnTo>
                  <a:pt x="2668644" y="3709182"/>
                </a:lnTo>
                <a:lnTo>
                  <a:pt x="2633531" y="3719716"/>
                </a:lnTo>
                <a:lnTo>
                  <a:pt x="2597247" y="3724398"/>
                </a:lnTo>
                <a:lnTo>
                  <a:pt x="2559792" y="3725568"/>
                </a:lnTo>
                <a:lnTo>
                  <a:pt x="2519996" y="3722057"/>
                </a:lnTo>
                <a:lnTo>
                  <a:pt x="2480201" y="3717375"/>
                </a:lnTo>
                <a:lnTo>
                  <a:pt x="2440405" y="3711523"/>
                </a:lnTo>
                <a:lnTo>
                  <a:pt x="2400610" y="3706841"/>
                </a:lnTo>
                <a:lnTo>
                  <a:pt x="2360814" y="3704500"/>
                </a:lnTo>
                <a:lnTo>
                  <a:pt x="2322189" y="3704500"/>
                </a:lnTo>
                <a:lnTo>
                  <a:pt x="2285905" y="3709182"/>
                </a:lnTo>
                <a:lnTo>
                  <a:pt x="2248450" y="3718545"/>
                </a:lnTo>
                <a:lnTo>
                  <a:pt x="2214507" y="3732591"/>
                </a:lnTo>
                <a:lnTo>
                  <a:pt x="2179393" y="3751318"/>
                </a:lnTo>
                <a:lnTo>
                  <a:pt x="2144279" y="3770045"/>
                </a:lnTo>
                <a:lnTo>
                  <a:pt x="2109166" y="3791114"/>
                </a:lnTo>
                <a:lnTo>
                  <a:pt x="2075222" y="3811011"/>
                </a:lnTo>
                <a:lnTo>
                  <a:pt x="2038938" y="3828568"/>
                </a:lnTo>
                <a:lnTo>
                  <a:pt x="2003824" y="3842614"/>
                </a:lnTo>
                <a:lnTo>
                  <a:pt x="1967540" y="3851978"/>
                </a:lnTo>
                <a:lnTo>
                  <a:pt x="1930086" y="3855489"/>
                </a:lnTo>
                <a:lnTo>
                  <a:pt x="1892631" y="3851978"/>
                </a:lnTo>
                <a:lnTo>
                  <a:pt x="1856347" y="3842614"/>
                </a:lnTo>
                <a:lnTo>
                  <a:pt x="1821233" y="3828568"/>
                </a:lnTo>
                <a:lnTo>
                  <a:pt x="1784949" y="3811011"/>
                </a:lnTo>
                <a:lnTo>
                  <a:pt x="1751005" y="3791114"/>
                </a:lnTo>
                <a:lnTo>
                  <a:pt x="1715892" y="3770045"/>
                </a:lnTo>
                <a:lnTo>
                  <a:pt x="1680778" y="3751318"/>
                </a:lnTo>
                <a:lnTo>
                  <a:pt x="1645664" y="3732591"/>
                </a:lnTo>
                <a:lnTo>
                  <a:pt x="1610550" y="3718545"/>
                </a:lnTo>
                <a:lnTo>
                  <a:pt x="1574266" y="3709182"/>
                </a:lnTo>
                <a:lnTo>
                  <a:pt x="1537982" y="3704500"/>
                </a:lnTo>
                <a:lnTo>
                  <a:pt x="1499357" y="3704500"/>
                </a:lnTo>
                <a:lnTo>
                  <a:pt x="1459561" y="3706841"/>
                </a:lnTo>
                <a:lnTo>
                  <a:pt x="1419766" y="3711523"/>
                </a:lnTo>
                <a:lnTo>
                  <a:pt x="1379970" y="3717375"/>
                </a:lnTo>
                <a:lnTo>
                  <a:pt x="1340175" y="3722057"/>
                </a:lnTo>
                <a:lnTo>
                  <a:pt x="1300379" y="3725568"/>
                </a:lnTo>
                <a:lnTo>
                  <a:pt x="1262924" y="3724398"/>
                </a:lnTo>
                <a:lnTo>
                  <a:pt x="1226640" y="3719716"/>
                </a:lnTo>
                <a:lnTo>
                  <a:pt x="1191526" y="3709182"/>
                </a:lnTo>
                <a:lnTo>
                  <a:pt x="1162265" y="3693966"/>
                </a:lnTo>
                <a:lnTo>
                  <a:pt x="1134174" y="3674068"/>
                </a:lnTo>
                <a:lnTo>
                  <a:pt x="1109594" y="3650659"/>
                </a:lnTo>
                <a:lnTo>
                  <a:pt x="1085015" y="3623738"/>
                </a:lnTo>
                <a:lnTo>
                  <a:pt x="1062776" y="3595647"/>
                </a:lnTo>
                <a:lnTo>
                  <a:pt x="1040537" y="3566386"/>
                </a:lnTo>
                <a:lnTo>
                  <a:pt x="1018299" y="3537124"/>
                </a:lnTo>
                <a:lnTo>
                  <a:pt x="996060" y="3509033"/>
                </a:lnTo>
                <a:lnTo>
                  <a:pt x="972651" y="3482113"/>
                </a:lnTo>
                <a:lnTo>
                  <a:pt x="945730" y="3458704"/>
                </a:lnTo>
                <a:lnTo>
                  <a:pt x="919980" y="3437635"/>
                </a:lnTo>
                <a:lnTo>
                  <a:pt x="890719" y="3421249"/>
                </a:lnTo>
                <a:lnTo>
                  <a:pt x="859116" y="3407203"/>
                </a:lnTo>
                <a:lnTo>
                  <a:pt x="825173" y="3395499"/>
                </a:lnTo>
                <a:lnTo>
                  <a:pt x="790059" y="3384965"/>
                </a:lnTo>
                <a:lnTo>
                  <a:pt x="754946" y="3375601"/>
                </a:lnTo>
                <a:lnTo>
                  <a:pt x="718662" y="3366237"/>
                </a:lnTo>
                <a:lnTo>
                  <a:pt x="684718" y="3355703"/>
                </a:lnTo>
                <a:lnTo>
                  <a:pt x="650775" y="3343999"/>
                </a:lnTo>
                <a:lnTo>
                  <a:pt x="619173" y="3329953"/>
                </a:lnTo>
                <a:lnTo>
                  <a:pt x="591082" y="3312396"/>
                </a:lnTo>
                <a:lnTo>
                  <a:pt x="565332" y="3291328"/>
                </a:lnTo>
                <a:lnTo>
                  <a:pt x="544263" y="3265578"/>
                </a:lnTo>
                <a:lnTo>
                  <a:pt x="526706" y="3237487"/>
                </a:lnTo>
                <a:lnTo>
                  <a:pt x="512661" y="3205885"/>
                </a:lnTo>
                <a:lnTo>
                  <a:pt x="500956" y="3171941"/>
                </a:lnTo>
                <a:lnTo>
                  <a:pt x="490422" y="3137998"/>
                </a:lnTo>
                <a:lnTo>
                  <a:pt x="481059" y="3101714"/>
                </a:lnTo>
                <a:lnTo>
                  <a:pt x="471695" y="3066600"/>
                </a:lnTo>
                <a:lnTo>
                  <a:pt x="461161" y="3031486"/>
                </a:lnTo>
                <a:lnTo>
                  <a:pt x="449456" y="2997543"/>
                </a:lnTo>
                <a:lnTo>
                  <a:pt x="435411" y="2965941"/>
                </a:lnTo>
                <a:lnTo>
                  <a:pt x="419024" y="2936679"/>
                </a:lnTo>
                <a:lnTo>
                  <a:pt x="397956" y="2910929"/>
                </a:lnTo>
                <a:lnTo>
                  <a:pt x="374547" y="2884009"/>
                </a:lnTo>
                <a:lnTo>
                  <a:pt x="347626" y="2860599"/>
                </a:lnTo>
                <a:lnTo>
                  <a:pt x="318365" y="2838361"/>
                </a:lnTo>
                <a:lnTo>
                  <a:pt x="289103" y="2816122"/>
                </a:lnTo>
                <a:lnTo>
                  <a:pt x="259842" y="2793883"/>
                </a:lnTo>
                <a:lnTo>
                  <a:pt x="231751" y="2771645"/>
                </a:lnTo>
                <a:lnTo>
                  <a:pt x="204830" y="2747065"/>
                </a:lnTo>
                <a:lnTo>
                  <a:pt x="181421" y="2722485"/>
                </a:lnTo>
                <a:lnTo>
                  <a:pt x="161523" y="2694394"/>
                </a:lnTo>
                <a:lnTo>
                  <a:pt x="146308" y="2665133"/>
                </a:lnTo>
                <a:lnTo>
                  <a:pt x="135773" y="2630019"/>
                </a:lnTo>
                <a:lnTo>
                  <a:pt x="131092" y="2593735"/>
                </a:lnTo>
                <a:lnTo>
                  <a:pt x="129921" y="2556280"/>
                </a:lnTo>
                <a:lnTo>
                  <a:pt x="133432" y="2516485"/>
                </a:lnTo>
                <a:lnTo>
                  <a:pt x="138114" y="2476689"/>
                </a:lnTo>
                <a:lnTo>
                  <a:pt x="143967" y="2436894"/>
                </a:lnTo>
                <a:lnTo>
                  <a:pt x="148648" y="2397098"/>
                </a:lnTo>
                <a:lnTo>
                  <a:pt x="150989" y="2357302"/>
                </a:lnTo>
                <a:lnTo>
                  <a:pt x="150989" y="2318677"/>
                </a:lnTo>
                <a:lnTo>
                  <a:pt x="146308" y="2282393"/>
                </a:lnTo>
                <a:lnTo>
                  <a:pt x="136944" y="2246109"/>
                </a:lnTo>
                <a:lnTo>
                  <a:pt x="122898" y="2212166"/>
                </a:lnTo>
                <a:lnTo>
                  <a:pt x="105341" y="2177052"/>
                </a:lnTo>
                <a:lnTo>
                  <a:pt x="85444" y="2141938"/>
                </a:lnTo>
                <a:lnTo>
                  <a:pt x="64375" y="2106824"/>
                </a:lnTo>
                <a:lnTo>
                  <a:pt x="44478" y="2072881"/>
                </a:lnTo>
                <a:lnTo>
                  <a:pt x="26921" y="2036597"/>
                </a:lnTo>
                <a:lnTo>
                  <a:pt x="12875" y="2001483"/>
                </a:lnTo>
                <a:lnTo>
                  <a:pt x="3512" y="1965199"/>
                </a:lnTo>
                <a:lnTo>
                  <a:pt x="0" y="1927744"/>
                </a:lnTo>
                <a:lnTo>
                  <a:pt x="3512" y="1890290"/>
                </a:lnTo>
                <a:lnTo>
                  <a:pt x="12875" y="1854005"/>
                </a:lnTo>
                <a:lnTo>
                  <a:pt x="26921" y="1818892"/>
                </a:lnTo>
                <a:lnTo>
                  <a:pt x="44478" y="1782608"/>
                </a:lnTo>
                <a:lnTo>
                  <a:pt x="64375" y="1748664"/>
                </a:lnTo>
                <a:lnTo>
                  <a:pt x="85444" y="1713550"/>
                </a:lnTo>
                <a:lnTo>
                  <a:pt x="105341" y="1678437"/>
                </a:lnTo>
                <a:lnTo>
                  <a:pt x="122898" y="1643323"/>
                </a:lnTo>
                <a:lnTo>
                  <a:pt x="136944" y="1609380"/>
                </a:lnTo>
                <a:lnTo>
                  <a:pt x="146308" y="1573096"/>
                </a:lnTo>
                <a:lnTo>
                  <a:pt x="150989" y="1536811"/>
                </a:lnTo>
                <a:lnTo>
                  <a:pt x="150989" y="1498186"/>
                </a:lnTo>
                <a:lnTo>
                  <a:pt x="148648" y="1458391"/>
                </a:lnTo>
                <a:lnTo>
                  <a:pt x="143967" y="1418595"/>
                </a:lnTo>
                <a:lnTo>
                  <a:pt x="138114" y="1378799"/>
                </a:lnTo>
                <a:lnTo>
                  <a:pt x="133432" y="1339004"/>
                </a:lnTo>
                <a:lnTo>
                  <a:pt x="129921" y="1299208"/>
                </a:lnTo>
                <a:lnTo>
                  <a:pt x="131092" y="1261754"/>
                </a:lnTo>
                <a:lnTo>
                  <a:pt x="135773" y="1225469"/>
                </a:lnTo>
                <a:lnTo>
                  <a:pt x="146308" y="1190356"/>
                </a:lnTo>
                <a:lnTo>
                  <a:pt x="161523" y="1161094"/>
                </a:lnTo>
                <a:lnTo>
                  <a:pt x="181421" y="1133003"/>
                </a:lnTo>
                <a:lnTo>
                  <a:pt x="204830" y="1108424"/>
                </a:lnTo>
                <a:lnTo>
                  <a:pt x="231751" y="1083844"/>
                </a:lnTo>
                <a:lnTo>
                  <a:pt x="259842" y="1061605"/>
                </a:lnTo>
                <a:lnTo>
                  <a:pt x="289103" y="1039367"/>
                </a:lnTo>
                <a:lnTo>
                  <a:pt x="318365" y="1017128"/>
                </a:lnTo>
                <a:lnTo>
                  <a:pt x="347626" y="994889"/>
                </a:lnTo>
                <a:lnTo>
                  <a:pt x="374547" y="971480"/>
                </a:lnTo>
                <a:lnTo>
                  <a:pt x="397956" y="944560"/>
                </a:lnTo>
                <a:lnTo>
                  <a:pt x="419024" y="918809"/>
                </a:lnTo>
                <a:lnTo>
                  <a:pt x="435411" y="889548"/>
                </a:lnTo>
                <a:lnTo>
                  <a:pt x="449456" y="857946"/>
                </a:lnTo>
                <a:lnTo>
                  <a:pt x="461161" y="824002"/>
                </a:lnTo>
                <a:lnTo>
                  <a:pt x="471695" y="788889"/>
                </a:lnTo>
                <a:lnTo>
                  <a:pt x="481059" y="753775"/>
                </a:lnTo>
                <a:lnTo>
                  <a:pt x="490422" y="717491"/>
                </a:lnTo>
                <a:lnTo>
                  <a:pt x="500956" y="683547"/>
                </a:lnTo>
                <a:lnTo>
                  <a:pt x="512661" y="649604"/>
                </a:lnTo>
                <a:lnTo>
                  <a:pt x="526706" y="618002"/>
                </a:lnTo>
                <a:lnTo>
                  <a:pt x="544263" y="589911"/>
                </a:lnTo>
                <a:lnTo>
                  <a:pt x="565332" y="564161"/>
                </a:lnTo>
                <a:lnTo>
                  <a:pt x="591082" y="543092"/>
                </a:lnTo>
                <a:lnTo>
                  <a:pt x="619173" y="525535"/>
                </a:lnTo>
                <a:lnTo>
                  <a:pt x="650775" y="511490"/>
                </a:lnTo>
                <a:lnTo>
                  <a:pt x="684718" y="499785"/>
                </a:lnTo>
                <a:lnTo>
                  <a:pt x="718662" y="489251"/>
                </a:lnTo>
                <a:lnTo>
                  <a:pt x="754946" y="479888"/>
                </a:lnTo>
                <a:lnTo>
                  <a:pt x="790059" y="470524"/>
                </a:lnTo>
                <a:lnTo>
                  <a:pt x="825173" y="459990"/>
                </a:lnTo>
                <a:lnTo>
                  <a:pt x="859116" y="448285"/>
                </a:lnTo>
                <a:lnTo>
                  <a:pt x="890719" y="434240"/>
                </a:lnTo>
                <a:lnTo>
                  <a:pt x="919980" y="417853"/>
                </a:lnTo>
                <a:lnTo>
                  <a:pt x="945730" y="396785"/>
                </a:lnTo>
                <a:lnTo>
                  <a:pt x="972651" y="373376"/>
                </a:lnTo>
                <a:lnTo>
                  <a:pt x="996060" y="346455"/>
                </a:lnTo>
                <a:lnTo>
                  <a:pt x="1018299" y="318364"/>
                </a:lnTo>
                <a:lnTo>
                  <a:pt x="1040537" y="289103"/>
                </a:lnTo>
                <a:lnTo>
                  <a:pt x="1062776" y="259841"/>
                </a:lnTo>
                <a:lnTo>
                  <a:pt x="1085015" y="231750"/>
                </a:lnTo>
                <a:lnTo>
                  <a:pt x="1109594" y="204830"/>
                </a:lnTo>
                <a:lnTo>
                  <a:pt x="1134174" y="181421"/>
                </a:lnTo>
                <a:lnTo>
                  <a:pt x="1162265" y="161523"/>
                </a:lnTo>
                <a:lnTo>
                  <a:pt x="1191526" y="146307"/>
                </a:lnTo>
                <a:lnTo>
                  <a:pt x="1226640" y="135773"/>
                </a:lnTo>
                <a:lnTo>
                  <a:pt x="1262924" y="131091"/>
                </a:lnTo>
                <a:lnTo>
                  <a:pt x="1300379" y="129921"/>
                </a:lnTo>
                <a:lnTo>
                  <a:pt x="1340175" y="133432"/>
                </a:lnTo>
                <a:lnTo>
                  <a:pt x="1379970" y="138114"/>
                </a:lnTo>
                <a:lnTo>
                  <a:pt x="1419766" y="143966"/>
                </a:lnTo>
                <a:lnTo>
                  <a:pt x="1459561" y="148648"/>
                </a:lnTo>
                <a:lnTo>
                  <a:pt x="1499357" y="150989"/>
                </a:lnTo>
                <a:lnTo>
                  <a:pt x="1537982" y="150989"/>
                </a:lnTo>
                <a:lnTo>
                  <a:pt x="1574266" y="146307"/>
                </a:lnTo>
                <a:lnTo>
                  <a:pt x="1610550" y="136943"/>
                </a:lnTo>
                <a:lnTo>
                  <a:pt x="1645664" y="122898"/>
                </a:lnTo>
                <a:lnTo>
                  <a:pt x="1680778" y="104171"/>
                </a:lnTo>
                <a:lnTo>
                  <a:pt x="1715892" y="85443"/>
                </a:lnTo>
                <a:lnTo>
                  <a:pt x="1751005" y="64375"/>
                </a:lnTo>
                <a:lnTo>
                  <a:pt x="1784949" y="44477"/>
                </a:lnTo>
                <a:lnTo>
                  <a:pt x="1821233" y="26920"/>
                </a:lnTo>
                <a:lnTo>
                  <a:pt x="1856347" y="12875"/>
                </a:lnTo>
                <a:lnTo>
                  <a:pt x="1892631" y="3511"/>
                </a:lnTo>
                <a:close/>
              </a:path>
            </a:pathLst>
          </a:custGeom>
        </p:spPr>
      </p:pic>
      <p:sp>
        <p:nvSpPr>
          <p:cNvPr id="9" name="Marcador de pie de página 2">
            <a:extLst>
              <a:ext uri="{FF2B5EF4-FFF2-40B4-BE49-F238E27FC236}">
                <a16:creationId xmlns:a16="http://schemas.microsoft.com/office/drawing/2014/main" id="{B4602DA8-6046-476C-8E8F-2D95789E8B9D}"/>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0" name="Marcador de número de diapositiva 3">
            <a:extLst>
              <a:ext uri="{FF2B5EF4-FFF2-40B4-BE49-F238E27FC236}">
                <a16:creationId xmlns:a16="http://schemas.microsoft.com/office/drawing/2014/main" id="{0449FC1A-A46A-4538-BD1C-3E8881CB4A78}"/>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16</a:t>
            </a:fld>
            <a:endParaRPr lang="es-MX"/>
          </a:p>
        </p:txBody>
      </p:sp>
    </p:spTree>
    <p:extLst>
      <p:ext uri="{BB962C8B-B14F-4D97-AF65-F5344CB8AC3E}">
        <p14:creationId xmlns:p14="http://schemas.microsoft.com/office/powerpoint/2010/main" val="20028131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A97FD5-5354-4F52-BBF2-DF9399C429AC}"/>
              </a:ext>
            </a:extLst>
          </p:cNvPr>
          <p:cNvSpPr>
            <a:spLocks noGrp="1"/>
          </p:cNvSpPr>
          <p:nvPr>
            <p:ph type="title"/>
          </p:nvPr>
        </p:nvSpPr>
        <p:spPr/>
        <p:txBody>
          <a:bodyPr/>
          <a:lstStyle/>
          <a:p>
            <a:r>
              <a:rPr lang="es-MX" dirty="0"/>
              <a:t>La mujer en sus relaciones</a:t>
            </a:r>
          </a:p>
        </p:txBody>
      </p:sp>
      <p:pic>
        <p:nvPicPr>
          <p:cNvPr id="15" name="Imagen 14">
            <a:extLst>
              <a:ext uri="{FF2B5EF4-FFF2-40B4-BE49-F238E27FC236}">
                <a16:creationId xmlns:a16="http://schemas.microsoft.com/office/drawing/2014/main" id="{FA0DA108-C330-4C79-B3A5-DE328AD2814B}"/>
              </a:ext>
            </a:extLst>
          </p:cNvPr>
          <p:cNvPicPr>
            <a:picLocks noChangeAspect="1"/>
          </p:cNvPicPr>
          <p:nvPr/>
        </p:nvPicPr>
        <p:blipFill>
          <a:blip r:embed="rId3"/>
          <a:stretch>
            <a:fillRect/>
          </a:stretch>
        </p:blipFill>
        <p:spPr>
          <a:xfrm>
            <a:off x="649223" y="1599248"/>
            <a:ext cx="10704577" cy="4527232"/>
          </a:xfrm>
          <a:prstGeom prst="rect">
            <a:avLst/>
          </a:prstGeom>
        </p:spPr>
      </p:pic>
      <p:sp>
        <p:nvSpPr>
          <p:cNvPr id="4" name="Marcador de pie de página 2">
            <a:extLst>
              <a:ext uri="{FF2B5EF4-FFF2-40B4-BE49-F238E27FC236}">
                <a16:creationId xmlns:a16="http://schemas.microsoft.com/office/drawing/2014/main" id="{262607DA-DFDF-4485-9F69-1F09A712145F}"/>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5" name="Marcador de número de diapositiva 3">
            <a:extLst>
              <a:ext uri="{FF2B5EF4-FFF2-40B4-BE49-F238E27FC236}">
                <a16:creationId xmlns:a16="http://schemas.microsoft.com/office/drawing/2014/main" id="{ED75BD5E-D7B4-400B-84EF-8D57B3337DF2}"/>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17</a:t>
            </a:fld>
            <a:endParaRPr lang="es-MX"/>
          </a:p>
        </p:txBody>
      </p:sp>
    </p:spTree>
    <p:extLst>
      <p:ext uri="{BB962C8B-B14F-4D97-AF65-F5344CB8AC3E}">
        <p14:creationId xmlns:p14="http://schemas.microsoft.com/office/powerpoint/2010/main" val="6803303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A97FD5-5354-4F52-BBF2-DF9399C429AC}"/>
              </a:ext>
            </a:extLst>
          </p:cNvPr>
          <p:cNvSpPr>
            <a:spLocks noGrp="1"/>
          </p:cNvSpPr>
          <p:nvPr>
            <p:ph type="title"/>
          </p:nvPr>
        </p:nvSpPr>
        <p:spPr/>
        <p:txBody>
          <a:bodyPr/>
          <a:lstStyle/>
          <a:p>
            <a:r>
              <a:rPr lang="es-MX" dirty="0"/>
              <a:t>La mujer en sus relaciones</a:t>
            </a:r>
          </a:p>
        </p:txBody>
      </p:sp>
      <p:pic>
        <p:nvPicPr>
          <p:cNvPr id="10" name="Imagen 9">
            <a:extLst>
              <a:ext uri="{FF2B5EF4-FFF2-40B4-BE49-F238E27FC236}">
                <a16:creationId xmlns:a16="http://schemas.microsoft.com/office/drawing/2014/main" id="{BFDC3A8A-2A79-49D0-A013-5B83CE600ABD}"/>
              </a:ext>
            </a:extLst>
          </p:cNvPr>
          <p:cNvPicPr>
            <a:picLocks noChangeAspect="1"/>
          </p:cNvPicPr>
          <p:nvPr/>
        </p:nvPicPr>
        <p:blipFill>
          <a:blip r:embed="rId3"/>
          <a:stretch>
            <a:fillRect/>
          </a:stretch>
        </p:blipFill>
        <p:spPr>
          <a:xfrm>
            <a:off x="6534150" y="1599248"/>
            <a:ext cx="4819650" cy="2038350"/>
          </a:xfrm>
          <a:prstGeom prst="rect">
            <a:avLst/>
          </a:prstGeom>
        </p:spPr>
      </p:pic>
      <p:sp>
        <p:nvSpPr>
          <p:cNvPr id="12" name="Marcador de contenido 11">
            <a:extLst>
              <a:ext uri="{FF2B5EF4-FFF2-40B4-BE49-F238E27FC236}">
                <a16:creationId xmlns:a16="http://schemas.microsoft.com/office/drawing/2014/main" id="{9420C614-FFEE-4262-9A20-A5BD2DF5CC35}"/>
              </a:ext>
            </a:extLst>
          </p:cNvPr>
          <p:cNvSpPr>
            <a:spLocks noGrp="1"/>
          </p:cNvSpPr>
          <p:nvPr>
            <p:ph idx="1"/>
          </p:nvPr>
        </p:nvSpPr>
        <p:spPr>
          <a:xfrm>
            <a:off x="838200" y="1599248"/>
            <a:ext cx="10728960" cy="4577715"/>
          </a:xfrm>
        </p:spPr>
        <p:txBody>
          <a:bodyPr>
            <a:normAutofit/>
          </a:bodyPr>
          <a:lstStyle/>
          <a:p>
            <a:r>
              <a:rPr lang="es-MX" dirty="0"/>
              <a:t>El amor y lo social con su marido</a:t>
            </a:r>
          </a:p>
          <a:p>
            <a:r>
              <a:rPr lang="es-MX" dirty="0"/>
              <a:t>El amor y lo social con sus hijos</a:t>
            </a:r>
          </a:p>
          <a:p>
            <a:r>
              <a:rPr lang="es-MX" dirty="0"/>
              <a:t>El marido sale diario a trabajar</a:t>
            </a:r>
          </a:p>
          <a:p>
            <a:r>
              <a:rPr lang="es-MX" dirty="0"/>
              <a:t>La madre cuida a los hijos</a:t>
            </a:r>
          </a:p>
          <a:p>
            <a:r>
              <a:rPr lang="es-MX" dirty="0"/>
              <a:t>La madre enseña moralidad a sus hijos</a:t>
            </a:r>
          </a:p>
          <a:p>
            <a:r>
              <a:rPr lang="es-MX" dirty="0"/>
              <a:t>La madre establece la casa a ser un hogar para todos.</a:t>
            </a:r>
          </a:p>
          <a:p>
            <a:r>
              <a:rPr lang="es-MX" dirty="0"/>
              <a:t>La madre hace del hogar un lugar de descanso y refugio para todos.</a:t>
            </a:r>
          </a:p>
          <a:p>
            <a:endParaRPr lang="es-MX" dirty="0"/>
          </a:p>
        </p:txBody>
      </p:sp>
      <p:sp>
        <p:nvSpPr>
          <p:cNvPr id="5" name="Marcador de pie de página 2">
            <a:extLst>
              <a:ext uri="{FF2B5EF4-FFF2-40B4-BE49-F238E27FC236}">
                <a16:creationId xmlns:a16="http://schemas.microsoft.com/office/drawing/2014/main" id="{CFB565B4-0BD5-410E-A662-3771D34F19EB}"/>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6" name="Marcador de número de diapositiva 3">
            <a:extLst>
              <a:ext uri="{FF2B5EF4-FFF2-40B4-BE49-F238E27FC236}">
                <a16:creationId xmlns:a16="http://schemas.microsoft.com/office/drawing/2014/main" id="{E03B5391-C7D2-4B85-A450-5C36664EB0FE}"/>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18</a:t>
            </a:fld>
            <a:endParaRPr lang="es-MX"/>
          </a:p>
        </p:txBody>
      </p:sp>
    </p:spTree>
    <p:extLst>
      <p:ext uri="{BB962C8B-B14F-4D97-AF65-F5344CB8AC3E}">
        <p14:creationId xmlns:p14="http://schemas.microsoft.com/office/powerpoint/2010/main" val="1367354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890E07-CCAC-4F47-B72C-CF9068B86954}"/>
              </a:ext>
            </a:extLst>
          </p:cNvPr>
          <p:cNvSpPr>
            <a:spLocks noGrp="1"/>
          </p:cNvSpPr>
          <p:nvPr>
            <p:ph type="title"/>
          </p:nvPr>
        </p:nvSpPr>
        <p:spPr/>
        <p:txBody>
          <a:bodyPr/>
          <a:lstStyle/>
          <a:p>
            <a:r>
              <a:rPr lang="es-MX" dirty="0"/>
              <a:t>La Madre cuida a sus hijos</a:t>
            </a:r>
          </a:p>
        </p:txBody>
      </p:sp>
      <p:sp>
        <p:nvSpPr>
          <p:cNvPr id="3" name="Marcador de contenido 2">
            <a:extLst>
              <a:ext uri="{FF2B5EF4-FFF2-40B4-BE49-F238E27FC236}">
                <a16:creationId xmlns:a16="http://schemas.microsoft.com/office/drawing/2014/main" id="{DD131A00-7882-4FAD-B674-97739863DFED}"/>
              </a:ext>
            </a:extLst>
          </p:cNvPr>
          <p:cNvSpPr>
            <a:spLocks noGrp="1"/>
          </p:cNvSpPr>
          <p:nvPr>
            <p:ph idx="1"/>
          </p:nvPr>
        </p:nvSpPr>
        <p:spPr>
          <a:xfrm>
            <a:off x="7749540" y="1690688"/>
            <a:ext cx="3604260" cy="4486275"/>
          </a:xfrm>
        </p:spPr>
        <p:txBody>
          <a:bodyPr/>
          <a:lstStyle/>
          <a:p>
            <a:pPr marL="0" indent="0">
              <a:buNone/>
            </a:pPr>
            <a:r>
              <a:rPr lang="es-MX" sz="3200" b="1" dirty="0"/>
              <a:t>Proverbios 4:3 </a:t>
            </a:r>
            <a:r>
              <a:rPr lang="es-MX" sz="3200" i="1" dirty="0"/>
              <a:t>Porque yo también fui hijo de mi padre, Delicado y único delante de mi madre.</a:t>
            </a:r>
          </a:p>
          <a:p>
            <a:pPr marL="0" indent="0">
              <a:buNone/>
            </a:pPr>
            <a:endParaRPr lang="es-MX" dirty="0"/>
          </a:p>
        </p:txBody>
      </p:sp>
      <p:pic>
        <p:nvPicPr>
          <p:cNvPr id="5" name="Imagen 4">
            <a:extLst>
              <a:ext uri="{FF2B5EF4-FFF2-40B4-BE49-F238E27FC236}">
                <a16:creationId xmlns:a16="http://schemas.microsoft.com/office/drawing/2014/main" id="{E15304F0-1CEB-400A-A515-69009D8AAE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690688"/>
            <a:ext cx="5928359" cy="4958397"/>
          </a:xfrm>
          <a:prstGeom prst="rect">
            <a:avLst/>
          </a:prstGeom>
        </p:spPr>
      </p:pic>
    </p:spTree>
    <p:extLst>
      <p:ext uri="{BB962C8B-B14F-4D97-AF65-F5344CB8AC3E}">
        <p14:creationId xmlns:p14="http://schemas.microsoft.com/office/powerpoint/2010/main" val="54505762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9F701746-0657-4467-BBD3-24051A715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CDDBD61A-3D47-40B0-B935-59F6FB4EEB98}"/>
              </a:ext>
            </a:extLst>
          </p:cNvPr>
          <p:cNvPicPr>
            <a:picLocks noChangeAspect="1"/>
          </p:cNvPicPr>
          <p:nvPr/>
        </p:nvPicPr>
        <p:blipFill rotWithShape="1">
          <a:blip r:embed="rId2"/>
          <a:srcRect r="25995"/>
          <a:stretch/>
        </p:blipFill>
        <p:spPr>
          <a:xfrm>
            <a:off x="4559968" y="10"/>
            <a:ext cx="7632032" cy="6857990"/>
          </a:xfrm>
          <a:prstGeom prst="rect">
            <a:avLst/>
          </a:prstGeom>
        </p:spPr>
      </p:pic>
      <p:sp useBgFill="1">
        <p:nvSpPr>
          <p:cNvPr id="15" name="Freeform: Shape 11">
            <a:extLst>
              <a:ext uri="{FF2B5EF4-FFF2-40B4-BE49-F238E27FC236}">
                <a16:creationId xmlns:a16="http://schemas.microsoft.com/office/drawing/2014/main" id="{117BEB00-3E3D-4F08-AF56-DB0D22FB5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rot="10800000">
            <a:off x="1"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ln w="0">
            <a:noFill/>
            <a:prstDash val="solid"/>
            <a:round/>
            <a:headEnd/>
            <a:tailEnd/>
          </a:ln>
        </p:spPr>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FB5BE45C-F475-43E6-99F0-BAEF6A87901D}"/>
              </a:ext>
            </a:extLst>
          </p:cNvPr>
          <p:cNvSpPr>
            <a:spLocks noGrp="1"/>
          </p:cNvSpPr>
          <p:nvPr>
            <p:ph type="ctrTitle"/>
          </p:nvPr>
        </p:nvSpPr>
        <p:spPr>
          <a:xfrm>
            <a:off x="765051" y="662400"/>
            <a:ext cx="3409200" cy="1492132"/>
          </a:xfrm>
        </p:spPr>
        <p:txBody>
          <a:bodyPr vert="horz" lIns="91440" tIns="45720" rIns="91440" bIns="45720" rtlCol="0" anchor="t">
            <a:normAutofit/>
          </a:bodyPr>
          <a:lstStyle/>
          <a:p>
            <a:pPr algn="l"/>
            <a:r>
              <a:rPr lang="en-US" sz="4400" dirty="0"/>
              <a:t>Las Madres </a:t>
            </a:r>
            <a:r>
              <a:rPr lang="en-US" sz="4400" dirty="0" err="1"/>
              <a:t>Cristianas</a:t>
            </a:r>
            <a:endParaRPr lang="en-US" sz="4400" dirty="0"/>
          </a:p>
        </p:txBody>
      </p:sp>
      <p:sp>
        <p:nvSpPr>
          <p:cNvPr id="3" name="Subtítulo 2">
            <a:extLst>
              <a:ext uri="{FF2B5EF4-FFF2-40B4-BE49-F238E27FC236}">
                <a16:creationId xmlns:a16="http://schemas.microsoft.com/office/drawing/2014/main" id="{3CE6E950-A00F-4CED-8B14-05911CB14B20}"/>
              </a:ext>
            </a:extLst>
          </p:cNvPr>
          <p:cNvSpPr>
            <a:spLocks noGrp="1"/>
          </p:cNvSpPr>
          <p:nvPr>
            <p:ph type="subTitle" idx="1"/>
          </p:nvPr>
        </p:nvSpPr>
        <p:spPr>
          <a:xfrm>
            <a:off x="765051" y="2286000"/>
            <a:ext cx="3409200" cy="3844800"/>
          </a:xfrm>
        </p:spPr>
        <p:txBody>
          <a:bodyPr vert="horz" lIns="91440" tIns="45720" rIns="91440" bIns="45720" rtlCol="0">
            <a:normAutofit fontScale="92500" lnSpcReduction="10000"/>
          </a:bodyPr>
          <a:lstStyle/>
          <a:p>
            <a:pPr algn="l"/>
            <a:r>
              <a:rPr lang="es-MX" sz="2000" dirty="0">
                <a:solidFill>
                  <a:schemeClr val="tx1">
                    <a:alpha val="60000"/>
                  </a:schemeClr>
                </a:solidFill>
              </a:rPr>
              <a:t>Sermón por el Pastor David Cox</a:t>
            </a:r>
          </a:p>
          <a:p>
            <a:pPr algn="l"/>
            <a:r>
              <a:rPr lang="es-MX" sz="2000" dirty="0">
                <a:solidFill>
                  <a:schemeClr val="tx1">
                    <a:alpha val="60000"/>
                  </a:schemeClr>
                </a:solidFill>
              </a:rPr>
              <a:t>Mayo 9, 2021</a:t>
            </a:r>
          </a:p>
          <a:p>
            <a:pPr algn="l"/>
            <a:r>
              <a:rPr lang="es-MX" sz="2000" dirty="0">
                <a:solidFill>
                  <a:schemeClr val="tx1">
                    <a:alpha val="60000"/>
                  </a:schemeClr>
                </a:solidFill>
                <a:hlinkClick r:id="rId3"/>
              </a:rPr>
              <a:t>www.ibf-tlahuac.com</a:t>
            </a:r>
            <a:br>
              <a:rPr lang="es-MX" sz="2000" dirty="0">
                <a:solidFill>
                  <a:schemeClr val="tx1">
                    <a:alpha val="60000"/>
                  </a:schemeClr>
                </a:solidFill>
              </a:rPr>
            </a:br>
            <a:r>
              <a:rPr lang="es-MX" sz="2000" dirty="0">
                <a:solidFill>
                  <a:schemeClr val="tx1">
                    <a:alpha val="60000"/>
                  </a:schemeClr>
                </a:solidFill>
              </a:rPr>
              <a:t>Iglesia Fundamental Bautista de Tlahuac</a:t>
            </a:r>
          </a:p>
          <a:p>
            <a:r>
              <a:rPr lang="es-MX" sz="1800" i="1" dirty="0">
                <a:solidFill>
                  <a:schemeClr val="bg1"/>
                </a:solidFill>
                <a:effectLst/>
                <a:latin typeface="Arial" panose="020B0604020202020204" pitchFamily="34" charset="0"/>
                <a:ea typeface="Times New Roman" panose="02020603050405020304" pitchFamily="18" charset="0"/>
              </a:rPr>
              <a:t>Muchas mujeres hicieron el bien; Mas tú sobrepasas a todas Engañosa es la gracia, y vana la hermosura;  La mujer que teme a Jehová,  ésa será alabada. Dadle del fruto de sus manos, Y alábenla en las puertas sus hechos. </a:t>
            </a:r>
            <a:br>
              <a:rPr lang="es-MX" sz="1800" i="1" dirty="0">
                <a:solidFill>
                  <a:schemeClr val="bg1"/>
                </a:solidFill>
                <a:effectLst/>
                <a:latin typeface="Arial" panose="020B0604020202020204" pitchFamily="34" charset="0"/>
                <a:ea typeface="Times New Roman" panose="02020603050405020304" pitchFamily="18" charset="0"/>
              </a:rPr>
            </a:br>
            <a:endParaRPr lang="es-MX" sz="1800" i="1" dirty="0">
              <a:solidFill>
                <a:schemeClr val="bg1"/>
              </a:solidFill>
              <a:effectLst/>
              <a:latin typeface="Arial" panose="020B0604020202020204" pitchFamily="34" charset="0"/>
              <a:ea typeface="Times New Roman" panose="02020603050405020304" pitchFamily="18" charset="0"/>
            </a:endParaRPr>
          </a:p>
          <a:p>
            <a:r>
              <a:rPr lang="es-MX" sz="1800" b="1" i="1" dirty="0">
                <a:solidFill>
                  <a:schemeClr val="bg1"/>
                </a:solidFill>
                <a:effectLst/>
                <a:latin typeface="Arial" panose="020B0604020202020204" pitchFamily="34" charset="0"/>
                <a:ea typeface="Times New Roman" panose="02020603050405020304" pitchFamily="18" charset="0"/>
              </a:rPr>
              <a:t>Proverbios 31:29-31  </a:t>
            </a:r>
            <a:endParaRPr lang="es-MX" sz="1800" dirty="0">
              <a:solidFill>
                <a:schemeClr val="bg1"/>
              </a:solidFill>
              <a:effectLst/>
              <a:latin typeface="Times New Roman" panose="02020603050405020304" pitchFamily="18" charset="0"/>
              <a:ea typeface="Times New Roman" panose="02020603050405020304" pitchFamily="18" charset="0"/>
            </a:endParaRPr>
          </a:p>
          <a:p>
            <a:pPr algn="l"/>
            <a:endParaRPr lang="en-US" sz="2000" dirty="0">
              <a:solidFill>
                <a:schemeClr val="tx1">
                  <a:alpha val="60000"/>
                </a:schemeClr>
              </a:solidFill>
            </a:endParaRPr>
          </a:p>
          <a:p>
            <a:pPr indent="-228600" algn="l">
              <a:buFont typeface="Arial" panose="020B0604020202020204" pitchFamily="34" charset="0"/>
              <a:buChar char="•"/>
            </a:pPr>
            <a:endParaRPr lang="en-US" sz="2000" dirty="0">
              <a:solidFill>
                <a:schemeClr val="tx1">
                  <a:alpha val="60000"/>
                </a:schemeClr>
              </a:solidFill>
            </a:endParaRPr>
          </a:p>
        </p:txBody>
      </p:sp>
    </p:spTree>
    <p:extLst>
      <p:ext uri="{BB962C8B-B14F-4D97-AF65-F5344CB8AC3E}">
        <p14:creationId xmlns:p14="http://schemas.microsoft.com/office/powerpoint/2010/main" val="13865742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1F8B5DA-4532-4E7F-88AB-5E5E4B25596A}"/>
              </a:ext>
            </a:extLst>
          </p:cNvPr>
          <p:cNvSpPr>
            <a:spLocks noGrp="1"/>
          </p:cNvSpPr>
          <p:nvPr>
            <p:ph type="title"/>
          </p:nvPr>
        </p:nvSpPr>
        <p:spPr/>
        <p:txBody>
          <a:bodyPr/>
          <a:lstStyle/>
          <a:p>
            <a:r>
              <a:rPr lang="es-MX" dirty="0"/>
              <a:t>La Madre consuela a sus hijos</a:t>
            </a:r>
          </a:p>
        </p:txBody>
      </p:sp>
      <p:sp>
        <p:nvSpPr>
          <p:cNvPr id="3" name="Marcador de contenido 2">
            <a:extLst>
              <a:ext uri="{FF2B5EF4-FFF2-40B4-BE49-F238E27FC236}">
                <a16:creationId xmlns:a16="http://schemas.microsoft.com/office/drawing/2014/main" id="{8E2466B0-6652-4DDF-B553-E60F62C60DC9}"/>
              </a:ext>
            </a:extLst>
          </p:cNvPr>
          <p:cNvSpPr>
            <a:spLocks noGrp="1"/>
          </p:cNvSpPr>
          <p:nvPr>
            <p:ph idx="1"/>
          </p:nvPr>
        </p:nvSpPr>
        <p:spPr>
          <a:xfrm>
            <a:off x="6096000" y="2063972"/>
            <a:ext cx="5486401" cy="4351338"/>
          </a:xfrm>
        </p:spPr>
        <p:txBody>
          <a:bodyPr>
            <a:normAutofit lnSpcReduction="10000"/>
          </a:bodyPr>
          <a:lstStyle/>
          <a:p>
            <a:pPr marL="0" indent="0">
              <a:buNone/>
            </a:pPr>
            <a:r>
              <a:rPr lang="es-ES" sz="3200" b="1" dirty="0">
                <a:solidFill>
                  <a:srgbClr val="000000"/>
                </a:solidFill>
                <a:effectLst/>
                <a:latin typeface="Arial" panose="020B0604020202020204" pitchFamily="34" charset="0"/>
                <a:ea typeface="Times New Roman" panose="02020603050405020304" pitchFamily="18" charset="0"/>
              </a:rPr>
              <a:t>Isaías 66:13 </a:t>
            </a:r>
            <a:r>
              <a:rPr lang="es-ES" sz="3200" i="1" dirty="0">
                <a:solidFill>
                  <a:srgbClr val="000000"/>
                </a:solidFill>
                <a:effectLst/>
                <a:latin typeface="Arial" panose="020B0604020202020204" pitchFamily="34" charset="0"/>
                <a:ea typeface="Times New Roman" panose="02020603050405020304" pitchFamily="18" charset="0"/>
              </a:rPr>
              <a:t>Como aquel a quien consuela su madre, así os consolaré yo a vosotros, y en Jerusalén tomaréis consuelo. </a:t>
            </a:r>
          </a:p>
          <a:p>
            <a:pPr marL="0" indent="0">
              <a:buNone/>
            </a:pPr>
            <a:r>
              <a:rPr lang="es-MX" sz="3200" b="1" dirty="0">
                <a:solidFill>
                  <a:srgbClr val="000000"/>
                </a:solidFill>
                <a:latin typeface="Arial" panose="020B0604020202020204" pitchFamily="34" charset="0"/>
              </a:rPr>
              <a:t>1 Tesalonicenses 2:7 </a:t>
            </a:r>
            <a:r>
              <a:rPr lang="es-MX" sz="3200" i="1" dirty="0">
                <a:solidFill>
                  <a:srgbClr val="000000"/>
                </a:solidFill>
                <a:latin typeface="Arial" panose="020B0604020202020204" pitchFamily="34" charset="0"/>
              </a:rPr>
              <a:t>Antes fuimos tiernos entre vosotros, como la nodriza que cuida con ternura a sus propios hijos.</a:t>
            </a:r>
          </a:p>
          <a:p>
            <a:pPr marL="0" indent="0">
              <a:buNone/>
            </a:pPr>
            <a:endParaRPr lang="es-MX" sz="1800" dirty="0">
              <a:effectLst/>
              <a:latin typeface="Times New Roman" panose="02020603050405020304" pitchFamily="18" charset="0"/>
              <a:ea typeface="Times New Roman" panose="02020603050405020304" pitchFamily="18" charset="0"/>
            </a:endParaRPr>
          </a:p>
        </p:txBody>
      </p:sp>
      <p:pic>
        <p:nvPicPr>
          <p:cNvPr id="5" name="Imagen 4">
            <a:extLst>
              <a:ext uri="{FF2B5EF4-FFF2-40B4-BE49-F238E27FC236}">
                <a16:creationId xmlns:a16="http://schemas.microsoft.com/office/drawing/2014/main" id="{EC6D8CF0-2843-401B-A5D7-E63928F958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063972"/>
            <a:ext cx="5486400" cy="4794027"/>
          </a:xfrm>
          <a:prstGeom prst="rect">
            <a:avLst/>
          </a:prstGeom>
        </p:spPr>
      </p:pic>
      <p:sp>
        <p:nvSpPr>
          <p:cNvPr id="6" name="Marcador de pie de página 2">
            <a:extLst>
              <a:ext uri="{FF2B5EF4-FFF2-40B4-BE49-F238E27FC236}">
                <a16:creationId xmlns:a16="http://schemas.microsoft.com/office/drawing/2014/main" id="{D943431C-DA48-458B-BC2C-99BC0A19377F}"/>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7" name="Marcador de número de diapositiva 3">
            <a:extLst>
              <a:ext uri="{FF2B5EF4-FFF2-40B4-BE49-F238E27FC236}">
                <a16:creationId xmlns:a16="http://schemas.microsoft.com/office/drawing/2014/main" id="{12575AAC-2004-41D0-9ADD-DE30137DE1A2}"/>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20</a:t>
            </a:fld>
            <a:endParaRPr lang="es-MX"/>
          </a:p>
        </p:txBody>
      </p:sp>
    </p:spTree>
    <p:extLst>
      <p:ext uri="{BB962C8B-B14F-4D97-AF65-F5344CB8AC3E}">
        <p14:creationId xmlns:p14="http://schemas.microsoft.com/office/powerpoint/2010/main" val="26629172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6627094-AC64-4226-B7B8-6DFC53EDB5F8}"/>
              </a:ext>
            </a:extLst>
          </p:cNvPr>
          <p:cNvSpPr>
            <a:spLocks noGrp="1"/>
          </p:cNvSpPr>
          <p:nvPr>
            <p:ph type="title"/>
          </p:nvPr>
        </p:nvSpPr>
        <p:spPr>
          <a:xfrm>
            <a:off x="1271588" y="662399"/>
            <a:ext cx="4460543" cy="1494000"/>
          </a:xfrm>
        </p:spPr>
        <p:txBody>
          <a:bodyPr anchor="t">
            <a:normAutofit/>
          </a:bodyPr>
          <a:lstStyle/>
          <a:p>
            <a:r>
              <a:rPr lang="es-MX" dirty="0"/>
              <a:t>La madre cuida su familia</a:t>
            </a:r>
          </a:p>
        </p:txBody>
      </p:sp>
      <p:grpSp>
        <p:nvGrpSpPr>
          <p:cNvPr id="12" name="Group 11">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4"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99146049-7EF5-4BE7-AC4C-662D6319A4FC}"/>
              </a:ext>
            </a:extLst>
          </p:cNvPr>
          <p:cNvSpPr>
            <a:spLocks noGrp="1"/>
          </p:cNvSpPr>
          <p:nvPr>
            <p:ph idx="1"/>
          </p:nvPr>
        </p:nvSpPr>
        <p:spPr>
          <a:xfrm>
            <a:off x="1251679" y="2286001"/>
            <a:ext cx="4475354" cy="3844800"/>
          </a:xfrm>
        </p:spPr>
        <p:txBody>
          <a:bodyPr>
            <a:normAutofit/>
          </a:bodyPr>
          <a:lstStyle/>
          <a:p>
            <a:pPr marL="0" indent="0">
              <a:buNone/>
            </a:pPr>
            <a:r>
              <a:rPr lang="es-MX" b="1" dirty="0">
                <a:solidFill>
                  <a:schemeClr val="tx1">
                    <a:alpha val="60000"/>
                  </a:schemeClr>
                </a:solidFill>
              </a:rPr>
              <a:t>Proverbios 31:15 </a:t>
            </a:r>
            <a:r>
              <a:rPr lang="es-MX" dirty="0">
                <a:solidFill>
                  <a:schemeClr val="tx1">
                    <a:alpha val="60000"/>
                  </a:schemeClr>
                </a:solidFill>
              </a:rPr>
              <a:t>​Se levanta aun de noche Y da comida a su familia Y ración a sus criadas.</a:t>
            </a:r>
          </a:p>
          <a:p>
            <a:pPr marL="0" indent="0">
              <a:buNone/>
            </a:pPr>
            <a:r>
              <a:rPr lang="es-MX" b="1" dirty="0">
                <a:solidFill>
                  <a:schemeClr val="tx1">
                    <a:alpha val="60000"/>
                  </a:schemeClr>
                </a:solidFill>
              </a:rPr>
              <a:t>Romanos 12:11 </a:t>
            </a:r>
            <a:r>
              <a:rPr lang="es-MX" dirty="0">
                <a:solidFill>
                  <a:schemeClr val="tx1">
                    <a:alpha val="60000"/>
                  </a:schemeClr>
                </a:solidFill>
              </a:rPr>
              <a:t>En lo que requiere diligencia, no perezosos; fervientes en espíritu, sirviendo al Señor;</a:t>
            </a:r>
          </a:p>
          <a:p>
            <a:pPr marL="0" indent="0">
              <a:buNone/>
            </a:pPr>
            <a:endParaRPr lang="es-MX" sz="2000" dirty="0">
              <a:solidFill>
                <a:schemeClr val="tx1">
                  <a:alpha val="60000"/>
                </a:schemeClr>
              </a:solidFill>
            </a:endParaRPr>
          </a:p>
          <a:p>
            <a:pPr marL="0" indent="0">
              <a:buNone/>
            </a:pPr>
            <a:endParaRPr lang="es-MX" sz="2000" dirty="0">
              <a:solidFill>
                <a:schemeClr val="tx1">
                  <a:alpha val="60000"/>
                </a:schemeClr>
              </a:solidFill>
            </a:endParaRPr>
          </a:p>
        </p:txBody>
      </p:sp>
      <p:pic>
        <p:nvPicPr>
          <p:cNvPr id="5" name="Imagen 4">
            <a:extLst>
              <a:ext uri="{FF2B5EF4-FFF2-40B4-BE49-F238E27FC236}">
                <a16:creationId xmlns:a16="http://schemas.microsoft.com/office/drawing/2014/main" id="{45510147-6F7E-47CC-82C2-FDC6BB2EFEC0}"/>
              </a:ext>
            </a:extLst>
          </p:cNvPr>
          <p:cNvPicPr>
            <a:picLocks noChangeAspect="1"/>
          </p:cNvPicPr>
          <p:nvPr/>
        </p:nvPicPr>
        <p:blipFill rotWithShape="1">
          <a:blip r:embed="rId3"/>
          <a:srcRect l="36" r="1" b="1"/>
          <a:stretch/>
        </p:blipFill>
        <p:spPr>
          <a:xfrm>
            <a:off x="6098192" y="10"/>
            <a:ext cx="6093808" cy="6857990"/>
          </a:xfrm>
          <a:prstGeom prst="rect">
            <a:avLst/>
          </a:prstGeom>
        </p:spPr>
      </p:pic>
    </p:spTree>
    <p:extLst>
      <p:ext uri="{BB962C8B-B14F-4D97-AF65-F5344CB8AC3E}">
        <p14:creationId xmlns:p14="http://schemas.microsoft.com/office/powerpoint/2010/main" val="160031341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3C9DE0F-81DD-4800-9A51-21F7F63BB758}"/>
              </a:ext>
            </a:extLst>
          </p:cNvPr>
          <p:cNvSpPr>
            <a:spLocks noGrp="1"/>
          </p:cNvSpPr>
          <p:nvPr>
            <p:ph type="title"/>
          </p:nvPr>
        </p:nvSpPr>
        <p:spPr>
          <a:xfrm>
            <a:off x="640080" y="325369"/>
            <a:ext cx="4368602" cy="1956841"/>
          </a:xfrm>
        </p:spPr>
        <p:txBody>
          <a:bodyPr anchor="b">
            <a:normAutofit/>
          </a:bodyPr>
          <a:lstStyle/>
          <a:p>
            <a:r>
              <a:rPr lang="es-MX" sz="4200"/>
              <a:t>La Madre es maestra de moralidad</a:t>
            </a:r>
          </a:p>
        </p:txBody>
      </p:sp>
      <p:sp>
        <p:nvSpPr>
          <p:cNvPr id="21"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AED2FF10-8E2D-487D-B746-D73FE6880885}"/>
              </a:ext>
            </a:extLst>
          </p:cNvPr>
          <p:cNvSpPr>
            <a:spLocks noGrp="1"/>
          </p:cNvSpPr>
          <p:nvPr>
            <p:ph idx="1"/>
          </p:nvPr>
        </p:nvSpPr>
        <p:spPr>
          <a:xfrm>
            <a:off x="640080" y="2872899"/>
            <a:ext cx="4243589" cy="3320668"/>
          </a:xfrm>
        </p:spPr>
        <p:txBody>
          <a:bodyPr>
            <a:normAutofit/>
          </a:bodyPr>
          <a:lstStyle/>
          <a:p>
            <a:pPr marL="0" indent="0">
              <a:buNone/>
            </a:pPr>
            <a:r>
              <a:rPr lang="es-MX" sz="2000" b="1"/>
              <a:t>Proverbios 10:1 </a:t>
            </a:r>
            <a:r>
              <a:rPr lang="es-MX" sz="2000"/>
              <a:t>hijo necio es tristeza a su madre</a:t>
            </a:r>
          </a:p>
          <a:p>
            <a:pPr marL="0" indent="0">
              <a:buNone/>
            </a:pPr>
            <a:r>
              <a:rPr lang="es-MX" sz="2000" b="1"/>
              <a:t>Proverbios 15:20 </a:t>
            </a:r>
            <a:r>
              <a:rPr lang="es-MX" sz="2000"/>
              <a:t>Más el hombre necio menosprecia  a su madre.</a:t>
            </a:r>
          </a:p>
          <a:p>
            <a:pPr marL="0" indent="0">
              <a:buNone/>
            </a:pPr>
            <a:r>
              <a:rPr lang="es-MX" sz="2000" b="1"/>
              <a:t>Proverbios 23:22 </a:t>
            </a:r>
            <a:r>
              <a:rPr lang="es-MX" sz="2000"/>
              <a:t>Oye a tu padre, a aquel que te engendró; Y cuando tu madre envejeciere, no la menosprecies.</a:t>
            </a:r>
          </a:p>
          <a:p>
            <a:pPr marL="0" indent="0">
              <a:buNone/>
            </a:pPr>
            <a:r>
              <a:rPr lang="es-MX" sz="2000" b="1"/>
              <a:t>Proverbios 23:25 </a:t>
            </a:r>
            <a:r>
              <a:rPr lang="es-MX" sz="2000"/>
              <a:t>Alégrense tu padre y tu madre, Y gócese la que te dio a luz.</a:t>
            </a:r>
          </a:p>
          <a:p>
            <a:pPr marL="0" indent="0">
              <a:buNone/>
            </a:pPr>
            <a:endParaRPr lang="es-MX" sz="2000"/>
          </a:p>
        </p:txBody>
      </p:sp>
      <p:pic>
        <p:nvPicPr>
          <p:cNvPr id="5" name="Imagen 4" descr="Imagen que contiene persona, interior, tabla, comida&#10;&#10;Descripción generada automáticamente">
            <a:extLst>
              <a:ext uri="{FF2B5EF4-FFF2-40B4-BE49-F238E27FC236}">
                <a16:creationId xmlns:a16="http://schemas.microsoft.com/office/drawing/2014/main" id="{336FCD55-DD39-499B-B0B9-B40D8D89ADBB}"/>
              </a:ext>
            </a:extLst>
          </p:cNvPr>
          <p:cNvPicPr>
            <a:picLocks noChangeAspect="1"/>
          </p:cNvPicPr>
          <p:nvPr/>
        </p:nvPicPr>
        <p:blipFill rotWithShape="1">
          <a:blip r:embed="rId3">
            <a:extLst>
              <a:ext uri="{28A0092B-C50C-407E-A947-70E740481C1C}">
                <a14:useLocalDpi xmlns:a14="http://schemas.microsoft.com/office/drawing/2010/main" val="0"/>
              </a:ext>
            </a:extLst>
          </a:blip>
          <a:srcRect l="7456" r="14309"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8" name="Marcador de pie de página 2">
            <a:extLst>
              <a:ext uri="{FF2B5EF4-FFF2-40B4-BE49-F238E27FC236}">
                <a16:creationId xmlns:a16="http://schemas.microsoft.com/office/drawing/2014/main" id="{C7EFA009-1AD1-40D9-86AC-9046AB16E024}"/>
              </a:ext>
            </a:extLst>
          </p:cNvPr>
          <p:cNvSpPr>
            <a:spLocks noGrp="1"/>
          </p:cNvSpPr>
          <p:nvPr>
            <p:ph type="ftr" sz="quarter" idx="11"/>
          </p:nvPr>
        </p:nvSpPr>
        <p:spPr>
          <a:xfrm>
            <a:off x="6248400" y="6356350"/>
            <a:ext cx="4114800" cy="365125"/>
          </a:xfrm>
        </p:spPr>
        <p:txBody>
          <a:bodyPr>
            <a:normAutofit/>
          </a:bodyPr>
          <a:lstStyle/>
          <a:p>
            <a:pPr algn="l">
              <a:spcAft>
                <a:spcPts val="600"/>
              </a:spcAft>
            </a:pPr>
            <a:r>
              <a:rPr lang="es-MX">
                <a:solidFill>
                  <a:srgbClr val="FFFFFF"/>
                </a:solidFill>
              </a:rPr>
              <a:t>Ibf-Tlahuac.com  Pastor David Cox</a:t>
            </a:r>
          </a:p>
        </p:txBody>
      </p:sp>
      <p:sp>
        <p:nvSpPr>
          <p:cNvPr id="9" name="Marcador de número de diapositiva 3">
            <a:extLst>
              <a:ext uri="{FF2B5EF4-FFF2-40B4-BE49-F238E27FC236}">
                <a16:creationId xmlns:a16="http://schemas.microsoft.com/office/drawing/2014/main" id="{43FBD1E3-5962-41E5-B476-9F14A3AB842D}"/>
              </a:ext>
            </a:extLst>
          </p:cNvPr>
          <p:cNvSpPr>
            <a:spLocks noGrp="1"/>
          </p:cNvSpPr>
          <p:nvPr>
            <p:ph type="sldNum" sz="quarter" idx="12"/>
          </p:nvPr>
        </p:nvSpPr>
        <p:spPr>
          <a:xfrm>
            <a:off x="10439400" y="6356350"/>
            <a:ext cx="914400" cy="365125"/>
          </a:xfrm>
        </p:spPr>
        <p:txBody>
          <a:bodyPr>
            <a:normAutofit/>
          </a:bodyPr>
          <a:lstStyle/>
          <a:p>
            <a:pPr>
              <a:spcAft>
                <a:spcPts val="600"/>
              </a:spcAft>
            </a:pPr>
            <a:fld id="{E84D0AC9-359E-471C-824E-6F675F3A15D3}" type="slidenum">
              <a:rPr lang="es-MX">
                <a:solidFill>
                  <a:srgbClr val="FFFFFF"/>
                </a:solidFill>
              </a:rPr>
              <a:pPr>
                <a:spcAft>
                  <a:spcPts val="600"/>
                </a:spcAft>
              </a:pPr>
              <a:t>22</a:t>
            </a:fld>
            <a:endParaRPr lang="es-MX">
              <a:solidFill>
                <a:srgbClr val="FFFFFF"/>
              </a:solidFill>
            </a:endParaRPr>
          </a:p>
        </p:txBody>
      </p:sp>
    </p:spTree>
    <p:extLst>
      <p:ext uri="{BB962C8B-B14F-4D97-AF65-F5344CB8AC3E}">
        <p14:creationId xmlns:p14="http://schemas.microsoft.com/office/powerpoint/2010/main" val="176257718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91BD99B-E395-45ED-8B87-7B0F426D88BC}"/>
              </a:ext>
            </a:extLst>
          </p:cNvPr>
          <p:cNvSpPr>
            <a:spLocks noGrp="1"/>
          </p:cNvSpPr>
          <p:nvPr>
            <p:ph type="title"/>
          </p:nvPr>
        </p:nvSpPr>
        <p:spPr>
          <a:xfrm>
            <a:off x="1271588" y="662399"/>
            <a:ext cx="4824412" cy="1494000"/>
          </a:xfrm>
        </p:spPr>
        <p:txBody>
          <a:bodyPr anchor="t">
            <a:normAutofit/>
          </a:bodyPr>
          <a:lstStyle/>
          <a:p>
            <a:r>
              <a:rPr lang="es-MX" sz="3700" dirty="0"/>
              <a:t>La Madre es la maestra de moralidad</a:t>
            </a:r>
          </a:p>
        </p:txBody>
      </p:sp>
      <p:grpSp>
        <p:nvGrpSpPr>
          <p:cNvPr id="12" name="Group 11">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4"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AA0B46DE-738E-442B-B06D-CC3936E24F5A}"/>
              </a:ext>
            </a:extLst>
          </p:cNvPr>
          <p:cNvSpPr>
            <a:spLocks noGrp="1"/>
          </p:cNvSpPr>
          <p:nvPr>
            <p:ph idx="1"/>
          </p:nvPr>
        </p:nvSpPr>
        <p:spPr>
          <a:xfrm>
            <a:off x="1251679" y="2286001"/>
            <a:ext cx="4475354" cy="3844800"/>
          </a:xfrm>
        </p:spPr>
        <p:txBody>
          <a:bodyPr>
            <a:normAutofit/>
          </a:bodyPr>
          <a:lstStyle/>
          <a:p>
            <a:pPr marL="0" indent="0">
              <a:buNone/>
            </a:pPr>
            <a:r>
              <a:rPr lang="es-MX" sz="2000" b="1">
                <a:solidFill>
                  <a:schemeClr val="tx1">
                    <a:alpha val="60000"/>
                  </a:schemeClr>
                </a:solidFill>
              </a:rPr>
              <a:t>Proverbios 29:15 </a:t>
            </a:r>
            <a:r>
              <a:rPr lang="es-MX" sz="2000">
                <a:solidFill>
                  <a:schemeClr val="tx1">
                    <a:alpha val="60000"/>
                  </a:schemeClr>
                </a:solidFill>
              </a:rPr>
              <a:t>La vara y la corrección dan sabiduría; Mas el muchacho consentido avergonzará a su madre.</a:t>
            </a:r>
            <a:endParaRPr lang="es-MX" sz="2000" b="1">
              <a:solidFill>
                <a:schemeClr val="tx1">
                  <a:alpha val="60000"/>
                </a:schemeClr>
              </a:solidFill>
            </a:endParaRPr>
          </a:p>
          <a:p>
            <a:pPr marL="0" indent="0">
              <a:buNone/>
            </a:pPr>
            <a:r>
              <a:rPr lang="es-MX" sz="2000" b="1">
                <a:solidFill>
                  <a:schemeClr val="tx1">
                    <a:alpha val="60000"/>
                  </a:schemeClr>
                </a:solidFill>
              </a:rPr>
              <a:t>Proverbios 30:11 </a:t>
            </a:r>
            <a:r>
              <a:rPr lang="es-MX" sz="2000">
                <a:solidFill>
                  <a:schemeClr val="tx1">
                    <a:alpha val="60000"/>
                  </a:schemeClr>
                </a:solidFill>
              </a:rPr>
              <a:t>Hay generación que maldice a su padre y a su madre no bendice.</a:t>
            </a:r>
          </a:p>
          <a:p>
            <a:pPr marL="0" indent="0">
              <a:buNone/>
            </a:pPr>
            <a:r>
              <a:rPr lang="es-MX" sz="2000" b="1">
                <a:solidFill>
                  <a:schemeClr val="tx1">
                    <a:alpha val="60000"/>
                  </a:schemeClr>
                </a:solidFill>
              </a:rPr>
              <a:t>Proverbios 30:17 </a:t>
            </a:r>
            <a:r>
              <a:rPr lang="es-MX" sz="2000">
                <a:solidFill>
                  <a:schemeClr val="tx1">
                    <a:alpha val="60000"/>
                  </a:schemeClr>
                </a:solidFill>
              </a:rPr>
              <a:t>El ojo que escarnece a su padre y menosprecia la enseñanza de la madre, Los cuervos de la cañada lo saquen, Y lo devoren los hijos del águila.</a:t>
            </a:r>
          </a:p>
          <a:p>
            <a:pPr marL="0" indent="0">
              <a:buNone/>
            </a:pPr>
            <a:endParaRPr lang="es-MX" sz="2000">
              <a:solidFill>
                <a:schemeClr val="tx1">
                  <a:alpha val="60000"/>
                </a:schemeClr>
              </a:solidFill>
            </a:endParaRPr>
          </a:p>
        </p:txBody>
      </p:sp>
      <p:sp>
        <p:nvSpPr>
          <p:cNvPr id="9" name="Marcador de pie de página 2">
            <a:extLst>
              <a:ext uri="{FF2B5EF4-FFF2-40B4-BE49-F238E27FC236}">
                <a16:creationId xmlns:a16="http://schemas.microsoft.com/office/drawing/2014/main" id="{6C748B23-B37F-484A-A1D4-051A07DE51F9}"/>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1" name="Marcador de número de diapositiva 3">
            <a:extLst>
              <a:ext uri="{FF2B5EF4-FFF2-40B4-BE49-F238E27FC236}">
                <a16:creationId xmlns:a16="http://schemas.microsoft.com/office/drawing/2014/main" id="{97B49E9C-D8DD-4FF7-AEBB-6117D11B0927}"/>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23</a:t>
            </a:fld>
            <a:endParaRPr lang="es-MX"/>
          </a:p>
        </p:txBody>
      </p:sp>
      <p:pic>
        <p:nvPicPr>
          <p:cNvPr id="6" name="Imagen 5">
            <a:extLst>
              <a:ext uri="{FF2B5EF4-FFF2-40B4-BE49-F238E27FC236}">
                <a16:creationId xmlns:a16="http://schemas.microsoft.com/office/drawing/2014/main" id="{61125CBA-D6C5-44D3-87C8-08FCBADD9048}"/>
              </a:ext>
            </a:extLst>
          </p:cNvPr>
          <p:cNvPicPr>
            <a:picLocks noChangeAspect="1"/>
          </p:cNvPicPr>
          <p:nvPr/>
        </p:nvPicPr>
        <p:blipFill>
          <a:blip r:embed="rId3"/>
          <a:stretch>
            <a:fillRect/>
          </a:stretch>
        </p:blipFill>
        <p:spPr>
          <a:xfrm>
            <a:off x="6096000" y="-250825"/>
            <a:ext cx="6096000" cy="6607175"/>
          </a:xfrm>
          <a:prstGeom prst="rect">
            <a:avLst/>
          </a:prstGeom>
        </p:spPr>
      </p:pic>
    </p:spTree>
    <p:extLst>
      <p:ext uri="{BB962C8B-B14F-4D97-AF65-F5344CB8AC3E}">
        <p14:creationId xmlns:p14="http://schemas.microsoft.com/office/powerpoint/2010/main" val="427391026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64D3A56-566E-456D-A279-90902F8C167E}"/>
              </a:ext>
            </a:extLst>
          </p:cNvPr>
          <p:cNvSpPr>
            <a:spLocks noGrp="1"/>
          </p:cNvSpPr>
          <p:nvPr>
            <p:ph type="title"/>
          </p:nvPr>
        </p:nvSpPr>
        <p:spPr>
          <a:xfrm>
            <a:off x="1271588" y="662399"/>
            <a:ext cx="4460543" cy="1494000"/>
          </a:xfrm>
        </p:spPr>
        <p:txBody>
          <a:bodyPr anchor="t">
            <a:normAutofit/>
          </a:bodyPr>
          <a:lstStyle/>
          <a:p>
            <a:r>
              <a:rPr lang="es-MX" sz="3700" dirty="0"/>
              <a:t>10 Reglas de Oro para Educar a sus hijos</a:t>
            </a:r>
          </a:p>
        </p:txBody>
      </p:sp>
      <p:grpSp>
        <p:nvGrpSpPr>
          <p:cNvPr id="12" name="Group 11">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4"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2F12088C-F0B9-4B81-B1A0-E0BCD5748AAE}"/>
              </a:ext>
            </a:extLst>
          </p:cNvPr>
          <p:cNvSpPr>
            <a:spLocks noGrp="1"/>
          </p:cNvSpPr>
          <p:nvPr>
            <p:ph idx="1"/>
          </p:nvPr>
        </p:nvSpPr>
        <p:spPr>
          <a:xfrm>
            <a:off x="1251679" y="2286001"/>
            <a:ext cx="4475354" cy="3844800"/>
          </a:xfrm>
        </p:spPr>
        <p:txBody>
          <a:bodyPr>
            <a:normAutofit/>
          </a:bodyPr>
          <a:lstStyle/>
          <a:p>
            <a:pPr>
              <a:buFont typeface="+mj-lt"/>
              <a:buAutoNum type="arabicPeriod"/>
            </a:pPr>
            <a:r>
              <a:rPr lang="es-MX" sz="1600" dirty="0">
                <a:solidFill>
                  <a:schemeClr val="tx1">
                    <a:alpha val="60000"/>
                  </a:schemeClr>
                </a:solidFill>
              </a:rPr>
              <a:t> Enséñales a tus hijos buenos valores y modales, como: saludar, decir gracias, buenos días, etc.</a:t>
            </a:r>
          </a:p>
          <a:p>
            <a:pPr>
              <a:buFont typeface="+mj-lt"/>
              <a:buAutoNum type="arabicPeriod"/>
            </a:pPr>
            <a:r>
              <a:rPr lang="es-MX" sz="1600" dirty="0">
                <a:solidFill>
                  <a:schemeClr val="tx1">
                    <a:alpha val="60000"/>
                  </a:schemeClr>
                </a:solidFill>
              </a:rPr>
              <a:t> Motívalos a realizar las tareas de la casa, como: ayudar a lavar los platos, lavar el carro, comer en la mesa, arreglar su dormitorio, etc. Así valorarán lo que tienen.</a:t>
            </a:r>
          </a:p>
          <a:p>
            <a:pPr>
              <a:buFont typeface="+mj-lt"/>
              <a:buAutoNum type="arabicPeriod"/>
            </a:pPr>
            <a:r>
              <a:rPr lang="es-MX" sz="1600" dirty="0">
                <a:solidFill>
                  <a:schemeClr val="tx1">
                    <a:alpha val="60000"/>
                  </a:schemeClr>
                </a:solidFill>
              </a:rPr>
              <a:t> Ofréceles tu tiempo, confianza y tus palabras de aliento y corrección</a:t>
            </a:r>
          </a:p>
          <a:p>
            <a:pPr>
              <a:buFont typeface="+mj-lt"/>
              <a:buAutoNum type="arabicPeriod"/>
            </a:pPr>
            <a:r>
              <a:rPr lang="es-MX" sz="1600" dirty="0">
                <a:solidFill>
                  <a:schemeClr val="tx1">
                    <a:alpha val="60000"/>
                  </a:schemeClr>
                </a:solidFill>
              </a:rPr>
              <a:t> Enséñales que con paciencia aprenderán a superar sus problemas</a:t>
            </a:r>
          </a:p>
          <a:p>
            <a:pPr>
              <a:buFont typeface="+mj-lt"/>
              <a:buAutoNum type="arabicPeriod"/>
            </a:pPr>
            <a:r>
              <a:rPr lang="es-MX" sz="1600" dirty="0">
                <a:solidFill>
                  <a:schemeClr val="tx1">
                    <a:alpha val="60000"/>
                  </a:schemeClr>
                </a:solidFill>
              </a:rPr>
              <a:t> Las normas deben ser claras y adecuadas para cada niño según la edad (No olvides colocar las normas en un lugar notorio de la casa)</a:t>
            </a:r>
          </a:p>
          <a:p>
            <a:pPr marL="514350" indent="-514350">
              <a:buFont typeface="+mj-lt"/>
              <a:buAutoNum type="arabicPeriod"/>
            </a:pPr>
            <a:endParaRPr lang="es-MX" sz="1600" dirty="0">
              <a:solidFill>
                <a:schemeClr val="tx1">
                  <a:alpha val="60000"/>
                </a:schemeClr>
              </a:solidFill>
            </a:endParaRPr>
          </a:p>
        </p:txBody>
      </p:sp>
      <p:pic>
        <p:nvPicPr>
          <p:cNvPr id="5" name="Imagen 4" descr="Un grupo de folletos sobre una superficie&#10;&#10;Descripción generada automáticamente con confianza baja">
            <a:extLst>
              <a:ext uri="{FF2B5EF4-FFF2-40B4-BE49-F238E27FC236}">
                <a16:creationId xmlns:a16="http://schemas.microsoft.com/office/drawing/2014/main" id="{19EFFA92-B6B4-4C6B-8C6E-852B40783072}"/>
              </a:ext>
            </a:extLst>
          </p:cNvPr>
          <p:cNvPicPr>
            <a:picLocks noChangeAspect="1"/>
          </p:cNvPicPr>
          <p:nvPr/>
        </p:nvPicPr>
        <p:blipFill rotWithShape="1">
          <a:blip r:embed="rId2">
            <a:extLst>
              <a:ext uri="{28A0092B-C50C-407E-A947-70E740481C1C}">
                <a14:useLocalDpi xmlns:a14="http://schemas.microsoft.com/office/drawing/2010/main" val="0"/>
              </a:ext>
            </a:extLst>
          </a:blip>
          <a:srcRect l="7574" r="45332"/>
          <a:stretch/>
        </p:blipFill>
        <p:spPr>
          <a:xfrm>
            <a:off x="6098192" y="10"/>
            <a:ext cx="6093808" cy="6857990"/>
          </a:xfrm>
          <a:prstGeom prst="rect">
            <a:avLst/>
          </a:prstGeom>
        </p:spPr>
      </p:pic>
    </p:spTree>
    <p:extLst>
      <p:ext uri="{BB962C8B-B14F-4D97-AF65-F5344CB8AC3E}">
        <p14:creationId xmlns:p14="http://schemas.microsoft.com/office/powerpoint/2010/main" val="1195682305"/>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B9B907B-F9A2-45A5-BDBA-C371127CA6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2" name="Título 1">
            <a:extLst>
              <a:ext uri="{FF2B5EF4-FFF2-40B4-BE49-F238E27FC236}">
                <a16:creationId xmlns:a16="http://schemas.microsoft.com/office/drawing/2014/main" id="{ECFAD1EB-2AEF-4B0E-8390-103743DC14DE}"/>
              </a:ext>
            </a:extLst>
          </p:cNvPr>
          <p:cNvSpPr>
            <a:spLocks noGrp="1"/>
          </p:cNvSpPr>
          <p:nvPr>
            <p:ph type="title"/>
          </p:nvPr>
        </p:nvSpPr>
        <p:spPr>
          <a:xfrm>
            <a:off x="4916251" y="662400"/>
            <a:ext cx="6614814" cy="1492132"/>
          </a:xfrm>
        </p:spPr>
        <p:txBody>
          <a:bodyPr anchor="t">
            <a:normAutofit/>
          </a:bodyPr>
          <a:lstStyle/>
          <a:p>
            <a:r>
              <a:rPr lang="es-MX" dirty="0"/>
              <a:t>10 Reglas de Oro para Educar a sus hijos</a:t>
            </a:r>
          </a:p>
        </p:txBody>
      </p:sp>
      <p:pic>
        <p:nvPicPr>
          <p:cNvPr id="5" name="Imagen 4" descr="Un grupo de folletos sobre una superficie&#10;&#10;Descripción generada automáticamente con confianza baja">
            <a:extLst>
              <a:ext uri="{FF2B5EF4-FFF2-40B4-BE49-F238E27FC236}">
                <a16:creationId xmlns:a16="http://schemas.microsoft.com/office/drawing/2014/main" id="{DB901F05-B667-4910-9929-7E6937780B0B}"/>
              </a:ext>
            </a:extLst>
          </p:cNvPr>
          <p:cNvPicPr>
            <a:picLocks noChangeAspect="1"/>
          </p:cNvPicPr>
          <p:nvPr/>
        </p:nvPicPr>
        <p:blipFill rotWithShape="1">
          <a:blip r:embed="rId2">
            <a:extLst>
              <a:ext uri="{28A0092B-C50C-407E-A947-70E740481C1C}">
                <a14:useLocalDpi xmlns:a14="http://schemas.microsoft.com/office/drawing/2010/main" val="0"/>
              </a:ext>
            </a:extLst>
          </a:blip>
          <a:srcRect l="17288" r="55046"/>
          <a:stretch/>
        </p:blipFill>
        <p:spPr>
          <a:xfrm>
            <a:off x="688434" y="-9525"/>
            <a:ext cx="3584766" cy="6867525"/>
          </a:xfrm>
          <a:prstGeom prst="rect">
            <a:avLst/>
          </a:prstGeom>
        </p:spPr>
      </p:pic>
      <p:sp>
        <p:nvSpPr>
          <p:cNvPr id="21" name="Freeform 6">
            <a:extLst>
              <a:ext uri="{FF2B5EF4-FFF2-40B4-BE49-F238E27FC236}">
                <a16:creationId xmlns:a16="http://schemas.microsoft.com/office/drawing/2014/main" id="{FC72A6E7-EEB3-4011-AFDE-5D01CF93E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solidFill>
          <a:ln w="0">
            <a:noFill/>
            <a:prstDash val="solid"/>
            <a:round/>
            <a:headEnd/>
            <a:tailEnd/>
          </a:ln>
        </p:spPr>
      </p:sp>
      <p:sp>
        <p:nvSpPr>
          <p:cNvPr id="23" name="Freeform 6">
            <a:extLst>
              <a:ext uri="{FF2B5EF4-FFF2-40B4-BE49-F238E27FC236}">
                <a16:creationId xmlns:a16="http://schemas.microsoft.com/office/drawing/2014/main" id="{8CD93300-52E3-4A04-AB11-4E86A29BE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sp>
        <p:nvSpPr>
          <p:cNvPr id="3" name="Marcador de contenido 2">
            <a:extLst>
              <a:ext uri="{FF2B5EF4-FFF2-40B4-BE49-F238E27FC236}">
                <a16:creationId xmlns:a16="http://schemas.microsoft.com/office/drawing/2014/main" id="{1B3E39A9-8A96-426E-9AA4-D778630CE118}"/>
              </a:ext>
            </a:extLst>
          </p:cNvPr>
          <p:cNvSpPr>
            <a:spLocks noGrp="1"/>
          </p:cNvSpPr>
          <p:nvPr>
            <p:ph idx="1"/>
          </p:nvPr>
        </p:nvSpPr>
        <p:spPr>
          <a:xfrm>
            <a:off x="4916251" y="2286000"/>
            <a:ext cx="6614814" cy="3844800"/>
          </a:xfrm>
        </p:spPr>
        <p:txBody>
          <a:bodyPr>
            <a:normAutofit/>
          </a:bodyPr>
          <a:lstStyle/>
          <a:p>
            <a:pPr marL="457200" indent="-457200">
              <a:buFont typeface="+mj-lt"/>
              <a:buAutoNum type="arabicPeriod" startAt="6"/>
            </a:pPr>
            <a:r>
              <a:rPr lang="es-MX" sz="2000" dirty="0">
                <a:solidFill>
                  <a:schemeClr val="tx1">
                    <a:alpha val="60000"/>
                  </a:schemeClr>
                </a:solidFill>
              </a:rPr>
              <a:t>Fomenta el sentido del humor con tus hijos: los padres divertidos y alegres favorecen la felicidad de sus hijos.</a:t>
            </a:r>
          </a:p>
          <a:p>
            <a:pPr>
              <a:buFont typeface="+mj-lt"/>
              <a:buAutoNum type="arabicPeriod" startAt="6"/>
            </a:pPr>
            <a:r>
              <a:rPr lang="es-MX" sz="2000" dirty="0">
                <a:solidFill>
                  <a:schemeClr val="tx1">
                    <a:alpha val="60000"/>
                  </a:schemeClr>
                </a:solidFill>
              </a:rPr>
              <a:t> Recuérdale que todo tiene un límite (para jugar, salir, conversar por teléfono, etc.)</a:t>
            </a:r>
          </a:p>
          <a:p>
            <a:pPr>
              <a:buFont typeface="+mj-lt"/>
              <a:buAutoNum type="arabicPeriod" startAt="6"/>
            </a:pPr>
            <a:r>
              <a:rPr lang="es-MX" sz="2000" dirty="0">
                <a:solidFill>
                  <a:schemeClr val="tx1">
                    <a:alpha val="60000"/>
                  </a:schemeClr>
                </a:solidFill>
              </a:rPr>
              <a:t> No pidas cosas que el niño o la niña no pueden hacer</a:t>
            </a:r>
          </a:p>
          <a:p>
            <a:pPr>
              <a:buFont typeface="+mj-lt"/>
              <a:buAutoNum type="arabicPeriod" startAt="6"/>
            </a:pPr>
            <a:r>
              <a:rPr lang="es-MX" sz="2000" dirty="0">
                <a:solidFill>
                  <a:schemeClr val="tx1">
                    <a:alpha val="60000"/>
                  </a:schemeClr>
                </a:solidFill>
              </a:rPr>
              <a:t> El grito no conduce a nada, solo al daño psicológico del niño, opta por conversar y dialogar con tranquilidad</a:t>
            </a:r>
          </a:p>
          <a:p>
            <a:pPr>
              <a:buFont typeface="+mj-lt"/>
              <a:buAutoNum type="arabicPeriod" startAt="6"/>
            </a:pPr>
            <a:r>
              <a:rPr lang="es-MX" sz="2000" dirty="0">
                <a:solidFill>
                  <a:schemeClr val="tx1">
                    <a:alpha val="60000"/>
                  </a:schemeClr>
                </a:solidFill>
              </a:rPr>
              <a:t> Escucha los problemas de tus hijos y aconséjalos</a:t>
            </a:r>
          </a:p>
          <a:p>
            <a:endParaRPr lang="es-MX" sz="2000" dirty="0">
              <a:solidFill>
                <a:schemeClr val="tx1">
                  <a:alpha val="60000"/>
                </a:schemeClr>
              </a:solidFill>
            </a:endParaRPr>
          </a:p>
        </p:txBody>
      </p:sp>
    </p:spTree>
    <p:extLst>
      <p:ext uri="{BB962C8B-B14F-4D97-AF65-F5344CB8AC3E}">
        <p14:creationId xmlns:p14="http://schemas.microsoft.com/office/powerpoint/2010/main" val="32794476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9">
            <a:extLst>
              <a:ext uri="{FF2B5EF4-FFF2-40B4-BE49-F238E27FC236}">
                <a16:creationId xmlns:a16="http://schemas.microsoft.com/office/drawing/2014/main" id="{9F701746-0657-4467-BBD3-24051A715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CDDBD61A-3D47-40B0-B935-59F6FB4EEB98}"/>
              </a:ext>
            </a:extLst>
          </p:cNvPr>
          <p:cNvPicPr>
            <a:picLocks noChangeAspect="1"/>
          </p:cNvPicPr>
          <p:nvPr/>
        </p:nvPicPr>
        <p:blipFill rotWithShape="1">
          <a:blip r:embed="rId3"/>
          <a:srcRect r="25995"/>
          <a:stretch/>
        </p:blipFill>
        <p:spPr>
          <a:xfrm>
            <a:off x="4559968" y="10"/>
            <a:ext cx="7632032" cy="6857990"/>
          </a:xfrm>
          <a:prstGeom prst="rect">
            <a:avLst/>
          </a:prstGeom>
        </p:spPr>
      </p:pic>
      <p:sp useBgFill="1">
        <p:nvSpPr>
          <p:cNvPr id="15" name="Freeform: Shape 11">
            <a:extLst>
              <a:ext uri="{FF2B5EF4-FFF2-40B4-BE49-F238E27FC236}">
                <a16:creationId xmlns:a16="http://schemas.microsoft.com/office/drawing/2014/main" id="{117BEB00-3E3D-4F08-AF56-DB0D22FB5F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rot="10800000">
            <a:off x="1" y="0"/>
            <a:ext cx="4802188" cy="6858000"/>
          </a:xfrm>
          <a:custGeom>
            <a:avLst/>
            <a:gdLst>
              <a:gd name="connsiteX0" fmla="*/ 0 w 4802188"/>
              <a:gd name="connsiteY0" fmla="*/ 0 h 6858000"/>
              <a:gd name="connsiteX1" fmla="*/ 4802188 w 4802188"/>
              <a:gd name="connsiteY1" fmla="*/ 0 h 6858000"/>
              <a:gd name="connsiteX2" fmla="*/ 4802188 w 4802188"/>
              <a:gd name="connsiteY2" fmla="*/ 6858000 h 6858000"/>
              <a:gd name="connsiteX3" fmla="*/ 0 w 4802188"/>
              <a:gd name="connsiteY3" fmla="*/ 6858000 h 6858000"/>
              <a:gd name="connsiteX4" fmla="*/ 4763 w 4802188"/>
              <a:gd name="connsiteY4" fmla="*/ 6791325 h 6858000"/>
              <a:gd name="connsiteX5" fmla="*/ 12700 w 4802188"/>
              <a:gd name="connsiteY5" fmla="*/ 6735762 h 6858000"/>
              <a:gd name="connsiteX6" fmla="*/ 22225 w 4802188"/>
              <a:gd name="connsiteY6" fmla="*/ 6683375 h 6858000"/>
              <a:gd name="connsiteX7" fmla="*/ 38100 w 4802188"/>
              <a:gd name="connsiteY7" fmla="*/ 6640512 h 6858000"/>
              <a:gd name="connsiteX8" fmla="*/ 53975 w 4802188"/>
              <a:gd name="connsiteY8" fmla="*/ 6597650 h 6858000"/>
              <a:gd name="connsiteX9" fmla="*/ 73025 w 4802188"/>
              <a:gd name="connsiteY9" fmla="*/ 6561137 h 6858000"/>
              <a:gd name="connsiteX10" fmla="*/ 92075 w 4802188"/>
              <a:gd name="connsiteY10" fmla="*/ 6523037 h 6858000"/>
              <a:gd name="connsiteX11" fmla="*/ 109538 w 4802188"/>
              <a:gd name="connsiteY11" fmla="*/ 6488112 h 6858000"/>
              <a:gd name="connsiteX12" fmla="*/ 127000 w 4802188"/>
              <a:gd name="connsiteY12" fmla="*/ 6448425 h 6858000"/>
              <a:gd name="connsiteX13" fmla="*/ 142875 w 4802188"/>
              <a:gd name="connsiteY13" fmla="*/ 6407150 h 6858000"/>
              <a:gd name="connsiteX14" fmla="*/ 157163 w 4802188"/>
              <a:gd name="connsiteY14" fmla="*/ 6361112 h 6858000"/>
              <a:gd name="connsiteX15" fmla="*/ 168275 w 4802188"/>
              <a:gd name="connsiteY15" fmla="*/ 6311900 h 6858000"/>
              <a:gd name="connsiteX16" fmla="*/ 176213 w 4802188"/>
              <a:gd name="connsiteY16" fmla="*/ 6251575 h 6858000"/>
              <a:gd name="connsiteX17" fmla="*/ 179388 w 4802188"/>
              <a:gd name="connsiteY17" fmla="*/ 6183312 h 6858000"/>
              <a:gd name="connsiteX18" fmla="*/ 176213 w 4802188"/>
              <a:gd name="connsiteY18" fmla="*/ 6113462 h 6858000"/>
              <a:gd name="connsiteX19" fmla="*/ 168275 w 4802188"/>
              <a:gd name="connsiteY19" fmla="*/ 6056312 h 6858000"/>
              <a:gd name="connsiteX20" fmla="*/ 157163 w 4802188"/>
              <a:gd name="connsiteY20" fmla="*/ 6003925 h 6858000"/>
              <a:gd name="connsiteX21" fmla="*/ 142875 w 4802188"/>
              <a:gd name="connsiteY21" fmla="*/ 5956300 h 6858000"/>
              <a:gd name="connsiteX22" fmla="*/ 127000 w 4802188"/>
              <a:gd name="connsiteY22" fmla="*/ 5915025 h 6858000"/>
              <a:gd name="connsiteX23" fmla="*/ 107950 w 4802188"/>
              <a:gd name="connsiteY23" fmla="*/ 5876925 h 6858000"/>
              <a:gd name="connsiteX24" fmla="*/ 88900 w 4802188"/>
              <a:gd name="connsiteY24" fmla="*/ 5840412 h 6858000"/>
              <a:gd name="connsiteX25" fmla="*/ 69850 w 4802188"/>
              <a:gd name="connsiteY25" fmla="*/ 5802312 h 6858000"/>
              <a:gd name="connsiteX26" fmla="*/ 52388 w 4802188"/>
              <a:gd name="connsiteY26" fmla="*/ 5762625 h 6858000"/>
              <a:gd name="connsiteX27" fmla="*/ 34925 w 4802188"/>
              <a:gd name="connsiteY27" fmla="*/ 5721350 h 6858000"/>
              <a:gd name="connsiteX28" fmla="*/ 20638 w 4802188"/>
              <a:gd name="connsiteY28" fmla="*/ 5675312 h 6858000"/>
              <a:gd name="connsiteX29" fmla="*/ 11113 w 4802188"/>
              <a:gd name="connsiteY29" fmla="*/ 5622925 h 6858000"/>
              <a:gd name="connsiteX30" fmla="*/ 1588 w 4802188"/>
              <a:gd name="connsiteY30" fmla="*/ 5562600 h 6858000"/>
              <a:gd name="connsiteX31" fmla="*/ 0 w 4802188"/>
              <a:gd name="connsiteY31" fmla="*/ 5494337 h 6858000"/>
              <a:gd name="connsiteX32" fmla="*/ 1588 w 4802188"/>
              <a:gd name="connsiteY32" fmla="*/ 5426075 h 6858000"/>
              <a:gd name="connsiteX33" fmla="*/ 11113 w 4802188"/>
              <a:gd name="connsiteY33" fmla="*/ 5365750 h 6858000"/>
              <a:gd name="connsiteX34" fmla="*/ 20638 w 4802188"/>
              <a:gd name="connsiteY34" fmla="*/ 5313362 h 6858000"/>
              <a:gd name="connsiteX35" fmla="*/ 34925 w 4802188"/>
              <a:gd name="connsiteY35" fmla="*/ 5268912 h 6858000"/>
              <a:gd name="connsiteX36" fmla="*/ 52388 w 4802188"/>
              <a:gd name="connsiteY36" fmla="*/ 5226050 h 6858000"/>
              <a:gd name="connsiteX37" fmla="*/ 69850 w 4802188"/>
              <a:gd name="connsiteY37" fmla="*/ 5186362 h 6858000"/>
              <a:gd name="connsiteX38" fmla="*/ 88900 w 4802188"/>
              <a:gd name="connsiteY38" fmla="*/ 5149850 h 6858000"/>
              <a:gd name="connsiteX39" fmla="*/ 107950 w 4802188"/>
              <a:gd name="connsiteY39" fmla="*/ 5114925 h 6858000"/>
              <a:gd name="connsiteX40" fmla="*/ 127000 w 4802188"/>
              <a:gd name="connsiteY40" fmla="*/ 5075237 h 6858000"/>
              <a:gd name="connsiteX41" fmla="*/ 142875 w 4802188"/>
              <a:gd name="connsiteY41" fmla="*/ 5033962 h 6858000"/>
              <a:gd name="connsiteX42" fmla="*/ 157163 w 4802188"/>
              <a:gd name="connsiteY42" fmla="*/ 4987925 h 6858000"/>
              <a:gd name="connsiteX43" fmla="*/ 168275 w 4802188"/>
              <a:gd name="connsiteY43" fmla="*/ 4935537 h 6858000"/>
              <a:gd name="connsiteX44" fmla="*/ 176213 w 4802188"/>
              <a:gd name="connsiteY44" fmla="*/ 4875212 h 6858000"/>
              <a:gd name="connsiteX45" fmla="*/ 179388 w 4802188"/>
              <a:gd name="connsiteY45" fmla="*/ 4806950 h 6858000"/>
              <a:gd name="connsiteX46" fmla="*/ 176213 w 4802188"/>
              <a:gd name="connsiteY46" fmla="*/ 4738687 h 6858000"/>
              <a:gd name="connsiteX47" fmla="*/ 168275 w 4802188"/>
              <a:gd name="connsiteY47" fmla="*/ 4678362 h 6858000"/>
              <a:gd name="connsiteX48" fmla="*/ 157163 w 4802188"/>
              <a:gd name="connsiteY48" fmla="*/ 4625975 h 6858000"/>
              <a:gd name="connsiteX49" fmla="*/ 142875 w 4802188"/>
              <a:gd name="connsiteY49" fmla="*/ 4579937 h 6858000"/>
              <a:gd name="connsiteX50" fmla="*/ 127000 w 4802188"/>
              <a:gd name="connsiteY50" fmla="*/ 4537075 h 6858000"/>
              <a:gd name="connsiteX51" fmla="*/ 107950 w 4802188"/>
              <a:gd name="connsiteY51" fmla="*/ 4498975 h 6858000"/>
              <a:gd name="connsiteX52" fmla="*/ 69850 w 4802188"/>
              <a:gd name="connsiteY52" fmla="*/ 4424362 h 6858000"/>
              <a:gd name="connsiteX53" fmla="*/ 52388 w 4802188"/>
              <a:gd name="connsiteY53" fmla="*/ 4386262 h 6858000"/>
              <a:gd name="connsiteX54" fmla="*/ 34925 w 4802188"/>
              <a:gd name="connsiteY54" fmla="*/ 4343400 h 6858000"/>
              <a:gd name="connsiteX55" fmla="*/ 20638 w 4802188"/>
              <a:gd name="connsiteY55" fmla="*/ 4297362 h 6858000"/>
              <a:gd name="connsiteX56" fmla="*/ 11113 w 4802188"/>
              <a:gd name="connsiteY56" fmla="*/ 4244975 h 6858000"/>
              <a:gd name="connsiteX57" fmla="*/ 1588 w 4802188"/>
              <a:gd name="connsiteY57" fmla="*/ 4186237 h 6858000"/>
              <a:gd name="connsiteX58" fmla="*/ 0 w 4802188"/>
              <a:gd name="connsiteY58" fmla="*/ 4116387 h 6858000"/>
              <a:gd name="connsiteX59" fmla="*/ 1588 w 4802188"/>
              <a:gd name="connsiteY59" fmla="*/ 4048125 h 6858000"/>
              <a:gd name="connsiteX60" fmla="*/ 11113 w 4802188"/>
              <a:gd name="connsiteY60" fmla="*/ 3987800 h 6858000"/>
              <a:gd name="connsiteX61" fmla="*/ 20638 w 4802188"/>
              <a:gd name="connsiteY61" fmla="*/ 3935412 h 6858000"/>
              <a:gd name="connsiteX62" fmla="*/ 34925 w 4802188"/>
              <a:gd name="connsiteY62" fmla="*/ 3890962 h 6858000"/>
              <a:gd name="connsiteX63" fmla="*/ 52388 w 4802188"/>
              <a:gd name="connsiteY63" fmla="*/ 3848100 h 6858000"/>
              <a:gd name="connsiteX64" fmla="*/ 69850 w 4802188"/>
              <a:gd name="connsiteY64" fmla="*/ 3811587 h 6858000"/>
              <a:gd name="connsiteX65" fmla="*/ 107950 w 4802188"/>
              <a:gd name="connsiteY65" fmla="*/ 3736975 h 6858000"/>
              <a:gd name="connsiteX66" fmla="*/ 127000 w 4802188"/>
              <a:gd name="connsiteY66" fmla="*/ 3697287 h 6858000"/>
              <a:gd name="connsiteX67" fmla="*/ 142875 w 4802188"/>
              <a:gd name="connsiteY67" fmla="*/ 3656012 h 6858000"/>
              <a:gd name="connsiteX68" fmla="*/ 157163 w 4802188"/>
              <a:gd name="connsiteY68" fmla="*/ 3609975 h 6858000"/>
              <a:gd name="connsiteX69" fmla="*/ 168275 w 4802188"/>
              <a:gd name="connsiteY69" fmla="*/ 3557587 h 6858000"/>
              <a:gd name="connsiteX70" fmla="*/ 176213 w 4802188"/>
              <a:gd name="connsiteY70" fmla="*/ 3497262 h 6858000"/>
              <a:gd name="connsiteX71" fmla="*/ 179388 w 4802188"/>
              <a:gd name="connsiteY71" fmla="*/ 3427412 h 6858000"/>
              <a:gd name="connsiteX72" fmla="*/ 176213 w 4802188"/>
              <a:gd name="connsiteY72" fmla="*/ 3360737 h 6858000"/>
              <a:gd name="connsiteX73" fmla="*/ 168275 w 4802188"/>
              <a:gd name="connsiteY73" fmla="*/ 3300412 h 6858000"/>
              <a:gd name="connsiteX74" fmla="*/ 157163 w 4802188"/>
              <a:gd name="connsiteY74" fmla="*/ 3248025 h 6858000"/>
              <a:gd name="connsiteX75" fmla="*/ 142875 w 4802188"/>
              <a:gd name="connsiteY75" fmla="*/ 3201987 h 6858000"/>
              <a:gd name="connsiteX76" fmla="*/ 127000 w 4802188"/>
              <a:gd name="connsiteY76" fmla="*/ 3160712 h 6858000"/>
              <a:gd name="connsiteX77" fmla="*/ 107950 w 4802188"/>
              <a:gd name="connsiteY77" fmla="*/ 3121025 h 6858000"/>
              <a:gd name="connsiteX78" fmla="*/ 88900 w 4802188"/>
              <a:gd name="connsiteY78" fmla="*/ 3084512 h 6858000"/>
              <a:gd name="connsiteX79" fmla="*/ 69850 w 4802188"/>
              <a:gd name="connsiteY79" fmla="*/ 3046412 h 6858000"/>
              <a:gd name="connsiteX80" fmla="*/ 52388 w 4802188"/>
              <a:gd name="connsiteY80" fmla="*/ 3009900 h 6858000"/>
              <a:gd name="connsiteX81" fmla="*/ 34925 w 4802188"/>
              <a:gd name="connsiteY81" fmla="*/ 2967037 h 6858000"/>
              <a:gd name="connsiteX82" fmla="*/ 20638 w 4802188"/>
              <a:gd name="connsiteY82" fmla="*/ 2922587 h 6858000"/>
              <a:gd name="connsiteX83" fmla="*/ 11113 w 4802188"/>
              <a:gd name="connsiteY83" fmla="*/ 2868612 h 6858000"/>
              <a:gd name="connsiteX84" fmla="*/ 1588 w 4802188"/>
              <a:gd name="connsiteY84" fmla="*/ 2809875 h 6858000"/>
              <a:gd name="connsiteX85" fmla="*/ 0 w 4802188"/>
              <a:gd name="connsiteY85" fmla="*/ 2741612 h 6858000"/>
              <a:gd name="connsiteX86" fmla="*/ 1588 w 4802188"/>
              <a:gd name="connsiteY86" fmla="*/ 2671762 h 6858000"/>
              <a:gd name="connsiteX87" fmla="*/ 11113 w 4802188"/>
              <a:gd name="connsiteY87" fmla="*/ 2613025 h 6858000"/>
              <a:gd name="connsiteX88" fmla="*/ 20638 w 4802188"/>
              <a:gd name="connsiteY88" fmla="*/ 2560637 h 6858000"/>
              <a:gd name="connsiteX89" fmla="*/ 34925 w 4802188"/>
              <a:gd name="connsiteY89" fmla="*/ 2513012 h 6858000"/>
              <a:gd name="connsiteX90" fmla="*/ 52388 w 4802188"/>
              <a:gd name="connsiteY90" fmla="*/ 2471737 h 6858000"/>
              <a:gd name="connsiteX91" fmla="*/ 69850 w 4802188"/>
              <a:gd name="connsiteY91" fmla="*/ 2433637 h 6858000"/>
              <a:gd name="connsiteX92" fmla="*/ 88900 w 4802188"/>
              <a:gd name="connsiteY92" fmla="*/ 2395537 h 6858000"/>
              <a:gd name="connsiteX93" fmla="*/ 107950 w 4802188"/>
              <a:gd name="connsiteY93" fmla="*/ 2359025 h 6858000"/>
              <a:gd name="connsiteX94" fmla="*/ 127000 w 4802188"/>
              <a:gd name="connsiteY94" fmla="*/ 2319337 h 6858000"/>
              <a:gd name="connsiteX95" fmla="*/ 142875 w 4802188"/>
              <a:gd name="connsiteY95" fmla="*/ 2278062 h 6858000"/>
              <a:gd name="connsiteX96" fmla="*/ 157163 w 4802188"/>
              <a:gd name="connsiteY96" fmla="*/ 2232025 h 6858000"/>
              <a:gd name="connsiteX97" fmla="*/ 168275 w 4802188"/>
              <a:gd name="connsiteY97" fmla="*/ 2179637 h 6858000"/>
              <a:gd name="connsiteX98" fmla="*/ 176213 w 4802188"/>
              <a:gd name="connsiteY98" fmla="*/ 2119312 h 6858000"/>
              <a:gd name="connsiteX99" fmla="*/ 179388 w 4802188"/>
              <a:gd name="connsiteY99" fmla="*/ 2051050 h 6858000"/>
              <a:gd name="connsiteX100" fmla="*/ 176213 w 4802188"/>
              <a:gd name="connsiteY100" fmla="*/ 1982787 h 6858000"/>
              <a:gd name="connsiteX101" fmla="*/ 168275 w 4802188"/>
              <a:gd name="connsiteY101" fmla="*/ 1922462 h 6858000"/>
              <a:gd name="connsiteX102" fmla="*/ 157163 w 4802188"/>
              <a:gd name="connsiteY102" fmla="*/ 1870075 h 6858000"/>
              <a:gd name="connsiteX103" fmla="*/ 142875 w 4802188"/>
              <a:gd name="connsiteY103" fmla="*/ 1824037 h 6858000"/>
              <a:gd name="connsiteX104" fmla="*/ 127000 w 4802188"/>
              <a:gd name="connsiteY104" fmla="*/ 1782762 h 6858000"/>
              <a:gd name="connsiteX105" fmla="*/ 107950 w 4802188"/>
              <a:gd name="connsiteY105" fmla="*/ 1743075 h 6858000"/>
              <a:gd name="connsiteX106" fmla="*/ 88900 w 4802188"/>
              <a:gd name="connsiteY106" fmla="*/ 1708150 h 6858000"/>
              <a:gd name="connsiteX107" fmla="*/ 69850 w 4802188"/>
              <a:gd name="connsiteY107" fmla="*/ 1671637 h 6858000"/>
              <a:gd name="connsiteX108" fmla="*/ 52388 w 4802188"/>
              <a:gd name="connsiteY108" fmla="*/ 1631950 h 6858000"/>
              <a:gd name="connsiteX109" fmla="*/ 34925 w 4802188"/>
              <a:gd name="connsiteY109" fmla="*/ 1589087 h 6858000"/>
              <a:gd name="connsiteX110" fmla="*/ 20638 w 4802188"/>
              <a:gd name="connsiteY110" fmla="*/ 1544637 h 6858000"/>
              <a:gd name="connsiteX111" fmla="*/ 11113 w 4802188"/>
              <a:gd name="connsiteY111" fmla="*/ 1492250 h 6858000"/>
              <a:gd name="connsiteX112" fmla="*/ 1588 w 4802188"/>
              <a:gd name="connsiteY112" fmla="*/ 1431925 h 6858000"/>
              <a:gd name="connsiteX113" fmla="*/ 0 w 4802188"/>
              <a:gd name="connsiteY113" fmla="*/ 1363662 h 6858000"/>
              <a:gd name="connsiteX114" fmla="*/ 1588 w 4802188"/>
              <a:gd name="connsiteY114" fmla="*/ 1295400 h 6858000"/>
              <a:gd name="connsiteX115" fmla="*/ 11113 w 4802188"/>
              <a:gd name="connsiteY115" fmla="*/ 1235075 h 6858000"/>
              <a:gd name="connsiteX116" fmla="*/ 20638 w 4802188"/>
              <a:gd name="connsiteY116" fmla="*/ 1182687 h 6858000"/>
              <a:gd name="connsiteX117" fmla="*/ 34925 w 4802188"/>
              <a:gd name="connsiteY117" fmla="*/ 1136650 h 6858000"/>
              <a:gd name="connsiteX118" fmla="*/ 52388 w 4802188"/>
              <a:gd name="connsiteY118" fmla="*/ 1095375 h 6858000"/>
              <a:gd name="connsiteX119" fmla="*/ 69850 w 4802188"/>
              <a:gd name="connsiteY119" fmla="*/ 1055687 h 6858000"/>
              <a:gd name="connsiteX120" fmla="*/ 88900 w 4802188"/>
              <a:gd name="connsiteY120" fmla="*/ 1017587 h 6858000"/>
              <a:gd name="connsiteX121" fmla="*/ 107950 w 4802188"/>
              <a:gd name="connsiteY121" fmla="*/ 981075 h 6858000"/>
              <a:gd name="connsiteX122" fmla="*/ 127000 w 4802188"/>
              <a:gd name="connsiteY122" fmla="*/ 942975 h 6858000"/>
              <a:gd name="connsiteX123" fmla="*/ 142875 w 4802188"/>
              <a:gd name="connsiteY123" fmla="*/ 901700 h 6858000"/>
              <a:gd name="connsiteX124" fmla="*/ 157163 w 4802188"/>
              <a:gd name="connsiteY124" fmla="*/ 854075 h 6858000"/>
              <a:gd name="connsiteX125" fmla="*/ 168275 w 4802188"/>
              <a:gd name="connsiteY125" fmla="*/ 801687 h 6858000"/>
              <a:gd name="connsiteX126" fmla="*/ 176213 w 4802188"/>
              <a:gd name="connsiteY126" fmla="*/ 744537 h 6858000"/>
              <a:gd name="connsiteX127" fmla="*/ 179388 w 4802188"/>
              <a:gd name="connsiteY127" fmla="*/ 673100 h 6858000"/>
              <a:gd name="connsiteX128" fmla="*/ 176213 w 4802188"/>
              <a:gd name="connsiteY128" fmla="*/ 606425 h 6858000"/>
              <a:gd name="connsiteX129" fmla="*/ 168275 w 4802188"/>
              <a:gd name="connsiteY129" fmla="*/ 546100 h 6858000"/>
              <a:gd name="connsiteX130" fmla="*/ 157163 w 4802188"/>
              <a:gd name="connsiteY130" fmla="*/ 496887 h 6858000"/>
              <a:gd name="connsiteX131" fmla="*/ 142875 w 4802188"/>
              <a:gd name="connsiteY131" fmla="*/ 450850 h 6858000"/>
              <a:gd name="connsiteX132" fmla="*/ 127000 w 4802188"/>
              <a:gd name="connsiteY132" fmla="*/ 409575 h 6858000"/>
              <a:gd name="connsiteX133" fmla="*/ 109538 w 4802188"/>
              <a:gd name="connsiteY133" fmla="*/ 369887 h 6858000"/>
              <a:gd name="connsiteX134" fmla="*/ 92075 w 4802188"/>
              <a:gd name="connsiteY134" fmla="*/ 334962 h 6858000"/>
              <a:gd name="connsiteX135" fmla="*/ 73025 w 4802188"/>
              <a:gd name="connsiteY135" fmla="*/ 296862 h 6858000"/>
              <a:gd name="connsiteX136" fmla="*/ 53975 w 4802188"/>
              <a:gd name="connsiteY136" fmla="*/ 260350 h 6858000"/>
              <a:gd name="connsiteX137" fmla="*/ 38100 w 4802188"/>
              <a:gd name="connsiteY137" fmla="*/ 217487 h 6858000"/>
              <a:gd name="connsiteX138" fmla="*/ 22225 w 4802188"/>
              <a:gd name="connsiteY138" fmla="*/ 174625 h 6858000"/>
              <a:gd name="connsiteX139" fmla="*/ 12700 w 4802188"/>
              <a:gd name="connsiteY139" fmla="*/ 122237 h 6858000"/>
              <a:gd name="connsiteX140" fmla="*/ 4763 w 4802188"/>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close/>
              </a:path>
            </a:pathLst>
          </a:custGeom>
          <a:ln w="0">
            <a:noFill/>
            <a:prstDash val="solid"/>
            <a:round/>
            <a:headEnd/>
            <a:tailEnd/>
          </a:ln>
        </p:spPr>
        <p:txBody>
          <a:bodyPr wrap="square" rtlCol="0" anchor="ctr">
            <a:noAutofit/>
          </a:bodyPr>
          <a:lstStyle/>
          <a:p>
            <a:pPr algn="ctr"/>
            <a:endParaRPr lang="en-US" dirty="0"/>
          </a:p>
        </p:txBody>
      </p:sp>
      <p:sp>
        <p:nvSpPr>
          <p:cNvPr id="2" name="Título 1">
            <a:extLst>
              <a:ext uri="{FF2B5EF4-FFF2-40B4-BE49-F238E27FC236}">
                <a16:creationId xmlns:a16="http://schemas.microsoft.com/office/drawing/2014/main" id="{FB5BE45C-F475-43E6-99F0-BAEF6A87901D}"/>
              </a:ext>
            </a:extLst>
          </p:cNvPr>
          <p:cNvSpPr>
            <a:spLocks noGrp="1"/>
          </p:cNvSpPr>
          <p:nvPr>
            <p:ph type="ctrTitle"/>
          </p:nvPr>
        </p:nvSpPr>
        <p:spPr>
          <a:xfrm>
            <a:off x="765051" y="662400"/>
            <a:ext cx="3409200" cy="1492132"/>
          </a:xfrm>
        </p:spPr>
        <p:txBody>
          <a:bodyPr vert="horz" lIns="91440" tIns="45720" rIns="91440" bIns="45720" rtlCol="0" anchor="t">
            <a:normAutofit/>
          </a:bodyPr>
          <a:lstStyle/>
          <a:p>
            <a:pPr algn="l"/>
            <a:r>
              <a:rPr lang="en-US" sz="4400"/>
              <a:t>Las Madres Cristianas</a:t>
            </a:r>
          </a:p>
        </p:txBody>
      </p:sp>
      <p:sp>
        <p:nvSpPr>
          <p:cNvPr id="3" name="Subtítulo 2">
            <a:extLst>
              <a:ext uri="{FF2B5EF4-FFF2-40B4-BE49-F238E27FC236}">
                <a16:creationId xmlns:a16="http://schemas.microsoft.com/office/drawing/2014/main" id="{3CE6E950-A00F-4CED-8B14-05911CB14B20}"/>
              </a:ext>
            </a:extLst>
          </p:cNvPr>
          <p:cNvSpPr>
            <a:spLocks noGrp="1"/>
          </p:cNvSpPr>
          <p:nvPr>
            <p:ph type="subTitle" idx="1"/>
          </p:nvPr>
        </p:nvSpPr>
        <p:spPr>
          <a:xfrm>
            <a:off x="765051" y="2286000"/>
            <a:ext cx="3409200" cy="3844800"/>
          </a:xfrm>
        </p:spPr>
        <p:txBody>
          <a:bodyPr vert="horz" lIns="91440" tIns="45720" rIns="91440" bIns="45720" rtlCol="0">
            <a:normAutofit fontScale="92500" lnSpcReduction="10000"/>
          </a:bodyPr>
          <a:lstStyle/>
          <a:p>
            <a:pPr algn="l"/>
            <a:r>
              <a:rPr lang="es-MX" sz="2000" dirty="0">
                <a:solidFill>
                  <a:schemeClr val="tx1">
                    <a:alpha val="60000"/>
                  </a:schemeClr>
                </a:solidFill>
              </a:rPr>
              <a:t>Sermón por el Pastor David Cox</a:t>
            </a:r>
          </a:p>
          <a:p>
            <a:pPr algn="l"/>
            <a:r>
              <a:rPr lang="es-MX" sz="2000" dirty="0">
                <a:solidFill>
                  <a:schemeClr val="tx1">
                    <a:alpha val="60000"/>
                  </a:schemeClr>
                </a:solidFill>
              </a:rPr>
              <a:t>Mayo 9, 2021</a:t>
            </a:r>
          </a:p>
          <a:p>
            <a:pPr algn="l"/>
            <a:r>
              <a:rPr lang="es-MX" sz="2000" dirty="0">
                <a:solidFill>
                  <a:schemeClr val="tx1">
                    <a:alpha val="60000"/>
                  </a:schemeClr>
                </a:solidFill>
                <a:hlinkClick r:id="rId4"/>
              </a:rPr>
              <a:t>www.ibf-tlahuac.com</a:t>
            </a:r>
            <a:br>
              <a:rPr lang="es-MX" sz="2000" dirty="0">
                <a:solidFill>
                  <a:schemeClr val="tx1">
                    <a:alpha val="60000"/>
                  </a:schemeClr>
                </a:solidFill>
              </a:rPr>
            </a:br>
            <a:r>
              <a:rPr lang="es-MX" sz="2000" dirty="0">
                <a:solidFill>
                  <a:schemeClr val="tx1">
                    <a:alpha val="60000"/>
                  </a:schemeClr>
                </a:solidFill>
              </a:rPr>
              <a:t>Iglesia Fundamental Bautista de Tlahuac</a:t>
            </a:r>
          </a:p>
          <a:p>
            <a:r>
              <a:rPr lang="es-MX" sz="1800" i="1" dirty="0">
                <a:solidFill>
                  <a:srgbClr val="000000"/>
                </a:solidFill>
                <a:effectLst/>
                <a:latin typeface="Arial" panose="020B0604020202020204" pitchFamily="34" charset="0"/>
                <a:ea typeface="Times New Roman" panose="02020603050405020304" pitchFamily="18" charset="0"/>
              </a:rPr>
              <a:t>Muchas mujeres hicieron el bien; Mas tú sobrepasas a todas Engañosa es la gracia, y vana la hermosura;  La mujer que teme a Jehová,  ésa será alabada. Dadle del fruto de sus manos, Y alábenla en las puertas sus hechos. </a:t>
            </a:r>
            <a:br>
              <a:rPr lang="es-MX" sz="1800" i="1" dirty="0">
                <a:solidFill>
                  <a:srgbClr val="000000"/>
                </a:solidFill>
                <a:effectLst/>
                <a:latin typeface="Arial" panose="020B0604020202020204" pitchFamily="34" charset="0"/>
                <a:ea typeface="Times New Roman" panose="02020603050405020304" pitchFamily="18" charset="0"/>
              </a:rPr>
            </a:br>
            <a:endParaRPr lang="es-MX" sz="1800" i="1" dirty="0">
              <a:solidFill>
                <a:srgbClr val="000000"/>
              </a:solidFill>
              <a:effectLst/>
              <a:latin typeface="Arial" panose="020B0604020202020204" pitchFamily="34" charset="0"/>
              <a:ea typeface="Times New Roman" panose="02020603050405020304" pitchFamily="18" charset="0"/>
            </a:endParaRPr>
          </a:p>
          <a:p>
            <a:r>
              <a:rPr lang="es-MX" sz="1800" b="1" i="1" dirty="0">
                <a:solidFill>
                  <a:srgbClr val="000000"/>
                </a:solidFill>
                <a:effectLst/>
                <a:latin typeface="Arial" panose="020B0604020202020204" pitchFamily="34" charset="0"/>
                <a:ea typeface="Times New Roman" panose="02020603050405020304" pitchFamily="18" charset="0"/>
              </a:rPr>
              <a:t>Proverbios 31:29-31  </a:t>
            </a:r>
            <a:endParaRPr lang="es-MX" sz="1800" dirty="0">
              <a:effectLst/>
              <a:latin typeface="Times New Roman" panose="02020603050405020304" pitchFamily="18" charset="0"/>
              <a:ea typeface="Times New Roman" panose="02020603050405020304" pitchFamily="18" charset="0"/>
            </a:endParaRPr>
          </a:p>
          <a:p>
            <a:pPr algn="l"/>
            <a:endParaRPr lang="en-US" sz="2000" dirty="0">
              <a:solidFill>
                <a:schemeClr val="tx1">
                  <a:alpha val="60000"/>
                </a:schemeClr>
              </a:solidFill>
            </a:endParaRPr>
          </a:p>
          <a:p>
            <a:pPr indent="-228600" algn="l">
              <a:buFont typeface="Arial" panose="020B0604020202020204" pitchFamily="34" charset="0"/>
              <a:buChar char="•"/>
            </a:pPr>
            <a:endParaRPr lang="en-US" sz="2000" dirty="0">
              <a:solidFill>
                <a:schemeClr val="tx1">
                  <a:alpha val="60000"/>
                </a:schemeClr>
              </a:solidFill>
            </a:endParaRPr>
          </a:p>
        </p:txBody>
      </p:sp>
    </p:spTree>
    <p:extLst>
      <p:ext uri="{BB962C8B-B14F-4D97-AF65-F5344CB8AC3E}">
        <p14:creationId xmlns:p14="http://schemas.microsoft.com/office/powerpoint/2010/main" val="233527892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1">
            <a:extLst>
              <a:ext uri="{FF2B5EF4-FFF2-40B4-BE49-F238E27FC236}">
                <a16:creationId xmlns:a16="http://schemas.microsoft.com/office/drawing/2014/main" id="{59264BFD-360D-430E-B593-7BC0D00FBD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3">
            <a:extLst>
              <a:ext uri="{FF2B5EF4-FFF2-40B4-BE49-F238E27FC236}">
                <a16:creationId xmlns:a16="http://schemas.microsoft.com/office/drawing/2014/main" id="{A4538145-ACBA-40C0-AFBD-DE742723D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useBgFill="1">
          <p:nvSpPr>
            <p:cNvPr id="15" name="Rectangle 14">
              <a:extLst>
                <a:ext uri="{FF2B5EF4-FFF2-40B4-BE49-F238E27FC236}">
                  <a16:creationId xmlns:a16="http://schemas.microsoft.com/office/drawing/2014/main" id="{7BAD3960-6DE9-4457-8083-F6FFBD58D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16" name="Rectangle 15">
              <a:extLst>
                <a:ext uri="{FF2B5EF4-FFF2-40B4-BE49-F238E27FC236}">
                  <a16:creationId xmlns:a16="http://schemas.microsoft.com/office/drawing/2014/main" id="{F3F5E368-26F9-408D-9C1D-D007FCE0C2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765051" y="662400"/>
            <a:ext cx="4789929" cy="1492132"/>
          </a:xfrm>
        </p:spPr>
        <p:txBody>
          <a:bodyPr anchor="t">
            <a:normAutofit/>
          </a:bodyPr>
          <a:lstStyle/>
          <a:p>
            <a:r>
              <a:rPr lang="es-MX" dirty="0"/>
              <a:t>La Mujer Como Esposa</a:t>
            </a:r>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765052" y="2514599"/>
            <a:ext cx="4389998" cy="3616201"/>
          </a:xfrm>
        </p:spPr>
        <p:txBody>
          <a:bodyPr>
            <a:normAutofit/>
          </a:bodyPr>
          <a:lstStyle/>
          <a:p>
            <a:pPr marL="0" indent="0">
              <a:buNone/>
            </a:pPr>
            <a:r>
              <a:rPr lang="es-MX" sz="2000" b="1" dirty="0">
                <a:solidFill>
                  <a:schemeClr val="tx1">
                    <a:alpha val="60000"/>
                  </a:schemeClr>
                </a:solidFill>
              </a:rPr>
              <a:t>Génesis 2:18 </a:t>
            </a:r>
            <a:r>
              <a:rPr lang="es-MX" sz="2000" i="1" dirty="0">
                <a:solidFill>
                  <a:schemeClr val="tx1">
                    <a:alpha val="60000"/>
                  </a:schemeClr>
                </a:solidFill>
              </a:rPr>
              <a:t>Y dijo Jehová Dios: No es bueno que el hombre esté solo; </a:t>
            </a:r>
            <a:br>
              <a:rPr lang="es-MX" sz="2000" i="1" dirty="0">
                <a:solidFill>
                  <a:schemeClr val="tx1">
                    <a:alpha val="60000"/>
                  </a:schemeClr>
                </a:solidFill>
              </a:rPr>
            </a:br>
            <a:r>
              <a:rPr lang="es-MX" sz="2000" b="1" i="1" u="sng" dirty="0">
                <a:solidFill>
                  <a:srgbClr val="FF0000">
                    <a:alpha val="60000"/>
                  </a:srgbClr>
                </a:solidFill>
              </a:rPr>
              <a:t>le haré ayuda idónea para él.</a:t>
            </a:r>
          </a:p>
          <a:p>
            <a:pPr marL="0" indent="0">
              <a:buNone/>
            </a:pPr>
            <a:r>
              <a:rPr lang="es-MX" sz="2000" b="1" dirty="0">
                <a:solidFill>
                  <a:schemeClr val="tx1">
                    <a:alpha val="60000"/>
                  </a:schemeClr>
                </a:solidFill>
              </a:rPr>
              <a:t>Efesios 4:26 </a:t>
            </a:r>
            <a:r>
              <a:rPr lang="es-MX" sz="2000" b="1" i="1" u="sng" dirty="0">
                <a:solidFill>
                  <a:srgbClr val="FF0000">
                    <a:alpha val="60000"/>
                  </a:srgbClr>
                </a:solidFill>
              </a:rPr>
              <a:t>Airaos, pero no pequéis; no se ponga el sol sobre vuestro enojo,</a:t>
            </a:r>
          </a:p>
          <a:p>
            <a:pPr marL="0" indent="0">
              <a:buNone/>
            </a:pPr>
            <a:endParaRPr lang="es-MX" sz="2000" b="1" i="1" u="sng" dirty="0">
              <a:solidFill>
                <a:srgbClr val="FF0000">
                  <a:alpha val="60000"/>
                </a:srgbClr>
              </a:solidFill>
            </a:endParaRPr>
          </a:p>
          <a:p>
            <a:pPr marL="0" indent="0">
              <a:buNone/>
            </a:pPr>
            <a:endParaRPr lang="es-MX" sz="2000" dirty="0">
              <a:solidFill>
                <a:schemeClr val="tx1">
                  <a:alpha val="60000"/>
                </a:schemeClr>
              </a:solidFill>
            </a:endParaRPr>
          </a:p>
          <a:p>
            <a:pPr marL="0" indent="0">
              <a:buNone/>
            </a:pPr>
            <a:endParaRPr lang="es-MX" sz="2000" dirty="0">
              <a:solidFill>
                <a:schemeClr val="tx1">
                  <a:alpha val="60000"/>
                </a:schemeClr>
              </a:solidFill>
            </a:endParaRPr>
          </a:p>
          <a:p>
            <a:pPr marL="0" indent="0">
              <a:buNone/>
            </a:pPr>
            <a:endParaRPr lang="es-MX" sz="2000" dirty="0">
              <a:solidFill>
                <a:schemeClr val="tx1">
                  <a:alpha val="60000"/>
                </a:schemeClr>
              </a:solidFill>
            </a:endParaRPr>
          </a:p>
        </p:txBody>
      </p:sp>
      <p:sp>
        <p:nvSpPr>
          <p:cNvPr id="18" name="Freeform: Shape 17">
            <a:extLst>
              <a:ext uri="{FF2B5EF4-FFF2-40B4-BE49-F238E27FC236}">
                <a16:creationId xmlns:a16="http://schemas.microsoft.com/office/drawing/2014/main" id="{F249C1C3-EBDE-4C27-BD12-A6AE40A4D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7375" y="0"/>
            <a:ext cx="6404625" cy="6373368"/>
          </a:xfrm>
          <a:custGeom>
            <a:avLst/>
            <a:gdLst>
              <a:gd name="connsiteX0" fmla="*/ 353272 w 6404625"/>
              <a:gd name="connsiteY0" fmla="*/ 0 h 6373368"/>
              <a:gd name="connsiteX1" fmla="*/ 6404625 w 6404625"/>
              <a:gd name="connsiteY1" fmla="*/ 0 h 6373368"/>
              <a:gd name="connsiteX2" fmla="*/ 6404625 w 6404625"/>
              <a:gd name="connsiteY2" fmla="*/ 6008204 h 6373368"/>
              <a:gd name="connsiteX3" fmla="*/ 6374459 w 6404625"/>
              <a:gd name="connsiteY3" fmla="*/ 6023890 h 6373368"/>
              <a:gd name="connsiteX4" fmla="*/ 6290584 w 6404625"/>
              <a:gd name="connsiteY4" fmla="*/ 6049055 h 6373368"/>
              <a:gd name="connsiteX5" fmla="*/ 6203913 w 6404625"/>
              <a:gd name="connsiteY5" fmla="*/ 6060237 h 6373368"/>
              <a:gd name="connsiteX6" fmla="*/ 6114448 w 6404625"/>
              <a:gd name="connsiteY6" fmla="*/ 6063033 h 6373368"/>
              <a:gd name="connsiteX7" fmla="*/ 6019391 w 6404625"/>
              <a:gd name="connsiteY7" fmla="*/ 6054644 h 6373368"/>
              <a:gd name="connsiteX8" fmla="*/ 5924332 w 6404625"/>
              <a:gd name="connsiteY8" fmla="*/ 6043462 h 6373368"/>
              <a:gd name="connsiteX9" fmla="*/ 5829275 w 6404625"/>
              <a:gd name="connsiteY9" fmla="*/ 6029482 h 6373368"/>
              <a:gd name="connsiteX10" fmla="*/ 5734216 w 6404625"/>
              <a:gd name="connsiteY10" fmla="*/ 6018300 h 6373368"/>
              <a:gd name="connsiteX11" fmla="*/ 5639159 w 6404625"/>
              <a:gd name="connsiteY11" fmla="*/ 6012708 h 6373368"/>
              <a:gd name="connsiteX12" fmla="*/ 5546898 w 6404625"/>
              <a:gd name="connsiteY12" fmla="*/ 6012708 h 6373368"/>
              <a:gd name="connsiteX13" fmla="*/ 5460227 w 6404625"/>
              <a:gd name="connsiteY13" fmla="*/ 6023890 h 6373368"/>
              <a:gd name="connsiteX14" fmla="*/ 5370760 w 6404625"/>
              <a:gd name="connsiteY14" fmla="*/ 6046258 h 6373368"/>
              <a:gd name="connsiteX15" fmla="*/ 5289681 w 6404625"/>
              <a:gd name="connsiteY15" fmla="*/ 6079807 h 6373368"/>
              <a:gd name="connsiteX16" fmla="*/ 5205808 w 6404625"/>
              <a:gd name="connsiteY16" fmla="*/ 6124541 h 6373368"/>
              <a:gd name="connsiteX17" fmla="*/ 5121933 w 6404625"/>
              <a:gd name="connsiteY17" fmla="*/ 6169276 h 6373368"/>
              <a:gd name="connsiteX18" fmla="*/ 5038061 w 6404625"/>
              <a:gd name="connsiteY18" fmla="*/ 6219598 h 6373368"/>
              <a:gd name="connsiteX19" fmla="*/ 4956981 w 6404625"/>
              <a:gd name="connsiteY19" fmla="*/ 6267129 h 6373368"/>
              <a:gd name="connsiteX20" fmla="*/ 4870311 w 6404625"/>
              <a:gd name="connsiteY20" fmla="*/ 6309065 h 6373368"/>
              <a:gd name="connsiteX21" fmla="*/ 4786435 w 6404625"/>
              <a:gd name="connsiteY21" fmla="*/ 6342614 h 6373368"/>
              <a:gd name="connsiteX22" fmla="*/ 4699765 w 6404625"/>
              <a:gd name="connsiteY22" fmla="*/ 6364982 h 6373368"/>
              <a:gd name="connsiteX23" fmla="*/ 4610299 w 6404625"/>
              <a:gd name="connsiteY23" fmla="*/ 6373368 h 6373368"/>
              <a:gd name="connsiteX24" fmla="*/ 4520833 w 6404625"/>
              <a:gd name="connsiteY24" fmla="*/ 6364982 h 6373368"/>
              <a:gd name="connsiteX25" fmla="*/ 4434163 w 6404625"/>
              <a:gd name="connsiteY25" fmla="*/ 6342614 h 6373368"/>
              <a:gd name="connsiteX26" fmla="*/ 4350289 w 6404625"/>
              <a:gd name="connsiteY26" fmla="*/ 6309065 h 6373368"/>
              <a:gd name="connsiteX27" fmla="*/ 4263617 w 6404625"/>
              <a:gd name="connsiteY27" fmla="*/ 6267129 h 6373368"/>
              <a:gd name="connsiteX28" fmla="*/ 4182539 w 6404625"/>
              <a:gd name="connsiteY28" fmla="*/ 6219598 h 6373368"/>
              <a:gd name="connsiteX29" fmla="*/ 4098666 w 6404625"/>
              <a:gd name="connsiteY29" fmla="*/ 6169276 h 6373368"/>
              <a:gd name="connsiteX30" fmla="*/ 4014791 w 6404625"/>
              <a:gd name="connsiteY30" fmla="*/ 6124541 h 6373368"/>
              <a:gd name="connsiteX31" fmla="*/ 3930916 w 6404625"/>
              <a:gd name="connsiteY31" fmla="*/ 6079807 h 6373368"/>
              <a:gd name="connsiteX32" fmla="*/ 3847041 w 6404625"/>
              <a:gd name="connsiteY32" fmla="*/ 6046258 h 6373368"/>
              <a:gd name="connsiteX33" fmla="*/ 3760372 w 6404625"/>
              <a:gd name="connsiteY33" fmla="*/ 6023890 h 6373368"/>
              <a:gd name="connsiteX34" fmla="*/ 3673701 w 6404625"/>
              <a:gd name="connsiteY34" fmla="*/ 6012708 h 6373368"/>
              <a:gd name="connsiteX35" fmla="*/ 3581438 w 6404625"/>
              <a:gd name="connsiteY35" fmla="*/ 6012708 h 6373368"/>
              <a:gd name="connsiteX36" fmla="*/ 3486381 w 6404625"/>
              <a:gd name="connsiteY36" fmla="*/ 6018300 h 6373368"/>
              <a:gd name="connsiteX37" fmla="*/ 3391322 w 6404625"/>
              <a:gd name="connsiteY37" fmla="*/ 6029482 h 6373368"/>
              <a:gd name="connsiteX38" fmla="*/ 3296265 w 6404625"/>
              <a:gd name="connsiteY38" fmla="*/ 6043462 h 6373368"/>
              <a:gd name="connsiteX39" fmla="*/ 3201210 w 6404625"/>
              <a:gd name="connsiteY39" fmla="*/ 6054644 h 6373368"/>
              <a:gd name="connsiteX40" fmla="*/ 3106151 w 6404625"/>
              <a:gd name="connsiteY40" fmla="*/ 6063033 h 6373368"/>
              <a:gd name="connsiteX41" fmla="*/ 3016684 w 6404625"/>
              <a:gd name="connsiteY41" fmla="*/ 6060237 h 6373368"/>
              <a:gd name="connsiteX42" fmla="*/ 2930015 w 6404625"/>
              <a:gd name="connsiteY42" fmla="*/ 6049055 h 6373368"/>
              <a:gd name="connsiteX43" fmla="*/ 2846140 w 6404625"/>
              <a:gd name="connsiteY43" fmla="*/ 6023890 h 6373368"/>
              <a:gd name="connsiteX44" fmla="*/ 2776243 w 6404625"/>
              <a:gd name="connsiteY44" fmla="*/ 5987546 h 6373368"/>
              <a:gd name="connsiteX45" fmla="*/ 2709145 w 6404625"/>
              <a:gd name="connsiteY45" fmla="*/ 5940017 h 6373368"/>
              <a:gd name="connsiteX46" fmla="*/ 2650432 w 6404625"/>
              <a:gd name="connsiteY46" fmla="*/ 5884101 h 6373368"/>
              <a:gd name="connsiteX47" fmla="*/ 2591719 w 6404625"/>
              <a:gd name="connsiteY47" fmla="*/ 5819798 h 6373368"/>
              <a:gd name="connsiteX48" fmla="*/ 2538599 w 6404625"/>
              <a:gd name="connsiteY48" fmla="*/ 5752697 h 6373368"/>
              <a:gd name="connsiteX49" fmla="*/ 2485480 w 6404625"/>
              <a:gd name="connsiteY49" fmla="*/ 5682802 h 6373368"/>
              <a:gd name="connsiteX50" fmla="*/ 2432360 w 6404625"/>
              <a:gd name="connsiteY50" fmla="*/ 5612908 h 6373368"/>
              <a:gd name="connsiteX51" fmla="*/ 2379237 w 6404625"/>
              <a:gd name="connsiteY51" fmla="*/ 5545809 h 6373368"/>
              <a:gd name="connsiteX52" fmla="*/ 2323320 w 6404625"/>
              <a:gd name="connsiteY52" fmla="*/ 5481502 h 6373368"/>
              <a:gd name="connsiteX53" fmla="*/ 2259018 w 6404625"/>
              <a:gd name="connsiteY53" fmla="*/ 5425586 h 6373368"/>
              <a:gd name="connsiteX54" fmla="*/ 2197511 w 6404625"/>
              <a:gd name="connsiteY54" fmla="*/ 5375263 h 6373368"/>
              <a:gd name="connsiteX55" fmla="*/ 2127614 w 6404625"/>
              <a:gd name="connsiteY55" fmla="*/ 5336121 h 6373368"/>
              <a:gd name="connsiteX56" fmla="*/ 2052128 w 6404625"/>
              <a:gd name="connsiteY56" fmla="*/ 5302573 h 6373368"/>
              <a:gd name="connsiteX57" fmla="*/ 1971049 w 6404625"/>
              <a:gd name="connsiteY57" fmla="*/ 5274612 h 6373368"/>
              <a:gd name="connsiteX58" fmla="*/ 1887176 w 6404625"/>
              <a:gd name="connsiteY58" fmla="*/ 5249450 h 6373368"/>
              <a:gd name="connsiteX59" fmla="*/ 1803301 w 6404625"/>
              <a:gd name="connsiteY59" fmla="*/ 5227084 h 6373368"/>
              <a:gd name="connsiteX60" fmla="*/ 1716630 w 6404625"/>
              <a:gd name="connsiteY60" fmla="*/ 5204720 h 6373368"/>
              <a:gd name="connsiteX61" fmla="*/ 1635551 w 6404625"/>
              <a:gd name="connsiteY61" fmla="*/ 5179557 h 6373368"/>
              <a:gd name="connsiteX62" fmla="*/ 1554473 w 6404625"/>
              <a:gd name="connsiteY62" fmla="*/ 5151597 h 6373368"/>
              <a:gd name="connsiteX63" fmla="*/ 1478988 w 6404625"/>
              <a:gd name="connsiteY63" fmla="*/ 5118049 h 6373368"/>
              <a:gd name="connsiteX64" fmla="*/ 1411887 w 6404625"/>
              <a:gd name="connsiteY64" fmla="*/ 5076112 h 6373368"/>
              <a:gd name="connsiteX65" fmla="*/ 1350380 w 6404625"/>
              <a:gd name="connsiteY65" fmla="*/ 5025785 h 6373368"/>
              <a:gd name="connsiteX66" fmla="*/ 1300053 w 6404625"/>
              <a:gd name="connsiteY66" fmla="*/ 4964279 h 6373368"/>
              <a:gd name="connsiteX67" fmla="*/ 1258117 w 6404625"/>
              <a:gd name="connsiteY67" fmla="*/ 4897178 h 6373368"/>
              <a:gd name="connsiteX68" fmla="*/ 1224567 w 6404625"/>
              <a:gd name="connsiteY68" fmla="*/ 4821691 h 6373368"/>
              <a:gd name="connsiteX69" fmla="*/ 1196609 w 6404625"/>
              <a:gd name="connsiteY69" fmla="*/ 4740614 h 6373368"/>
              <a:gd name="connsiteX70" fmla="*/ 1171447 w 6404625"/>
              <a:gd name="connsiteY70" fmla="*/ 4659533 h 6373368"/>
              <a:gd name="connsiteX71" fmla="*/ 1149080 w 6404625"/>
              <a:gd name="connsiteY71" fmla="*/ 4572865 h 6373368"/>
              <a:gd name="connsiteX72" fmla="*/ 1126714 w 6404625"/>
              <a:gd name="connsiteY72" fmla="*/ 4488990 h 6373368"/>
              <a:gd name="connsiteX73" fmla="*/ 1101552 w 6404625"/>
              <a:gd name="connsiteY73" fmla="*/ 4405115 h 6373368"/>
              <a:gd name="connsiteX74" fmla="*/ 1073593 w 6404625"/>
              <a:gd name="connsiteY74" fmla="*/ 4324036 h 6373368"/>
              <a:gd name="connsiteX75" fmla="*/ 1040045 w 6404625"/>
              <a:gd name="connsiteY75" fmla="*/ 4248549 h 6373368"/>
              <a:gd name="connsiteX76" fmla="*/ 1000902 w 6404625"/>
              <a:gd name="connsiteY76" fmla="*/ 4178654 h 6373368"/>
              <a:gd name="connsiteX77" fmla="*/ 950576 w 6404625"/>
              <a:gd name="connsiteY77" fmla="*/ 4117146 h 6373368"/>
              <a:gd name="connsiteX78" fmla="*/ 894659 w 6404625"/>
              <a:gd name="connsiteY78" fmla="*/ 4052841 h 6373368"/>
              <a:gd name="connsiteX79" fmla="*/ 830356 w 6404625"/>
              <a:gd name="connsiteY79" fmla="*/ 3996926 h 6373368"/>
              <a:gd name="connsiteX80" fmla="*/ 760460 w 6404625"/>
              <a:gd name="connsiteY80" fmla="*/ 3943806 h 6373368"/>
              <a:gd name="connsiteX81" fmla="*/ 690567 w 6404625"/>
              <a:gd name="connsiteY81" fmla="*/ 3890685 h 6373368"/>
              <a:gd name="connsiteX82" fmla="*/ 620671 w 6404625"/>
              <a:gd name="connsiteY82" fmla="*/ 3837564 h 6373368"/>
              <a:gd name="connsiteX83" fmla="*/ 553571 w 6404625"/>
              <a:gd name="connsiteY83" fmla="*/ 3784444 h 6373368"/>
              <a:gd name="connsiteX84" fmla="*/ 489269 w 6404625"/>
              <a:gd name="connsiteY84" fmla="*/ 3725731 h 6373368"/>
              <a:gd name="connsiteX85" fmla="*/ 433350 w 6404625"/>
              <a:gd name="connsiteY85" fmla="*/ 3667021 h 6373368"/>
              <a:gd name="connsiteX86" fmla="*/ 385824 w 6404625"/>
              <a:gd name="connsiteY86" fmla="*/ 3599922 h 6373368"/>
              <a:gd name="connsiteX87" fmla="*/ 349477 w 6404625"/>
              <a:gd name="connsiteY87" fmla="*/ 3530025 h 6373368"/>
              <a:gd name="connsiteX88" fmla="*/ 324315 w 6404625"/>
              <a:gd name="connsiteY88" fmla="*/ 3446150 h 6373368"/>
              <a:gd name="connsiteX89" fmla="*/ 313131 w 6404625"/>
              <a:gd name="connsiteY89" fmla="*/ 3359479 h 6373368"/>
              <a:gd name="connsiteX90" fmla="*/ 310335 w 6404625"/>
              <a:gd name="connsiteY90" fmla="*/ 3270014 h 6373368"/>
              <a:gd name="connsiteX91" fmla="*/ 318723 w 6404625"/>
              <a:gd name="connsiteY91" fmla="*/ 3174955 h 6373368"/>
              <a:gd name="connsiteX92" fmla="*/ 329907 w 6404625"/>
              <a:gd name="connsiteY92" fmla="*/ 3079898 h 6373368"/>
              <a:gd name="connsiteX93" fmla="*/ 343885 w 6404625"/>
              <a:gd name="connsiteY93" fmla="*/ 2984841 h 6373368"/>
              <a:gd name="connsiteX94" fmla="*/ 355069 w 6404625"/>
              <a:gd name="connsiteY94" fmla="*/ 2889784 h 6373368"/>
              <a:gd name="connsiteX95" fmla="*/ 360659 w 6404625"/>
              <a:gd name="connsiteY95" fmla="*/ 2794725 h 6373368"/>
              <a:gd name="connsiteX96" fmla="*/ 360659 w 6404625"/>
              <a:gd name="connsiteY96" fmla="*/ 2702464 h 6373368"/>
              <a:gd name="connsiteX97" fmla="*/ 349477 w 6404625"/>
              <a:gd name="connsiteY97" fmla="*/ 2615793 h 6373368"/>
              <a:gd name="connsiteX98" fmla="*/ 327111 w 6404625"/>
              <a:gd name="connsiteY98" fmla="*/ 2529122 h 6373368"/>
              <a:gd name="connsiteX99" fmla="*/ 293561 w 6404625"/>
              <a:gd name="connsiteY99" fmla="*/ 2448045 h 6373368"/>
              <a:gd name="connsiteX100" fmla="*/ 251625 w 6404625"/>
              <a:gd name="connsiteY100" fmla="*/ 2364170 h 6373368"/>
              <a:gd name="connsiteX101" fmla="*/ 204096 w 6404625"/>
              <a:gd name="connsiteY101" fmla="*/ 2280295 h 6373368"/>
              <a:gd name="connsiteX102" fmla="*/ 153769 w 6404625"/>
              <a:gd name="connsiteY102" fmla="*/ 2196423 h 6373368"/>
              <a:gd name="connsiteX103" fmla="*/ 106240 w 6404625"/>
              <a:gd name="connsiteY103" fmla="*/ 2115344 h 6373368"/>
              <a:gd name="connsiteX104" fmla="*/ 64305 w 6404625"/>
              <a:gd name="connsiteY104" fmla="*/ 2028673 h 6373368"/>
              <a:gd name="connsiteX105" fmla="*/ 30754 w 6404625"/>
              <a:gd name="connsiteY105" fmla="*/ 1944798 h 6373368"/>
              <a:gd name="connsiteX106" fmla="*/ 8387 w 6404625"/>
              <a:gd name="connsiteY106" fmla="*/ 1858129 h 6373368"/>
              <a:gd name="connsiteX107" fmla="*/ 0 w 6404625"/>
              <a:gd name="connsiteY107" fmla="*/ 1768662 h 6373368"/>
              <a:gd name="connsiteX108" fmla="*/ 8387 w 6404625"/>
              <a:gd name="connsiteY108" fmla="*/ 1679195 h 6373368"/>
              <a:gd name="connsiteX109" fmla="*/ 30754 w 6404625"/>
              <a:gd name="connsiteY109" fmla="*/ 1592526 h 6373368"/>
              <a:gd name="connsiteX110" fmla="*/ 64305 w 6404625"/>
              <a:gd name="connsiteY110" fmla="*/ 1508651 h 6373368"/>
              <a:gd name="connsiteX111" fmla="*/ 106240 w 6404625"/>
              <a:gd name="connsiteY111" fmla="*/ 1421980 h 6373368"/>
              <a:gd name="connsiteX112" fmla="*/ 153769 w 6404625"/>
              <a:gd name="connsiteY112" fmla="*/ 1340903 h 6373368"/>
              <a:gd name="connsiteX113" fmla="*/ 204096 w 6404625"/>
              <a:gd name="connsiteY113" fmla="*/ 1257028 h 6373368"/>
              <a:gd name="connsiteX114" fmla="*/ 251625 w 6404625"/>
              <a:gd name="connsiteY114" fmla="*/ 1173153 h 6373368"/>
              <a:gd name="connsiteX115" fmla="*/ 293561 w 6404625"/>
              <a:gd name="connsiteY115" fmla="*/ 1089278 h 6373368"/>
              <a:gd name="connsiteX116" fmla="*/ 327111 w 6404625"/>
              <a:gd name="connsiteY116" fmla="*/ 1008199 h 6373368"/>
              <a:gd name="connsiteX117" fmla="*/ 349477 w 6404625"/>
              <a:gd name="connsiteY117" fmla="*/ 921528 h 6373368"/>
              <a:gd name="connsiteX118" fmla="*/ 360659 w 6404625"/>
              <a:gd name="connsiteY118" fmla="*/ 834859 h 6373368"/>
              <a:gd name="connsiteX119" fmla="*/ 360659 w 6404625"/>
              <a:gd name="connsiteY119" fmla="*/ 742599 h 6373368"/>
              <a:gd name="connsiteX120" fmla="*/ 355069 w 6404625"/>
              <a:gd name="connsiteY120" fmla="*/ 647539 h 6373368"/>
              <a:gd name="connsiteX121" fmla="*/ 343885 w 6404625"/>
              <a:gd name="connsiteY121" fmla="*/ 552482 h 6373368"/>
              <a:gd name="connsiteX122" fmla="*/ 329907 w 6404625"/>
              <a:gd name="connsiteY122" fmla="*/ 457425 h 6373368"/>
              <a:gd name="connsiteX123" fmla="*/ 318723 w 6404625"/>
              <a:gd name="connsiteY123" fmla="*/ 362366 h 6373368"/>
              <a:gd name="connsiteX124" fmla="*/ 310335 w 6404625"/>
              <a:gd name="connsiteY124" fmla="*/ 267309 h 6373368"/>
              <a:gd name="connsiteX125" fmla="*/ 313131 w 6404625"/>
              <a:gd name="connsiteY125" fmla="*/ 177842 h 6373368"/>
              <a:gd name="connsiteX126" fmla="*/ 324315 w 6404625"/>
              <a:gd name="connsiteY126" fmla="*/ 91173 h 6373368"/>
              <a:gd name="connsiteX127" fmla="*/ 349477 w 6404625"/>
              <a:gd name="connsiteY127" fmla="*/ 7296 h 637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404625" h="6373368">
                <a:moveTo>
                  <a:pt x="353272" y="0"/>
                </a:moveTo>
                <a:lnTo>
                  <a:pt x="6404625" y="0"/>
                </a:lnTo>
                <a:lnTo>
                  <a:pt x="6404625" y="6008204"/>
                </a:lnTo>
                <a:lnTo>
                  <a:pt x="6374459" y="6023890"/>
                </a:lnTo>
                <a:lnTo>
                  <a:pt x="6290584" y="6049055"/>
                </a:lnTo>
                <a:lnTo>
                  <a:pt x="6203913" y="6060237"/>
                </a:lnTo>
                <a:lnTo>
                  <a:pt x="6114448" y="6063033"/>
                </a:lnTo>
                <a:lnTo>
                  <a:pt x="6019391" y="6054644"/>
                </a:lnTo>
                <a:lnTo>
                  <a:pt x="5924332" y="6043462"/>
                </a:lnTo>
                <a:lnTo>
                  <a:pt x="5829275" y="6029482"/>
                </a:lnTo>
                <a:lnTo>
                  <a:pt x="5734216" y="6018300"/>
                </a:lnTo>
                <a:lnTo>
                  <a:pt x="5639159" y="6012708"/>
                </a:lnTo>
                <a:lnTo>
                  <a:pt x="5546898" y="6012708"/>
                </a:lnTo>
                <a:lnTo>
                  <a:pt x="5460227" y="6023890"/>
                </a:lnTo>
                <a:lnTo>
                  <a:pt x="5370760" y="6046258"/>
                </a:lnTo>
                <a:lnTo>
                  <a:pt x="5289681" y="6079807"/>
                </a:lnTo>
                <a:lnTo>
                  <a:pt x="5205808" y="6124541"/>
                </a:lnTo>
                <a:lnTo>
                  <a:pt x="5121933" y="6169276"/>
                </a:lnTo>
                <a:lnTo>
                  <a:pt x="5038061" y="6219598"/>
                </a:lnTo>
                <a:lnTo>
                  <a:pt x="4956981" y="6267129"/>
                </a:lnTo>
                <a:lnTo>
                  <a:pt x="4870311" y="6309065"/>
                </a:lnTo>
                <a:lnTo>
                  <a:pt x="4786435" y="6342614"/>
                </a:lnTo>
                <a:lnTo>
                  <a:pt x="4699765" y="6364982"/>
                </a:lnTo>
                <a:lnTo>
                  <a:pt x="4610299" y="6373368"/>
                </a:lnTo>
                <a:lnTo>
                  <a:pt x="4520833" y="6364982"/>
                </a:lnTo>
                <a:lnTo>
                  <a:pt x="4434163" y="6342614"/>
                </a:lnTo>
                <a:lnTo>
                  <a:pt x="4350289" y="6309065"/>
                </a:lnTo>
                <a:lnTo>
                  <a:pt x="4263617" y="6267129"/>
                </a:lnTo>
                <a:lnTo>
                  <a:pt x="4182539" y="6219598"/>
                </a:lnTo>
                <a:lnTo>
                  <a:pt x="4098666" y="6169276"/>
                </a:lnTo>
                <a:lnTo>
                  <a:pt x="4014791" y="6124541"/>
                </a:lnTo>
                <a:lnTo>
                  <a:pt x="3930916" y="6079807"/>
                </a:lnTo>
                <a:lnTo>
                  <a:pt x="3847041" y="6046258"/>
                </a:lnTo>
                <a:lnTo>
                  <a:pt x="3760372" y="6023890"/>
                </a:lnTo>
                <a:lnTo>
                  <a:pt x="3673701" y="6012708"/>
                </a:lnTo>
                <a:lnTo>
                  <a:pt x="3581438" y="6012708"/>
                </a:lnTo>
                <a:lnTo>
                  <a:pt x="3486381" y="6018300"/>
                </a:lnTo>
                <a:lnTo>
                  <a:pt x="3391322" y="6029482"/>
                </a:lnTo>
                <a:lnTo>
                  <a:pt x="3296265" y="6043462"/>
                </a:lnTo>
                <a:lnTo>
                  <a:pt x="3201210" y="6054644"/>
                </a:lnTo>
                <a:lnTo>
                  <a:pt x="3106151" y="6063033"/>
                </a:lnTo>
                <a:lnTo>
                  <a:pt x="3016684" y="6060237"/>
                </a:lnTo>
                <a:lnTo>
                  <a:pt x="2930015" y="6049055"/>
                </a:lnTo>
                <a:lnTo>
                  <a:pt x="2846140" y="6023890"/>
                </a:lnTo>
                <a:lnTo>
                  <a:pt x="2776243" y="5987546"/>
                </a:lnTo>
                <a:lnTo>
                  <a:pt x="2709145" y="5940017"/>
                </a:lnTo>
                <a:lnTo>
                  <a:pt x="2650432" y="5884101"/>
                </a:lnTo>
                <a:lnTo>
                  <a:pt x="2591719" y="5819798"/>
                </a:lnTo>
                <a:lnTo>
                  <a:pt x="2538599" y="5752697"/>
                </a:lnTo>
                <a:lnTo>
                  <a:pt x="2485480" y="5682802"/>
                </a:lnTo>
                <a:lnTo>
                  <a:pt x="2432360" y="5612908"/>
                </a:lnTo>
                <a:lnTo>
                  <a:pt x="2379237" y="5545809"/>
                </a:lnTo>
                <a:lnTo>
                  <a:pt x="2323320" y="5481502"/>
                </a:lnTo>
                <a:lnTo>
                  <a:pt x="2259018" y="5425586"/>
                </a:lnTo>
                <a:lnTo>
                  <a:pt x="2197511" y="5375263"/>
                </a:lnTo>
                <a:lnTo>
                  <a:pt x="2127614" y="5336121"/>
                </a:lnTo>
                <a:lnTo>
                  <a:pt x="2052128" y="5302573"/>
                </a:lnTo>
                <a:lnTo>
                  <a:pt x="1971049" y="5274612"/>
                </a:lnTo>
                <a:lnTo>
                  <a:pt x="1887176" y="5249450"/>
                </a:lnTo>
                <a:lnTo>
                  <a:pt x="1803301" y="5227084"/>
                </a:lnTo>
                <a:lnTo>
                  <a:pt x="1716630" y="5204720"/>
                </a:lnTo>
                <a:lnTo>
                  <a:pt x="1635551" y="5179557"/>
                </a:lnTo>
                <a:lnTo>
                  <a:pt x="1554473" y="5151597"/>
                </a:lnTo>
                <a:lnTo>
                  <a:pt x="1478988" y="5118049"/>
                </a:lnTo>
                <a:lnTo>
                  <a:pt x="1411887" y="5076112"/>
                </a:lnTo>
                <a:lnTo>
                  <a:pt x="1350380" y="5025785"/>
                </a:lnTo>
                <a:lnTo>
                  <a:pt x="1300053" y="4964279"/>
                </a:lnTo>
                <a:lnTo>
                  <a:pt x="1258117" y="4897178"/>
                </a:lnTo>
                <a:lnTo>
                  <a:pt x="1224567" y="4821691"/>
                </a:lnTo>
                <a:lnTo>
                  <a:pt x="1196609" y="4740614"/>
                </a:lnTo>
                <a:lnTo>
                  <a:pt x="1171447" y="4659533"/>
                </a:lnTo>
                <a:lnTo>
                  <a:pt x="1149080" y="4572865"/>
                </a:lnTo>
                <a:lnTo>
                  <a:pt x="1126714" y="4488990"/>
                </a:lnTo>
                <a:lnTo>
                  <a:pt x="1101552" y="4405115"/>
                </a:lnTo>
                <a:lnTo>
                  <a:pt x="1073593" y="4324036"/>
                </a:lnTo>
                <a:lnTo>
                  <a:pt x="1040045" y="4248549"/>
                </a:lnTo>
                <a:lnTo>
                  <a:pt x="1000902" y="4178654"/>
                </a:lnTo>
                <a:lnTo>
                  <a:pt x="950576" y="4117146"/>
                </a:lnTo>
                <a:lnTo>
                  <a:pt x="894659" y="4052841"/>
                </a:lnTo>
                <a:lnTo>
                  <a:pt x="830356" y="3996926"/>
                </a:lnTo>
                <a:lnTo>
                  <a:pt x="760460" y="3943806"/>
                </a:lnTo>
                <a:lnTo>
                  <a:pt x="690567" y="3890685"/>
                </a:lnTo>
                <a:lnTo>
                  <a:pt x="620671" y="3837564"/>
                </a:lnTo>
                <a:lnTo>
                  <a:pt x="553571" y="3784444"/>
                </a:lnTo>
                <a:lnTo>
                  <a:pt x="489269" y="3725731"/>
                </a:lnTo>
                <a:lnTo>
                  <a:pt x="433350" y="3667021"/>
                </a:lnTo>
                <a:lnTo>
                  <a:pt x="385824" y="3599922"/>
                </a:lnTo>
                <a:lnTo>
                  <a:pt x="349477" y="3530025"/>
                </a:lnTo>
                <a:lnTo>
                  <a:pt x="324315" y="3446150"/>
                </a:lnTo>
                <a:lnTo>
                  <a:pt x="313131" y="3359479"/>
                </a:lnTo>
                <a:lnTo>
                  <a:pt x="310335" y="3270014"/>
                </a:lnTo>
                <a:lnTo>
                  <a:pt x="318723" y="3174955"/>
                </a:lnTo>
                <a:lnTo>
                  <a:pt x="329907" y="3079898"/>
                </a:lnTo>
                <a:lnTo>
                  <a:pt x="343885" y="2984841"/>
                </a:lnTo>
                <a:lnTo>
                  <a:pt x="355069" y="2889784"/>
                </a:lnTo>
                <a:lnTo>
                  <a:pt x="360659" y="2794725"/>
                </a:lnTo>
                <a:lnTo>
                  <a:pt x="360659" y="2702464"/>
                </a:lnTo>
                <a:lnTo>
                  <a:pt x="349477" y="2615793"/>
                </a:lnTo>
                <a:lnTo>
                  <a:pt x="327111" y="2529122"/>
                </a:lnTo>
                <a:lnTo>
                  <a:pt x="293561" y="2448045"/>
                </a:lnTo>
                <a:lnTo>
                  <a:pt x="251625" y="2364170"/>
                </a:lnTo>
                <a:lnTo>
                  <a:pt x="204096" y="2280295"/>
                </a:lnTo>
                <a:lnTo>
                  <a:pt x="153769" y="2196423"/>
                </a:lnTo>
                <a:lnTo>
                  <a:pt x="106240" y="2115344"/>
                </a:lnTo>
                <a:lnTo>
                  <a:pt x="64305" y="2028673"/>
                </a:lnTo>
                <a:lnTo>
                  <a:pt x="30754" y="1944798"/>
                </a:lnTo>
                <a:lnTo>
                  <a:pt x="8387" y="1858129"/>
                </a:lnTo>
                <a:lnTo>
                  <a:pt x="0" y="1768662"/>
                </a:lnTo>
                <a:lnTo>
                  <a:pt x="8387" y="1679195"/>
                </a:lnTo>
                <a:lnTo>
                  <a:pt x="30754" y="1592526"/>
                </a:lnTo>
                <a:lnTo>
                  <a:pt x="64305" y="1508651"/>
                </a:lnTo>
                <a:lnTo>
                  <a:pt x="106240" y="1421980"/>
                </a:lnTo>
                <a:lnTo>
                  <a:pt x="153769" y="1340903"/>
                </a:lnTo>
                <a:lnTo>
                  <a:pt x="204096" y="1257028"/>
                </a:lnTo>
                <a:lnTo>
                  <a:pt x="251625" y="1173153"/>
                </a:lnTo>
                <a:lnTo>
                  <a:pt x="293561" y="1089278"/>
                </a:lnTo>
                <a:lnTo>
                  <a:pt x="327111" y="1008199"/>
                </a:lnTo>
                <a:lnTo>
                  <a:pt x="349477" y="921528"/>
                </a:lnTo>
                <a:lnTo>
                  <a:pt x="360659" y="834859"/>
                </a:lnTo>
                <a:lnTo>
                  <a:pt x="360659" y="742599"/>
                </a:lnTo>
                <a:lnTo>
                  <a:pt x="355069" y="647539"/>
                </a:lnTo>
                <a:lnTo>
                  <a:pt x="343885" y="552482"/>
                </a:lnTo>
                <a:lnTo>
                  <a:pt x="329907" y="457425"/>
                </a:lnTo>
                <a:lnTo>
                  <a:pt x="318723" y="362366"/>
                </a:lnTo>
                <a:lnTo>
                  <a:pt x="310335" y="267309"/>
                </a:lnTo>
                <a:lnTo>
                  <a:pt x="313131" y="177842"/>
                </a:lnTo>
                <a:lnTo>
                  <a:pt x="324315" y="91173"/>
                </a:lnTo>
                <a:lnTo>
                  <a:pt x="349477" y="7296"/>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7832" r="20558" b="-1"/>
          <a:stretch/>
        </p:blipFill>
        <p:spPr>
          <a:xfrm>
            <a:off x="6003221" y="10"/>
            <a:ext cx="6188779" cy="6157770"/>
          </a:xfrm>
          <a:custGeom>
            <a:avLst/>
            <a:gdLst/>
            <a:ahLst/>
            <a:cxnLst/>
            <a:rect l="l" t="t" r="r" b="b"/>
            <a:pathLst>
              <a:path w="6188779" h="6157780">
                <a:moveTo>
                  <a:pt x="384150" y="0"/>
                </a:moveTo>
                <a:lnTo>
                  <a:pt x="6188779" y="0"/>
                </a:lnTo>
                <a:lnTo>
                  <a:pt x="6188779" y="5757340"/>
                </a:lnTo>
                <a:lnTo>
                  <a:pt x="6142640" y="5790022"/>
                </a:lnTo>
                <a:lnTo>
                  <a:pt x="6076017" y="5824665"/>
                </a:lnTo>
                <a:lnTo>
                  <a:pt x="5996070" y="5848651"/>
                </a:lnTo>
                <a:lnTo>
                  <a:pt x="5913457" y="5859310"/>
                </a:lnTo>
                <a:lnTo>
                  <a:pt x="5828180" y="5861974"/>
                </a:lnTo>
                <a:lnTo>
                  <a:pt x="5737573" y="5853979"/>
                </a:lnTo>
                <a:lnTo>
                  <a:pt x="5646965" y="5843320"/>
                </a:lnTo>
                <a:lnTo>
                  <a:pt x="5556358" y="5829995"/>
                </a:lnTo>
                <a:lnTo>
                  <a:pt x="5465751" y="5819336"/>
                </a:lnTo>
                <a:lnTo>
                  <a:pt x="5375143" y="5814006"/>
                </a:lnTo>
                <a:lnTo>
                  <a:pt x="5287201" y="5814006"/>
                </a:lnTo>
                <a:lnTo>
                  <a:pt x="5204589" y="5824665"/>
                </a:lnTo>
                <a:lnTo>
                  <a:pt x="5119310" y="5845985"/>
                </a:lnTo>
                <a:lnTo>
                  <a:pt x="5042027" y="5877963"/>
                </a:lnTo>
                <a:lnTo>
                  <a:pt x="4962081" y="5920603"/>
                </a:lnTo>
                <a:lnTo>
                  <a:pt x="4882133" y="5963242"/>
                </a:lnTo>
                <a:lnTo>
                  <a:pt x="4802186" y="6011210"/>
                </a:lnTo>
                <a:lnTo>
                  <a:pt x="4724903" y="6056514"/>
                </a:lnTo>
                <a:lnTo>
                  <a:pt x="4642291" y="6096487"/>
                </a:lnTo>
                <a:lnTo>
                  <a:pt x="4562343" y="6128466"/>
                </a:lnTo>
                <a:lnTo>
                  <a:pt x="4479729" y="6149785"/>
                </a:lnTo>
                <a:lnTo>
                  <a:pt x="4394453" y="6157780"/>
                </a:lnTo>
                <a:lnTo>
                  <a:pt x="4309175" y="6149785"/>
                </a:lnTo>
                <a:lnTo>
                  <a:pt x="4226563" y="6128466"/>
                </a:lnTo>
                <a:lnTo>
                  <a:pt x="4146616" y="6096487"/>
                </a:lnTo>
                <a:lnTo>
                  <a:pt x="4064003" y="6056514"/>
                </a:lnTo>
                <a:lnTo>
                  <a:pt x="3986719" y="6011210"/>
                </a:lnTo>
                <a:lnTo>
                  <a:pt x="3906773" y="5963242"/>
                </a:lnTo>
                <a:lnTo>
                  <a:pt x="3826826" y="5920603"/>
                </a:lnTo>
                <a:lnTo>
                  <a:pt x="3746877" y="5877963"/>
                </a:lnTo>
                <a:lnTo>
                  <a:pt x="3666929" y="5845985"/>
                </a:lnTo>
                <a:lnTo>
                  <a:pt x="3584318" y="5824665"/>
                </a:lnTo>
                <a:lnTo>
                  <a:pt x="3501705" y="5814006"/>
                </a:lnTo>
                <a:lnTo>
                  <a:pt x="3413762" y="5814006"/>
                </a:lnTo>
                <a:lnTo>
                  <a:pt x="3323155" y="5819336"/>
                </a:lnTo>
                <a:lnTo>
                  <a:pt x="3232547" y="5829995"/>
                </a:lnTo>
                <a:lnTo>
                  <a:pt x="3141940" y="5843320"/>
                </a:lnTo>
                <a:lnTo>
                  <a:pt x="3051334" y="5853979"/>
                </a:lnTo>
                <a:lnTo>
                  <a:pt x="2960727" y="5861974"/>
                </a:lnTo>
                <a:lnTo>
                  <a:pt x="2875448" y="5859310"/>
                </a:lnTo>
                <a:lnTo>
                  <a:pt x="2792837" y="5848651"/>
                </a:lnTo>
                <a:lnTo>
                  <a:pt x="2712889" y="5824665"/>
                </a:lnTo>
                <a:lnTo>
                  <a:pt x="2646265" y="5790022"/>
                </a:lnTo>
                <a:lnTo>
                  <a:pt x="2582308" y="5744719"/>
                </a:lnTo>
                <a:lnTo>
                  <a:pt x="2526343" y="5691420"/>
                </a:lnTo>
                <a:lnTo>
                  <a:pt x="2470381" y="5630127"/>
                </a:lnTo>
                <a:lnTo>
                  <a:pt x="2419747" y="5566168"/>
                </a:lnTo>
                <a:lnTo>
                  <a:pt x="2369114" y="5499546"/>
                </a:lnTo>
                <a:lnTo>
                  <a:pt x="2318480" y="5432923"/>
                </a:lnTo>
                <a:lnTo>
                  <a:pt x="2267846" y="5368966"/>
                </a:lnTo>
                <a:lnTo>
                  <a:pt x="2214548" y="5307671"/>
                </a:lnTo>
                <a:lnTo>
                  <a:pt x="2153255" y="5254373"/>
                </a:lnTo>
                <a:lnTo>
                  <a:pt x="2094628" y="5206405"/>
                </a:lnTo>
                <a:lnTo>
                  <a:pt x="2028005" y="5169096"/>
                </a:lnTo>
                <a:lnTo>
                  <a:pt x="1956051" y="5137117"/>
                </a:lnTo>
                <a:lnTo>
                  <a:pt x="1878768" y="5110467"/>
                </a:lnTo>
                <a:lnTo>
                  <a:pt x="1798822" y="5086483"/>
                </a:lnTo>
                <a:lnTo>
                  <a:pt x="1718873" y="5065163"/>
                </a:lnTo>
                <a:lnTo>
                  <a:pt x="1636260" y="5043845"/>
                </a:lnTo>
                <a:lnTo>
                  <a:pt x="1558978" y="5019861"/>
                </a:lnTo>
                <a:lnTo>
                  <a:pt x="1481696" y="4993211"/>
                </a:lnTo>
                <a:lnTo>
                  <a:pt x="1409744" y="4961233"/>
                </a:lnTo>
                <a:lnTo>
                  <a:pt x="1345785" y="4921259"/>
                </a:lnTo>
                <a:lnTo>
                  <a:pt x="1287158" y="4873289"/>
                </a:lnTo>
                <a:lnTo>
                  <a:pt x="1239188" y="4814663"/>
                </a:lnTo>
                <a:lnTo>
                  <a:pt x="1199215" y="4750703"/>
                </a:lnTo>
                <a:lnTo>
                  <a:pt x="1167237" y="4678752"/>
                </a:lnTo>
                <a:lnTo>
                  <a:pt x="1140586" y="4601469"/>
                </a:lnTo>
                <a:lnTo>
                  <a:pt x="1116602" y="4524185"/>
                </a:lnTo>
                <a:lnTo>
                  <a:pt x="1095283" y="4441574"/>
                </a:lnTo>
                <a:lnTo>
                  <a:pt x="1073962" y="4361626"/>
                </a:lnTo>
                <a:lnTo>
                  <a:pt x="1049979" y="4281677"/>
                </a:lnTo>
                <a:lnTo>
                  <a:pt x="1023330" y="4204395"/>
                </a:lnTo>
                <a:lnTo>
                  <a:pt x="991351" y="4132443"/>
                </a:lnTo>
                <a:lnTo>
                  <a:pt x="954043" y="4065820"/>
                </a:lnTo>
                <a:lnTo>
                  <a:pt x="906073" y="4007191"/>
                </a:lnTo>
                <a:lnTo>
                  <a:pt x="852774" y="3945898"/>
                </a:lnTo>
                <a:lnTo>
                  <a:pt x="791482" y="3892600"/>
                </a:lnTo>
                <a:lnTo>
                  <a:pt x="724858" y="3841967"/>
                </a:lnTo>
                <a:lnTo>
                  <a:pt x="658236" y="3791333"/>
                </a:lnTo>
                <a:lnTo>
                  <a:pt x="591613" y="3740699"/>
                </a:lnTo>
                <a:lnTo>
                  <a:pt x="527656" y="3690067"/>
                </a:lnTo>
                <a:lnTo>
                  <a:pt x="466362" y="3634102"/>
                </a:lnTo>
                <a:lnTo>
                  <a:pt x="413063" y="3578140"/>
                </a:lnTo>
                <a:lnTo>
                  <a:pt x="367761" y="3514183"/>
                </a:lnTo>
                <a:lnTo>
                  <a:pt x="333116" y="3447559"/>
                </a:lnTo>
                <a:lnTo>
                  <a:pt x="309132" y="3367611"/>
                </a:lnTo>
                <a:lnTo>
                  <a:pt x="298471" y="3284998"/>
                </a:lnTo>
                <a:lnTo>
                  <a:pt x="295806" y="3199721"/>
                </a:lnTo>
                <a:lnTo>
                  <a:pt x="303802" y="3109114"/>
                </a:lnTo>
                <a:lnTo>
                  <a:pt x="314462" y="3018506"/>
                </a:lnTo>
                <a:lnTo>
                  <a:pt x="327785" y="2927901"/>
                </a:lnTo>
                <a:lnTo>
                  <a:pt x="338446" y="2837293"/>
                </a:lnTo>
                <a:lnTo>
                  <a:pt x="343774" y="2746686"/>
                </a:lnTo>
                <a:lnTo>
                  <a:pt x="343774" y="2658743"/>
                </a:lnTo>
                <a:lnTo>
                  <a:pt x="333116" y="2576130"/>
                </a:lnTo>
                <a:lnTo>
                  <a:pt x="311796" y="2493517"/>
                </a:lnTo>
                <a:lnTo>
                  <a:pt x="279817" y="2416237"/>
                </a:lnTo>
                <a:lnTo>
                  <a:pt x="239844" y="2336288"/>
                </a:lnTo>
                <a:lnTo>
                  <a:pt x="194541" y="2256340"/>
                </a:lnTo>
                <a:lnTo>
                  <a:pt x="146571" y="2176393"/>
                </a:lnTo>
                <a:lnTo>
                  <a:pt x="101267" y="2099111"/>
                </a:lnTo>
                <a:lnTo>
                  <a:pt x="61293" y="2016498"/>
                </a:lnTo>
                <a:lnTo>
                  <a:pt x="29315" y="1936550"/>
                </a:lnTo>
                <a:lnTo>
                  <a:pt x="7995" y="1853939"/>
                </a:lnTo>
                <a:lnTo>
                  <a:pt x="0" y="1768660"/>
                </a:lnTo>
                <a:lnTo>
                  <a:pt x="7995" y="1683383"/>
                </a:lnTo>
                <a:lnTo>
                  <a:pt x="29315" y="1600771"/>
                </a:lnTo>
                <a:lnTo>
                  <a:pt x="61293" y="1520824"/>
                </a:lnTo>
                <a:lnTo>
                  <a:pt x="101267" y="1438211"/>
                </a:lnTo>
                <a:lnTo>
                  <a:pt x="146571" y="1360929"/>
                </a:lnTo>
                <a:lnTo>
                  <a:pt x="194541" y="1280980"/>
                </a:lnTo>
                <a:lnTo>
                  <a:pt x="239844" y="1201034"/>
                </a:lnTo>
                <a:lnTo>
                  <a:pt x="279817" y="1121085"/>
                </a:lnTo>
                <a:lnTo>
                  <a:pt x="311796" y="1043803"/>
                </a:lnTo>
                <a:lnTo>
                  <a:pt x="333116" y="961190"/>
                </a:lnTo>
                <a:lnTo>
                  <a:pt x="343774" y="878578"/>
                </a:lnTo>
                <a:lnTo>
                  <a:pt x="343774" y="790636"/>
                </a:lnTo>
                <a:lnTo>
                  <a:pt x="338446" y="700029"/>
                </a:lnTo>
                <a:lnTo>
                  <a:pt x="327785" y="609422"/>
                </a:lnTo>
                <a:lnTo>
                  <a:pt x="314462" y="518814"/>
                </a:lnTo>
                <a:lnTo>
                  <a:pt x="303802" y="428207"/>
                </a:lnTo>
                <a:lnTo>
                  <a:pt x="295806" y="337599"/>
                </a:lnTo>
                <a:lnTo>
                  <a:pt x="298471" y="252322"/>
                </a:lnTo>
                <a:lnTo>
                  <a:pt x="309132" y="169710"/>
                </a:lnTo>
                <a:lnTo>
                  <a:pt x="333116" y="89761"/>
                </a:lnTo>
                <a:lnTo>
                  <a:pt x="367761" y="23140"/>
                </a:lnTo>
                <a:close/>
              </a:path>
            </a:pathLst>
          </a:custGeom>
          <a:ln w="203200">
            <a:noFill/>
          </a:ln>
        </p:spPr>
      </p:pic>
      <p:sp>
        <p:nvSpPr>
          <p:cNvPr id="10" name="Marcador de pie de página 2">
            <a:extLst>
              <a:ext uri="{FF2B5EF4-FFF2-40B4-BE49-F238E27FC236}">
                <a16:creationId xmlns:a16="http://schemas.microsoft.com/office/drawing/2014/main" id="{87FEB265-7940-423F-B772-ECF513E99225}"/>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1" name="Marcador de número de diapositiva 3">
            <a:extLst>
              <a:ext uri="{FF2B5EF4-FFF2-40B4-BE49-F238E27FC236}">
                <a16:creationId xmlns:a16="http://schemas.microsoft.com/office/drawing/2014/main" id="{4146E2D2-ACAD-4F58-828E-FA631B6E78F0}"/>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4</a:t>
            </a:fld>
            <a:endParaRPr lang="es-MX"/>
          </a:p>
        </p:txBody>
      </p:sp>
    </p:spTree>
    <p:extLst>
      <p:ext uri="{BB962C8B-B14F-4D97-AF65-F5344CB8AC3E}">
        <p14:creationId xmlns:p14="http://schemas.microsoft.com/office/powerpoint/2010/main" val="30128740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1">
            <a:extLst>
              <a:ext uri="{FF2B5EF4-FFF2-40B4-BE49-F238E27FC236}">
                <a16:creationId xmlns:a16="http://schemas.microsoft.com/office/drawing/2014/main" id="{59264BFD-360D-430E-B593-7BC0D00FBD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3">
            <a:extLst>
              <a:ext uri="{FF2B5EF4-FFF2-40B4-BE49-F238E27FC236}">
                <a16:creationId xmlns:a16="http://schemas.microsoft.com/office/drawing/2014/main" id="{A4538145-ACBA-40C0-AFBD-DE742723D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useBgFill="1">
          <p:nvSpPr>
            <p:cNvPr id="15" name="Rectangle 14">
              <a:extLst>
                <a:ext uri="{FF2B5EF4-FFF2-40B4-BE49-F238E27FC236}">
                  <a16:creationId xmlns:a16="http://schemas.microsoft.com/office/drawing/2014/main" id="{7BAD3960-6DE9-4457-8083-F6FFBD58D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16" name="Rectangle 15">
              <a:extLst>
                <a:ext uri="{FF2B5EF4-FFF2-40B4-BE49-F238E27FC236}">
                  <a16:creationId xmlns:a16="http://schemas.microsoft.com/office/drawing/2014/main" id="{F3F5E368-26F9-408D-9C1D-D007FCE0C2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765051" y="662400"/>
            <a:ext cx="4516505" cy="1492132"/>
          </a:xfrm>
        </p:spPr>
        <p:txBody>
          <a:bodyPr anchor="t">
            <a:normAutofit/>
          </a:bodyPr>
          <a:lstStyle/>
          <a:p>
            <a:r>
              <a:rPr lang="es-MX" dirty="0"/>
              <a:t>La Mujer Como Esposa</a:t>
            </a:r>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765052" y="2606039"/>
            <a:ext cx="4389998" cy="3524761"/>
          </a:xfrm>
        </p:spPr>
        <p:txBody>
          <a:bodyPr>
            <a:normAutofit/>
          </a:bodyPr>
          <a:lstStyle/>
          <a:p>
            <a:pPr marL="0" indent="0">
              <a:buNone/>
            </a:pPr>
            <a:r>
              <a:rPr lang="es-MX" sz="2000" b="1" dirty="0">
                <a:solidFill>
                  <a:schemeClr val="tx1">
                    <a:alpha val="60000"/>
                  </a:schemeClr>
                </a:solidFill>
              </a:rPr>
              <a:t>Génesis 2:18 </a:t>
            </a:r>
            <a:r>
              <a:rPr lang="es-MX" sz="2000" i="1" dirty="0">
                <a:solidFill>
                  <a:schemeClr val="bg2">
                    <a:lumMod val="50000"/>
                  </a:schemeClr>
                </a:solidFill>
              </a:rPr>
              <a:t>Y dijo Jehová Dios: No es bueno que el hombre esté solo; </a:t>
            </a:r>
            <a:br>
              <a:rPr lang="es-MX" sz="2000" i="1" dirty="0">
                <a:solidFill>
                  <a:schemeClr val="bg2">
                    <a:lumMod val="50000"/>
                  </a:schemeClr>
                </a:solidFill>
              </a:rPr>
            </a:br>
            <a:r>
              <a:rPr lang="es-MX" sz="2000" b="1" i="1" u="sng" dirty="0">
                <a:solidFill>
                  <a:schemeClr val="bg2">
                    <a:lumMod val="50000"/>
                  </a:schemeClr>
                </a:solidFill>
              </a:rPr>
              <a:t>le haré ayuda idónea para él.</a:t>
            </a:r>
          </a:p>
          <a:p>
            <a:pPr marL="0" indent="0">
              <a:buNone/>
            </a:pPr>
            <a:r>
              <a:rPr lang="es-MX" sz="2000" b="1" dirty="0">
                <a:solidFill>
                  <a:schemeClr val="tx1">
                    <a:alpha val="60000"/>
                  </a:schemeClr>
                </a:solidFill>
              </a:rPr>
              <a:t>Efesios 4:26 </a:t>
            </a:r>
            <a:r>
              <a:rPr lang="es-MX" sz="2000" b="1" i="1" u="sng" dirty="0">
                <a:solidFill>
                  <a:srgbClr val="FF0000">
                    <a:alpha val="60000"/>
                  </a:srgbClr>
                </a:solidFill>
              </a:rPr>
              <a:t>Airaos, pero no pequéis; no se ponga el sol sobre vuestro enojo,</a:t>
            </a:r>
            <a:endParaRPr lang="es-MX" sz="2000" b="1" i="1" u="sng" dirty="0">
              <a:solidFill>
                <a:schemeClr val="bg2">
                  <a:lumMod val="50000"/>
                </a:schemeClr>
              </a:solidFill>
            </a:endParaRPr>
          </a:p>
          <a:p>
            <a:pPr marL="0" indent="0">
              <a:buNone/>
            </a:pPr>
            <a:r>
              <a:rPr lang="es-MX" sz="2000" b="1" dirty="0">
                <a:solidFill>
                  <a:schemeClr val="tx1">
                    <a:alpha val="60000"/>
                  </a:schemeClr>
                </a:solidFill>
              </a:rPr>
              <a:t>Efesios 5:25 </a:t>
            </a:r>
            <a:r>
              <a:rPr lang="es-MX" sz="2000" b="1" i="1" u="sng" dirty="0">
                <a:solidFill>
                  <a:srgbClr val="FF0000">
                    <a:alpha val="60000"/>
                  </a:srgbClr>
                </a:solidFill>
              </a:rPr>
              <a:t>Maridos, amad a vuestras mujeres</a:t>
            </a:r>
            <a:r>
              <a:rPr lang="es-MX" sz="2000" i="1" dirty="0">
                <a:solidFill>
                  <a:schemeClr val="tx1">
                    <a:alpha val="60000"/>
                  </a:schemeClr>
                </a:solidFill>
              </a:rPr>
              <a:t>, así como Cristo amó a la iglesia, y se entregó a sí mismo por ella,</a:t>
            </a:r>
          </a:p>
        </p:txBody>
      </p:sp>
      <p:sp>
        <p:nvSpPr>
          <p:cNvPr id="18" name="Freeform: Shape 17">
            <a:extLst>
              <a:ext uri="{FF2B5EF4-FFF2-40B4-BE49-F238E27FC236}">
                <a16:creationId xmlns:a16="http://schemas.microsoft.com/office/drawing/2014/main" id="{F249C1C3-EBDE-4C27-BD12-A6AE40A4D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7375" y="0"/>
            <a:ext cx="6404625" cy="6373368"/>
          </a:xfrm>
          <a:custGeom>
            <a:avLst/>
            <a:gdLst>
              <a:gd name="connsiteX0" fmla="*/ 353272 w 6404625"/>
              <a:gd name="connsiteY0" fmla="*/ 0 h 6373368"/>
              <a:gd name="connsiteX1" fmla="*/ 6404625 w 6404625"/>
              <a:gd name="connsiteY1" fmla="*/ 0 h 6373368"/>
              <a:gd name="connsiteX2" fmla="*/ 6404625 w 6404625"/>
              <a:gd name="connsiteY2" fmla="*/ 6008204 h 6373368"/>
              <a:gd name="connsiteX3" fmla="*/ 6374459 w 6404625"/>
              <a:gd name="connsiteY3" fmla="*/ 6023890 h 6373368"/>
              <a:gd name="connsiteX4" fmla="*/ 6290584 w 6404625"/>
              <a:gd name="connsiteY4" fmla="*/ 6049055 h 6373368"/>
              <a:gd name="connsiteX5" fmla="*/ 6203913 w 6404625"/>
              <a:gd name="connsiteY5" fmla="*/ 6060237 h 6373368"/>
              <a:gd name="connsiteX6" fmla="*/ 6114448 w 6404625"/>
              <a:gd name="connsiteY6" fmla="*/ 6063033 h 6373368"/>
              <a:gd name="connsiteX7" fmla="*/ 6019391 w 6404625"/>
              <a:gd name="connsiteY7" fmla="*/ 6054644 h 6373368"/>
              <a:gd name="connsiteX8" fmla="*/ 5924332 w 6404625"/>
              <a:gd name="connsiteY8" fmla="*/ 6043462 h 6373368"/>
              <a:gd name="connsiteX9" fmla="*/ 5829275 w 6404625"/>
              <a:gd name="connsiteY9" fmla="*/ 6029482 h 6373368"/>
              <a:gd name="connsiteX10" fmla="*/ 5734216 w 6404625"/>
              <a:gd name="connsiteY10" fmla="*/ 6018300 h 6373368"/>
              <a:gd name="connsiteX11" fmla="*/ 5639159 w 6404625"/>
              <a:gd name="connsiteY11" fmla="*/ 6012708 h 6373368"/>
              <a:gd name="connsiteX12" fmla="*/ 5546898 w 6404625"/>
              <a:gd name="connsiteY12" fmla="*/ 6012708 h 6373368"/>
              <a:gd name="connsiteX13" fmla="*/ 5460227 w 6404625"/>
              <a:gd name="connsiteY13" fmla="*/ 6023890 h 6373368"/>
              <a:gd name="connsiteX14" fmla="*/ 5370760 w 6404625"/>
              <a:gd name="connsiteY14" fmla="*/ 6046258 h 6373368"/>
              <a:gd name="connsiteX15" fmla="*/ 5289681 w 6404625"/>
              <a:gd name="connsiteY15" fmla="*/ 6079807 h 6373368"/>
              <a:gd name="connsiteX16" fmla="*/ 5205808 w 6404625"/>
              <a:gd name="connsiteY16" fmla="*/ 6124541 h 6373368"/>
              <a:gd name="connsiteX17" fmla="*/ 5121933 w 6404625"/>
              <a:gd name="connsiteY17" fmla="*/ 6169276 h 6373368"/>
              <a:gd name="connsiteX18" fmla="*/ 5038061 w 6404625"/>
              <a:gd name="connsiteY18" fmla="*/ 6219598 h 6373368"/>
              <a:gd name="connsiteX19" fmla="*/ 4956981 w 6404625"/>
              <a:gd name="connsiteY19" fmla="*/ 6267129 h 6373368"/>
              <a:gd name="connsiteX20" fmla="*/ 4870311 w 6404625"/>
              <a:gd name="connsiteY20" fmla="*/ 6309065 h 6373368"/>
              <a:gd name="connsiteX21" fmla="*/ 4786435 w 6404625"/>
              <a:gd name="connsiteY21" fmla="*/ 6342614 h 6373368"/>
              <a:gd name="connsiteX22" fmla="*/ 4699765 w 6404625"/>
              <a:gd name="connsiteY22" fmla="*/ 6364982 h 6373368"/>
              <a:gd name="connsiteX23" fmla="*/ 4610299 w 6404625"/>
              <a:gd name="connsiteY23" fmla="*/ 6373368 h 6373368"/>
              <a:gd name="connsiteX24" fmla="*/ 4520833 w 6404625"/>
              <a:gd name="connsiteY24" fmla="*/ 6364982 h 6373368"/>
              <a:gd name="connsiteX25" fmla="*/ 4434163 w 6404625"/>
              <a:gd name="connsiteY25" fmla="*/ 6342614 h 6373368"/>
              <a:gd name="connsiteX26" fmla="*/ 4350289 w 6404625"/>
              <a:gd name="connsiteY26" fmla="*/ 6309065 h 6373368"/>
              <a:gd name="connsiteX27" fmla="*/ 4263617 w 6404625"/>
              <a:gd name="connsiteY27" fmla="*/ 6267129 h 6373368"/>
              <a:gd name="connsiteX28" fmla="*/ 4182539 w 6404625"/>
              <a:gd name="connsiteY28" fmla="*/ 6219598 h 6373368"/>
              <a:gd name="connsiteX29" fmla="*/ 4098666 w 6404625"/>
              <a:gd name="connsiteY29" fmla="*/ 6169276 h 6373368"/>
              <a:gd name="connsiteX30" fmla="*/ 4014791 w 6404625"/>
              <a:gd name="connsiteY30" fmla="*/ 6124541 h 6373368"/>
              <a:gd name="connsiteX31" fmla="*/ 3930916 w 6404625"/>
              <a:gd name="connsiteY31" fmla="*/ 6079807 h 6373368"/>
              <a:gd name="connsiteX32" fmla="*/ 3847041 w 6404625"/>
              <a:gd name="connsiteY32" fmla="*/ 6046258 h 6373368"/>
              <a:gd name="connsiteX33" fmla="*/ 3760372 w 6404625"/>
              <a:gd name="connsiteY33" fmla="*/ 6023890 h 6373368"/>
              <a:gd name="connsiteX34" fmla="*/ 3673701 w 6404625"/>
              <a:gd name="connsiteY34" fmla="*/ 6012708 h 6373368"/>
              <a:gd name="connsiteX35" fmla="*/ 3581438 w 6404625"/>
              <a:gd name="connsiteY35" fmla="*/ 6012708 h 6373368"/>
              <a:gd name="connsiteX36" fmla="*/ 3486381 w 6404625"/>
              <a:gd name="connsiteY36" fmla="*/ 6018300 h 6373368"/>
              <a:gd name="connsiteX37" fmla="*/ 3391322 w 6404625"/>
              <a:gd name="connsiteY37" fmla="*/ 6029482 h 6373368"/>
              <a:gd name="connsiteX38" fmla="*/ 3296265 w 6404625"/>
              <a:gd name="connsiteY38" fmla="*/ 6043462 h 6373368"/>
              <a:gd name="connsiteX39" fmla="*/ 3201210 w 6404625"/>
              <a:gd name="connsiteY39" fmla="*/ 6054644 h 6373368"/>
              <a:gd name="connsiteX40" fmla="*/ 3106151 w 6404625"/>
              <a:gd name="connsiteY40" fmla="*/ 6063033 h 6373368"/>
              <a:gd name="connsiteX41" fmla="*/ 3016684 w 6404625"/>
              <a:gd name="connsiteY41" fmla="*/ 6060237 h 6373368"/>
              <a:gd name="connsiteX42" fmla="*/ 2930015 w 6404625"/>
              <a:gd name="connsiteY42" fmla="*/ 6049055 h 6373368"/>
              <a:gd name="connsiteX43" fmla="*/ 2846140 w 6404625"/>
              <a:gd name="connsiteY43" fmla="*/ 6023890 h 6373368"/>
              <a:gd name="connsiteX44" fmla="*/ 2776243 w 6404625"/>
              <a:gd name="connsiteY44" fmla="*/ 5987546 h 6373368"/>
              <a:gd name="connsiteX45" fmla="*/ 2709145 w 6404625"/>
              <a:gd name="connsiteY45" fmla="*/ 5940017 h 6373368"/>
              <a:gd name="connsiteX46" fmla="*/ 2650432 w 6404625"/>
              <a:gd name="connsiteY46" fmla="*/ 5884101 h 6373368"/>
              <a:gd name="connsiteX47" fmla="*/ 2591719 w 6404625"/>
              <a:gd name="connsiteY47" fmla="*/ 5819798 h 6373368"/>
              <a:gd name="connsiteX48" fmla="*/ 2538599 w 6404625"/>
              <a:gd name="connsiteY48" fmla="*/ 5752697 h 6373368"/>
              <a:gd name="connsiteX49" fmla="*/ 2485480 w 6404625"/>
              <a:gd name="connsiteY49" fmla="*/ 5682802 h 6373368"/>
              <a:gd name="connsiteX50" fmla="*/ 2432360 w 6404625"/>
              <a:gd name="connsiteY50" fmla="*/ 5612908 h 6373368"/>
              <a:gd name="connsiteX51" fmla="*/ 2379237 w 6404625"/>
              <a:gd name="connsiteY51" fmla="*/ 5545809 h 6373368"/>
              <a:gd name="connsiteX52" fmla="*/ 2323320 w 6404625"/>
              <a:gd name="connsiteY52" fmla="*/ 5481502 h 6373368"/>
              <a:gd name="connsiteX53" fmla="*/ 2259018 w 6404625"/>
              <a:gd name="connsiteY53" fmla="*/ 5425586 h 6373368"/>
              <a:gd name="connsiteX54" fmla="*/ 2197511 w 6404625"/>
              <a:gd name="connsiteY54" fmla="*/ 5375263 h 6373368"/>
              <a:gd name="connsiteX55" fmla="*/ 2127614 w 6404625"/>
              <a:gd name="connsiteY55" fmla="*/ 5336121 h 6373368"/>
              <a:gd name="connsiteX56" fmla="*/ 2052128 w 6404625"/>
              <a:gd name="connsiteY56" fmla="*/ 5302573 h 6373368"/>
              <a:gd name="connsiteX57" fmla="*/ 1971049 w 6404625"/>
              <a:gd name="connsiteY57" fmla="*/ 5274612 h 6373368"/>
              <a:gd name="connsiteX58" fmla="*/ 1887176 w 6404625"/>
              <a:gd name="connsiteY58" fmla="*/ 5249450 h 6373368"/>
              <a:gd name="connsiteX59" fmla="*/ 1803301 w 6404625"/>
              <a:gd name="connsiteY59" fmla="*/ 5227084 h 6373368"/>
              <a:gd name="connsiteX60" fmla="*/ 1716630 w 6404625"/>
              <a:gd name="connsiteY60" fmla="*/ 5204720 h 6373368"/>
              <a:gd name="connsiteX61" fmla="*/ 1635551 w 6404625"/>
              <a:gd name="connsiteY61" fmla="*/ 5179557 h 6373368"/>
              <a:gd name="connsiteX62" fmla="*/ 1554473 w 6404625"/>
              <a:gd name="connsiteY62" fmla="*/ 5151597 h 6373368"/>
              <a:gd name="connsiteX63" fmla="*/ 1478988 w 6404625"/>
              <a:gd name="connsiteY63" fmla="*/ 5118049 h 6373368"/>
              <a:gd name="connsiteX64" fmla="*/ 1411887 w 6404625"/>
              <a:gd name="connsiteY64" fmla="*/ 5076112 h 6373368"/>
              <a:gd name="connsiteX65" fmla="*/ 1350380 w 6404625"/>
              <a:gd name="connsiteY65" fmla="*/ 5025785 h 6373368"/>
              <a:gd name="connsiteX66" fmla="*/ 1300053 w 6404625"/>
              <a:gd name="connsiteY66" fmla="*/ 4964279 h 6373368"/>
              <a:gd name="connsiteX67" fmla="*/ 1258117 w 6404625"/>
              <a:gd name="connsiteY67" fmla="*/ 4897178 h 6373368"/>
              <a:gd name="connsiteX68" fmla="*/ 1224567 w 6404625"/>
              <a:gd name="connsiteY68" fmla="*/ 4821691 h 6373368"/>
              <a:gd name="connsiteX69" fmla="*/ 1196609 w 6404625"/>
              <a:gd name="connsiteY69" fmla="*/ 4740614 h 6373368"/>
              <a:gd name="connsiteX70" fmla="*/ 1171447 w 6404625"/>
              <a:gd name="connsiteY70" fmla="*/ 4659533 h 6373368"/>
              <a:gd name="connsiteX71" fmla="*/ 1149080 w 6404625"/>
              <a:gd name="connsiteY71" fmla="*/ 4572865 h 6373368"/>
              <a:gd name="connsiteX72" fmla="*/ 1126714 w 6404625"/>
              <a:gd name="connsiteY72" fmla="*/ 4488990 h 6373368"/>
              <a:gd name="connsiteX73" fmla="*/ 1101552 w 6404625"/>
              <a:gd name="connsiteY73" fmla="*/ 4405115 h 6373368"/>
              <a:gd name="connsiteX74" fmla="*/ 1073593 w 6404625"/>
              <a:gd name="connsiteY74" fmla="*/ 4324036 h 6373368"/>
              <a:gd name="connsiteX75" fmla="*/ 1040045 w 6404625"/>
              <a:gd name="connsiteY75" fmla="*/ 4248549 h 6373368"/>
              <a:gd name="connsiteX76" fmla="*/ 1000902 w 6404625"/>
              <a:gd name="connsiteY76" fmla="*/ 4178654 h 6373368"/>
              <a:gd name="connsiteX77" fmla="*/ 950576 w 6404625"/>
              <a:gd name="connsiteY77" fmla="*/ 4117146 h 6373368"/>
              <a:gd name="connsiteX78" fmla="*/ 894659 w 6404625"/>
              <a:gd name="connsiteY78" fmla="*/ 4052841 h 6373368"/>
              <a:gd name="connsiteX79" fmla="*/ 830356 w 6404625"/>
              <a:gd name="connsiteY79" fmla="*/ 3996926 h 6373368"/>
              <a:gd name="connsiteX80" fmla="*/ 760460 w 6404625"/>
              <a:gd name="connsiteY80" fmla="*/ 3943806 h 6373368"/>
              <a:gd name="connsiteX81" fmla="*/ 690567 w 6404625"/>
              <a:gd name="connsiteY81" fmla="*/ 3890685 h 6373368"/>
              <a:gd name="connsiteX82" fmla="*/ 620671 w 6404625"/>
              <a:gd name="connsiteY82" fmla="*/ 3837564 h 6373368"/>
              <a:gd name="connsiteX83" fmla="*/ 553571 w 6404625"/>
              <a:gd name="connsiteY83" fmla="*/ 3784444 h 6373368"/>
              <a:gd name="connsiteX84" fmla="*/ 489269 w 6404625"/>
              <a:gd name="connsiteY84" fmla="*/ 3725731 h 6373368"/>
              <a:gd name="connsiteX85" fmla="*/ 433350 w 6404625"/>
              <a:gd name="connsiteY85" fmla="*/ 3667021 h 6373368"/>
              <a:gd name="connsiteX86" fmla="*/ 385824 w 6404625"/>
              <a:gd name="connsiteY86" fmla="*/ 3599922 h 6373368"/>
              <a:gd name="connsiteX87" fmla="*/ 349477 w 6404625"/>
              <a:gd name="connsiteY87" fmla="*/ 3530025 h 6373368"/>
              <a:gd name="connsiteX88" fmla="*/ 324315 w 6404625"/>
              <a:gd name="connsiteY88" fmla="*/ 3446150 h 6373368"/>
              <a:gd name="connsiteX89" fmla="*/ 313131 w 6404625"/>
              <a:gd name="connsiteY89" fmla="*/ 3359479 h 6373368"/>
              <a:gd name="connsiteX90" fmla="*/ 310335 w 6404625"/>
              <a:gd name="connsiteY90" fmla="*/ 3270014 h 6373368"/>
              <a:gd name="connsiteX91" fmla="*/ 318723 w 6404625"/>
              <a:gd name="connsiteY91" fmla="*/ 3174955 h 6373368"/>
              <a:gd name="connsiteX92" fmla="*/ 329907 w 6404625"/>
              <a:gd name="connsiteY92" fmla="*/ 3079898 h 6373368"/>
              <a:gd name="connsiteX93" fmla="*/ 343885 w 6404625"/>
              <a:gd name="connsiteY93" fmla="*/ 2984841 h 6373368"/>
              <a:gd name="connsiteX94" fmla="*/ 355069 w 6404625"/>
              <a:gd name="connsiteY94" fmla="*/ 2889784 h 6373368"/>
              <a:gd name="connsiteX95" fmla="*/ 360659 w 6404625"/>
              <a:gd name="connsiteY95" fmla="*/ 2794725 h 6373368"/>
              <a:gd name="connsiteX96" fmla="*/ 360659 w 6404625"/>
              <a:gd name="connsiteY96" fmla="*/ 2702464 h 6373368"/>
              <a:gd name="connsiteX97" fmla="*/ 349477 w 6404625"/>
              <a:gd name="connsiteY97" fmla="*/ 2615793 h 6373368"/>
              <a:gd name="connsiteX98" fmla="*/ 327111 w 6404625"/>
              <a:gd name="connsiteY98" fmla="*/ 2529122 h 6373368"/>
              <a:gd name="connsiteX99" fmla="*/ 293561 w 6404625"/>
              <a:gd name="connsiteY99" fmla="*/ 2448045 h 6373368"/>
              <a:gd name="connsiteX100" fmla="*/ 251625 w 6404625"/>
              <a:gd name="connsiteY100" fmla="*/ 2364170 h 6373368"/>
              <a:gd name="connsiteX101" fmla="*/ 204096 w 6404625"/>
              <a:gd name="connsiteY101" fmla="*/ 2280295 h 6373368"/>
              <a:gd name="connsiteX102" fmla="*/ 153769 w 6404625"/>
              <a:gd name="connsiteY102" fmla="*/ 2196423 h 6373368"/>
              <a:gd name="connsiteX103" fmla="*/ 106240 w 6404625"/>
              <a:gd name="connsiteY103" fmla="*/ 2115344 h 6373368"/>
              <a:gd name="connsiteX104" fmla="*/ 64305 w 6404625"/>
              <a:gd name="connsiteY104" fmla="*/ 2028673 h 6373368"/>
              <a:gd name="connsiteX105" fmla="*/ 30754 w 6404625"/>
              <a:gd name="connsiteY105" fmla="*/ 1944798 h 6373368"/>
              <a:gd name="connsiteX106" fmla="*/ 8387 w 6404625"/>
              <a:gd name="connsiteY106" fmla="*/ 1858129 h 6373368"/>
              <a:gd name="connsiteX107" fmla="*/ 0 w 6404625"/>
              <a:gd name="connsiteY107" fmla="*/ 1768662 h 6373368"/>
              <a:gd name="connsiteX108" fmla="*/ 8387 w 6404625"/>
              <a:gd name="connsiteY108" fmla="*/ 1679195 h 6373368"/>
              <a:gd name="connsiteX109" fmla="*/ 30754 w 6404625"/>
              <a:gd name="connsiteY109" fmla="*/ 1592526 h 6373368"/>
              <a:gd name="connsiteX110" fmla="*/ 64305 w 6404625"/>
              <a:gd name="connsiteY110" fmla="*/ 1508651 h 6373368"/>
              <a:gd name="connsiteX111" fmla="*/ 106240 w 6404625"/>
              <a:gd name="connsiteY111" fmla="*/ 1421980 h 6373368"/>
              <a:gd name="connsiteX112" fmla="*/ 153769 w 6404625"/>
              <a:gd name="connsiteY112" fmla="*/ 1340903 h 6373368"/>
              <a:gd name="connsiteX113" fmla="*/ 204096 w 6404625"/>
              <a:gd name="connsiteY113" fmla="*/ 1257028 h 6373368"/>
              <a:gd name="connsiteX114" fmla="*/ 251625 w 6404625"/>
              <a:gd name="connsiteY114" fmla="*/ 1173153 h 6373368"/>
              <a:gd name="connsiteX115" fmla="*/ 293561 w 6404625"/>
              <a:gd name="connsiteY115" fmla="*/ 1089278 h 6373368"/>
              <a:gd name="connsiteX116" fmla="*/ 327111 w 6404625"/>
              <a:gd name="connsiteY116" fmla="*/ 1008199 h 6373368"/>
              <a:gd name="connsiteX117" fmla="*/ 349477 w 6404625"/>
              <a:gd name="connsiteY117" fmla="*/ 921528 h 6373368"/>
              <a:gd name="connsiteX118" fmla="*/ 360659 w 6404625"/>
              <a:gd name="connsiteY118" fmla="*/ 834859 h 6373368"/>
              <a:gd name="connsiteX119" fmla="*/ 360659 w 6404625"/>
              <a:gd name="connsiteY119" fmla="*/ 742599 h 6373368"/>
              <a:gd name="connsiteX120" fmla="*/ 355069 w 6404625"/>
              <a:gd name="connsiteY120" fmla="*/ 647539 h 6373368"/>
              <a:gd name="connsiteX121" fmla="*/ 343885 w 6404625"/>
              <a:gd name="connsiteY121" fmla="*/ 552482 h 6373368"/>
              <a:gd name="connsiteX122" fmla="*/ 329907 w 6404625"/>
              <a:gd name="connsiteY122" fmla="*/ 457425 h 6373368"/>
              <a:gd name="connsiteX123" fmla="*/ 318723 w 6404625"/>
              <a:gd name="connsiteY123" fmla="*/ 362366 h 6373368"/>
              <a:gd name="connsiteX124" fmla="*/ 310335 w 6404625"/>
              <a:gd name="connsiteY124" fmla="*/ 267309 h 6373368"/>
              <a:gd name="connsiteX125" fmla="*/ 313131 w 6404625"/>
              <a:gd name="connsiteY125" fmla="*/ 177842 h 6373368"/>
              <a:gd name="connsiteX126" fmla="*/ 324315 w 6404625"/>
              <a:gd name="connsiteY126" fmla="*/ 91173 h 6373368"/>
              <a:gd name="connsiteX127" fmla="*/ 349477 w 6404625"/>
              <a:gd name="connsiteY127" fmla="*/ 7296 h 637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404625" h="6373368">
                <a:moveTo>
                  <a:pt x="353272" y="0"/>
                </a:moveTo>
                <a:lnTo>
                  <a:pt x="6404625" y="0"/>
                </a:lnTo>
                <a:lnTo>
                  <a:pt x="6404625" y="6008204"/>
                </a:lnTo>
                <a:lnTo>
                  <a:pt x="6374459" y="6023890"/>
                </a:lnTo>
                <a:lnTo>
                  <a:pt x="6290584" y="6049055"/>
                </a:lnTo>
                <a:lnTo>
                  <a:pt x="6203913" y="6060237"/>
                </a:lnTo>
                <a:lnTo>
                  <a:pt x="6114448" y="6063033"/>
                </a:lnTo>
                <a:lnTo>
                  <a:pt x="6019391" y="6054644"/>
                </a:lnTo>
                <a:lnTo>
                  <a:pt x="5924332" y="6043462"/>
                </a:lnTo>
                <a:lnTo>
                  <a:pt x="5829275" y="6029482"/>
                </a:lnTo>
                <a:lnTo>
                  <a:pt x="5734216" y="6018300"/>
                </a:lnTo>
                <a:lnTo>
                  <a:pt x="5639159" y="6012708"/>
                </a:lnTo>
                <a:lnTo>
                  <a:pt x="5546898" y="6012708"/>
                </a:lnTo>
                <a:lnTo>
                  <a:pt x="5460227" y="6023890"/>
                </a:lnTo>
                <a:lnTo>
                  <a:pt x="5370760" y="6046258"/>
                </a:lnTo>
                <a:lnTo>
                  <a:pt x="5289681" y="6079807"/>
                </a:lnTo>
                <a:lnTo>
                  <a:pt x="5205808" y="6124541"/>
                </a:lnTo>
                <a:lnTo>
                  <a:pt x="5121933" y="6169276"/>
                </a:lnTo>
                <a:lnTo>
                  <a:pt x="5038061" y="6219598"/>
                </a:lnTo>
                <a:lnTo>
                  <a:pt x="4956981" y="6267129"/>
                </a:lnTo>
                <a:lnTo>
                  <a:pt x="4870311" y="6309065"/>
                </a:lnTo>
                <a:lnTo>
                  <a:pt x="4786435" y="6342614"/>
                </a:lnTo>
                <a:lnTo>
                  <a:pt x="4699765" y="6364982"/>
                </a:lnTo>
                <a:lnTo>
                  <a:pt x="4610299" y="6373368"/>
                </a:lnTo>
                <a:lnTo>
                  <a:pt x="4520833" y="6364982"/>
                </a:lnTo>
                <a:lnTo>
                  <a:pt x="4434163" y="6342614"/>
                </a:lnTo>
                <a:lnTo>
                  <a:pt x="4350289" y="6309065"/>
                </a:lnTo>
                <a:lnTo>
                  <a:pt x="4263617" y="6267129"/>
                </a:lnTo>
                <a:lnTo>
                  <a:pt x="4182539" y="6219598"/>
                </a:lnTo>
                <a:lnTo>
                  <a:pt x="4098666" y="6169276"/>
                </a:lnTo>
                <a:lnTo>
                  <a:pt x="4014791" y="6124541"/>
                </a:lnTo>
                <a:lnTo>
                  <a:pt x="3930916" y="6079807"/>
                </a:lnTo>
                <a:lnTo>
                  <a:pt x="3847041" y="6046258"/>
                </a:lnTo>
                <a:lnTo>
                  <a:pt x="3760372" y="6023890"/>
                </a:lnTo>
                <a:lnTo>
                  <a:pt x="3673701" y="6012708"/>
                </a:lnTo>
                <a:lnTo>
                  <a:pt x="3581438" y="6012708"/>
                </a:lnTo>
                <a:lnTo>
                  <a:pt x="3486381" y="6018300"/>
                </a:lnTo>
                <a:lnTo>
                  <a:pt x="3391322" y="6029482"/>
                </a:lnTo>
                <a:lnTo>
                  <a:pt x="3296265" y="6043462"/>
                </a:lnTo>
                <a:lnTo>
                  <a:pt x="3201210" y="6054644"/>
                </a:lnTo>
                <a:lnTo>
                  <a:pt x="3106151" y="6063033"/>
                </a:lnTo>
                <a:lnTo>
                  <a:pt x="3016684" y="6060237"/>
                </a:lnTo>
                <a:lnTo>
                  <a:pt x="2930015" y="6049055"/>
                </a:lnTo>
                <a:lnTo>
                  <a:pt x="2846140" y="6023890"/>
                </a:lnTo>
                <a:lnTo>
                  <a:pt x="2776243" y="5987546"/>
                </a:lnTo>
                <a:lnTo>
                  <a:pt x="2709145" y="5940017"/>
                </a:lnTo>
                <a:lnTo>
                  <a:pt x="2650432" y="5884101"/>
                </a:lnTo>
                <a:lnTo>
                  <a:pt x="2591719" y="5819798"/>
                </a:lnTo>
                <a:lnTo>
                  <a:pt x="2538599" y="5752697"/>
                </a:lnTo>
                <a:lnTo>
                  <a:pt x="2485480" y="5682802"/>
                </a:lnTo>
                <a:lnTo>
                  <a:pt x="2432360" y="5612908"/>
                </a:lnTo>
                <a:lnTo>
                  <a:pt x="2379237" y="5545809"/>
                </a:lnTo>
                <a:lnTo>
                  <a:pt x="2323320" y="5481502"/>
                </a:lnTo>
                <a:lnTo>
                  <a:pt x="2259018" y="5425586"/>
                </a:lnTo>
                <a:lnTo>
                  <a:pt x="2197511" y="5375263"/>
                </a:lnTo>
                <a:lnTo>
                  <a:pt x="2127614" y="5336121"/>
                </a:lnTo>
                <a:lnTo>
                  <a:pt x="2052128" y="5302573"/>
                </a:lnTo>
                <a:lnTo>
                  <a:pt x="1971049" y="5274612"/>
                </a:lnTo>
                <a:lnTo>
                  <a:pt x="1887176" y="5249450"/>
                </a:lnTo>
                <a:lnTo>
                  <a:pt x="1803301" y="5227084"/>
                </a:lnTo>
                <a:lnTo>
                  <a:pt x="1716630" y="5204720"/>
                </a:lnTo>
                <a:lnTo>
                  <a:pt x="1635551" y="5179557"/>
                </a:lnTo>
                <a:lnTo>
                  <a:pt x="1554473" y="5151597"/>
                </a:lnTo>
                <a:lnTo>
                  <a:pt x="1478988" y="5118049"/>
                </a:lnTo>
                <a:lnTo>
                  <a:pt x="1411887" y="5076112"/>
                </a:lnTo>
                <a:lnTo>
                  <a:pt x="1350380" y="5025785"/>
                </a:lnTo>
                <a:lnTo>
                  <a:pt x="1300053" y="4964279"/>
                </a:lnTo>
                <a:lnTo>
                  <a:pt x="1258117" y="4897178"/>
                </a:lnTo>
                <a:lnTo>
                  <a:pt x="1224567" y="4821691"/>
                </a:lnTo>
                <a:lnTo>
                  <a:pt x="1196609" y="4740614"/>
                </a:lnTo>
                <a:lnTo>
                  <a:pt x="1171447" y="4659533"/>
                </a:lnTo>
                <a:lnTo>
                  <a:pt x="1149080" y="4572865"/>
                </a:lnTo>
                <a:lnTo>
                  <a:pt x="1126714" y="4488990"/>
                </a:lnTo>
                <a:lnTo>
                  <a:pt x="1101552" y="4405115"/>
                </a:lnTo>
                <a:lnTo>
                  <a:pt x="1073593" y="4324036"/>
                </a:lnTo>
                <a:lnTo>
                  <a:pt x="1040045" y="4248549"/>
                </a:lnTo>
                <a:lnTo>
                  <a:pt x="1000902" y="4178654"/>
                </a:lnTo>
                <a:lnTo>
                  <a:pt x="950576" y="4117146"/>
                </a:lnTo>
                <a:lnTo>
                  <a:pt x="894659" y="4052841"/>
                </a:lnTo>
                <a:lnTo>
                  <a:pt x="830356" y="3996926"/>
                </a:lnTo>
                <a:lnTo>
                  <a:pt x="760460" y="3943806"/>
                </a:lnTo>
                <a:lnTo>
                  <a:pt x="690567" y="3890685"/>
                </a:lnTo>
                <a:lnTo>
                  <a:pt x="620671" y="3837564"/>
                </a:lnTo>
                <a:lnTo>
                  <a:pt x="553571" y="3784444"/>
                </a:lnTo>
                <a:lnTo>
                  <a:pt x="489269" y="3725731"/>
                </a:lnTo>
                <a:lnTo>
                  <a:pt x="433350" y="3667021"/>
                </a:lnTo>
                <a:lnTo>
                  <a:pt x="385824" y="3599922"/>
                </a:lnTo>
                <a:lnTo>
                  <a:pt x="349477" y="3530025"/>
                </a:lnTo>
                <a:lnTo>
                  <a:pt x="324315" y="3446150"/>
                </a:lnTo>
                <a:lnTo>
                  <a:pt x="313131" y="3359479"/>
                </a:lnTo>
                <a:lnTo>
                  <a:pt x="310335" y="3270014"/>
                </a:lnTo>
                <a:lnTo>
                  <a:pt x="318723" y="3174955"/>
                </a:lnTo>
                <a:lnTo>
                  <a:pt x="329907" y="3079898"/>
                </a:lnTo>
                <a:lnTo>
                  <a:pt x="343885" y="2984841"/>
                </a:lnTo>
                <a:lnTo>
                  <a:pt x="355069" y="2889784"/>
                </a:lnTo>
                <a:lnTo>
                  <a:pt x="360659" y="2794725"/>
                </a:lnTo>
                <a:lnTo>
                  <a:pt x="360659" y="2702464"/>
                </a:lnTo>
                <a:lnTo>
                  <a:pt x="349477" y="2615793"/>
                </a:lnTo>
                <a:lnTo>
                  <a:pt x="327111" y="2529122"/>
                </a:lnTo>
                <a:lnTo>
                  <a:pt x="293561" y="2448045"/>
                </a:lnTo>
                <a:lnTo>
                  <a:pt x="251625" y="2364170"/>
                </a:lnTo>
                <a:lnTo>
                  <a:pt x="204096" y="2280295"/>
                </a:lnTo>
                <a:lnTo>
                  <a:pt x="153769" y="2196423"/>
                </a:lnTo>
                <a:lnTo>
                  <a:pt x="106240" y="2115344"/>
                </a:lnTo>
                <a:lnTo>
                  <a:pt x="64305" y="2028673"/>
                </a:lnTo>
                <a:lnTo>
                  <a:pt x="30754" y="1944798"/>
                </a:lnTo>
                <a:lnTo>
                  <a:pt x="8387" y="1858129"/>
                </a:lnTo>
                <a:lnTo>
                  <a:pt x="0" y="1768662"/>
                </a:lnTo>
                <a:lnTo>
                  <a:pt x="8387" y="1679195"/>
                </a:lnTo>
                <a:lnTo>
                  <a:pt x="30754" y="1592526"/>
                </a:lnTo>
                <a:lnTo>
                  <a:pt x="64305" y="1508651"/>
                </a:lnTo>
                <a:lnTo>
                  <a:pt x="106240" y="1421980"/>
                </a:lnTo>
                <a:lnTo>
                  <a:pt x="153769" y="1340903"/>
                </a:lnTo>
                <a:lnTo>
                  <a:pt x="204096" y="1257028"/>
                </a:lnTo>
                <a:lnTo>
                  <a:pt x="251625" y="1173153"/>
                </a:lnTo>
                <a:lnTo>
                  <a:pt x="293561" y="1089278"/>
                </a:lnTo>
                <a:lnTo>
                  <a:pt x="327111" y="1008199"/>
                </a:lnTo>
                <a:lnTo>
                  <a:pt x="349477" y="921528"/>
                </a:lnTo>
                <a:lnTo>
                  <a:pt x="360659" y="834859"/>
                </a:lnTo>
                <a:lnTo>
                  <a:pt x="360659" y="742599"/>
                </a:lnTo>
                <a:lnTo>
                  <a:pt x="355069" y="647539"/>
                </a:lnTo>
                <a:lnTo>
                  <a:pt x="343885" y="552482"/>
                </a:lnTo>
                <a:lnTo>
                  <a:pt x="329907" y="457425"/>
                </a:lnTo>
                <a:lnTo>
                  <a:pt x="318723" y="362366"/>
                </a:lnTo>
                <a:lnTo>
                  <a:pt x="310335" y="267309"/>
                </a:lnTo>
                <a:lnTo>
                  <a:pt x="313131" y="177842"/>
                </a:lnTo>
                <a:lnTo>
                  <a:pt x="324315" y="91173"/>
                </a:lnTo>
                <a:lnTo>
                  <a:pt x="349477" y="7296"/>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7832" r="20558" b="-1"/>
          <a:stretch/>
        </p:blipFill>
        <p:spPr>
          <a:xfrm>
            <a:off x="6003221" y="10"/>
            <a:ext cx="6188779" cy="6157770"/>
          </a:xfrm>
          <a:custGeom>
            <a:avLst/>
            <a:gdLst/>
            <a:ahLst/>
            <a:cxnLst/>
            <a:rect l="l" t="t" r="r" b="b"/>
            <a:pathLst>
              <a:path w="6188779" h="6157780">
                <a:moveTo>
                  <a:pt x="384150" y="0"/>
                </a:moveTo>
                <a:lnTo>
                  <a:pt x="6188779" y="0"/>
                </a:lnTo>
                <a:lnTo>
                  <a:pt x="6188779" y="5757340"/>
                </a:lnTo>
                <a:lnTo>
                  <a:pt x="6142640" y="5790022"/>
                </a:lnTo>
                <a:lnTo>
                  <a:pt x="6076017" y="5824665"/>
                </a:lnTo>
                <a:lnTo>
                  <a:pt x="5996070" y="5848651"/>
                </a:lnTo>
                <a:lnTo>
                  <a:pt x="5913457" y="5859310"/>
                </a:lnTo>
                <a:lnTo>
                  <a:pt x="5828180" y="5861974"/>
                </a:lnTo>
                <a:lnTo>
                  <a:pt x="5737573" y="5853979"/>
                </a:lnTo>
                <a:lnTo>
                  <a:pt x="5646965" y="5843320"/>
                </a:lnTo>
                <a:lnTo>
                  <a:pt x="5556358" y="5829995"/>
                </a:lnTo>
                <a:lnTo>
                  <a:pt x="5465751" y="5819336"/>
                </a:lnTo>
                <a:lnTo>
                  <a:pt x="5375143" y="5814006"/>
                </a:lnTo>
                <a:lnTo>
                  <a:pt x="5287201" y="5814006"/>
                </a:lnTo>
                <a:lnTo>
                  <a:pt x="5204589" y="5824665"/>
                </a:lnTo>
                <a:lnTo>
                  <a:pt x="5119310" y="5845985"/>
                </a:lnTo>
                <a:lnTo>
                  <a:pt x="5042027" y="5877963"/>
                </a:lnTo>
                <a:lnTo>
                  <a:pt x="4962081" y="5920603"/>
                </a:lnTo>
                <a:lnTo>
                  <a:pt x="4882133" y="5963242"/>
                </a:lnTo>
                <a:lnTo>
                  <a:pt x="4802186" y="6011210"/>
                </a:lnTo>
                <a:lnTo>
                  <a:pt x="4724903" y="6056514"/>
                </a:lnTo>
                <a:lnTo>
                  <a:pt x="4642291" y="6096487"/>
                </a:lnTo>
                <a:lnTo>
                  <a:pt x="4562343" y="6128466"/>
                </a:lnTo>
                <a:lnTo>
                  <a:pt x="4479729" y="6149785"/>
                </a:lnTo>
                <a:lnTo>
                  <a:pt x="4394453" y="6157780"/>
                </a:lnTo>
                <a:lnTo>
                  <a:pt x="4309175" y="6149785"/>
                </a:lnTo>
                <a:lnTo>
                  <a:pt x="4226563" y="6128466"/>
                </a:lnTo>
                <a:lnTo>
                  <a:pt x="4146616" y="6096487"/>
                </a:lnTo>
                <a:lnTo>
                  <a:pt x="4064003" y="6056514"/>
                </a:lnTo>
                <a:lnTo>
                  <a:pt x="3986719" y="6011210"/>
                </a:lnTo>
                <a:lnTo>
                  <a:pt x="3906773" y="5963242"/>
                </a:lnTo>
                <a:lnTo>
                  <a:pt x="3826826" y="5920603"/>
                </a:lnTo>
                <a:lnTo>
                  <a:pt x="3746877" y="5877963"/>
                </a:lnTo>
                <a:lnTo>
                  <a:pt x="3666929" y="5845985"/>
                </a:lnTo>
                <a:lnTo>
                  <a:pt x="3584318" y="5824665"/>
                </a:lnTo>
                <a:lnTo>
                  <a:pt x="3501705" y="5814006"/>
                </a:lnTo>
                <a:lnTo>
                  <a:pt x="3413762" y="5814006"/>
                </a:lnTo>
                <a:lnTo>
                  <a:pt x="3323155" y="5819336"/>
                </a:lnTo>
                <a:lnTo>
                  <a:pt x="3232547" y="5829995"/>
                </a:lnTo>
                <a:lnTo>
                  <a:pt x="3141940" y="5843320"/>
                </a:lnTo>
                <a:lnTo>
                  <a:pt x="3051334" y="5853979"/>
                </a:lnTo>
                <a:lnTo>
                  <a:pt x="2960727" y="5861974"/>
                </a:lnTo>
                <a:lnTo>
                  <a:pt x="2875448" y="5859310"/>
                </a:lnTo>
                <a:lnTo>
                  <a:pt x="2792837" y="5848651"/>
                </a:lnTo>
                <a:lnTo>
                  <a:pt x="2712889" y="5824665"/>
                </a:lnTo>
                <a:lnTo>
                  <a:pt x="2646265" y="5790022"/>
                </a:lnTo>
                <a:lnTo>
                  <a:pt x="2582308" y="5744719"/>
                </a:lnTo>
                <a:lnTo>
                  <a:pt x="2526343" y="5691420"/>
                </a:lnTo>
                <a:lnTo>
                  <a:pt x="2470381" y="5630127"/>
                </a:lnTo>
                <a:lnTo>
                  <a:pt x="2419747" y="5566168"/>
                </a:lnTo>
                <a:lnTo>
                  <a:pt x="2369114" y="5499546"/>
                </a:lnTo>
                <a:lnTo>
                  <a:pt x="2318480" y="5432923"/>
                </a:lnTo>
                <a:lnTo>
                  <a:pt x="2267846" y="5368966"/>
                </a:lnTo>
                <a:lnTo>
                  <a:pt x="2214548" y="5307671"/>
                </a:lnTo>
                <a:lnTo>
                  <a:pt x="2153255" y="5254373"/>
                </a:lnTo>
                <a:lnTo>
                  <a:pt x="2094628" y="5206405"/>
                </a:lnTo>
                <a:lnTo>
                  <a:pt x="2028005" y="5169096"/>
                </a:lnTo>
                <a:lnTo>
                  <a:pt x="1956051" y="5137117"/>
                </a:lnTo>
                <a:lnTo>
                  <a:pt x="1878768" y="5110467"/>
                </a:lnTo>
                <a:lnTo>
                  <a:pt x="1798822" y="5086483"/>
                </a:lnTo>
                <a:lnTo>
                  <a:pt x="1718873" y="5065163"/>
                </a:lnTo>
                <a:lnTo>
                  <a:pt x="1636260" y="5043845"/>
                </a:lnTo>
                <a:lnTo>
                  <a:pt x="1558978" y="5019861"/>
                </a:lnTo>
                <a:lnTo>
                  <a:pt x="1481696" y="4993211"/>
                </a:lnTo>
                <a:lnTo>
                  <a:pt x="1409744" y="4961233"/>
                </a:lnTo>
                <a:lnTo>
                  <a:pt x="1345785" y="4921259"/>
                </a:lnTo>
                <a:lnTo>
                  <a:pt x="1287158" y="4873289"/>
                </a:lnTo>
                <a:lnTo>
                  <a:pt x="1239188" y="4814663"/>
                </a:lnTo>
                <a:lnTo>
                  <a:pt x="1199215" y="4750703"/>
                </a:lnTo>
                <a:lnTo>
                  <a:pt x="1167237" y="4678752"/>
                </a:lnTo>
                <a:lnTo>
                  <a:pt x="1140586" y="4601469"/>
                </a:lnTo>
                <a:lnTo>
                  <a:pt x="1116602" y="4524185"/>
                </a:lnTo>
                <a:lnTo>
                  <a:pt x="1095283" y="4441574"/>
                </a:lnTo>
                <a:lnTo>
                  <a:pt x="1073962" y="4361626"/>
                </a:lnTo>
                <a:lnTo>
                  <a:pt x="1049979" y="4281677"/>
                </a:lnTo>
                <a:lnTo>
                  <a:pt x="1023330" y="4204395"/>
                </a:lnTo>
                <a:lnTo>
                  <a:pt x="991351" y="4132443"/>
                </a:lnTo>
                <a:lnTo>
                  <a:pt x="954043" y="4065820"/>
                </a:lnTo>
                <a:lnTo>
                  <a:pt x="906073" y="4007191"/>
                </a:lnTo>
                <a:lnTo>
                  <a:pt x="852774" y="3945898"/>
                </a:lnTo>
                <a:lnTo>
                  <a:pt x="791482" y="3892600"/>
                </a:lnTo>
                <a:lnTo>
                  <a:pt x="724858" y="3841967"/>
                </a:lnTo>
                <a:lnTo>
                  <a:pt x="658236" y="3791333"/>
                </a:lnTo>
                <a:lnTo>
                  <a:pt x="591613" y="3740699"/>
                </a:lnTo>
                <a:lnTo>
                  <a:pt x="527656" y="3690067"/>
                </a:lnTo>
                <a:lnTo>
                  <a:pt x="466362" y="3634102"/>
                </a:lnTo>
                <a:lnTo>
                  <a:pt x="413063" y="3578140"/>
                </a:lnTo>
                <a:lnTo>
                  <a:pt x="367761" y="3514183"/>
                </a:lnTo>
                <a:lnTo>
                  <a:pt x="333116" y="3447559"/>
                </a:lnTo>
                <a:lnTo>
                  <a:pt x="309132" y="3367611"/>
                </a:lnTo>
                <a:lnTo>
                  <a:pt x="298471" y="3284998"/>
                </a:lnTo>
                <a:lnTo>
                  <a:pt x="295806" y="3199721"/>
                </a:lnTo>
                <a:lnTo>
                  <a:pt x="303802" y="3109114"/>
                </a:lnTo>
                <a:lnTo>
                  <a:pt x="314462" y="3018506"/>
                </a:lnTo>
                <a:lnTo>
                  <a:pt x="327785" y="2927901"/>
                </a:lnTo>
                <a:lnTo>
                  <a:pt x="338446" y="2837293"/>
                </a:lnTo>
                <a:lnTo>
                  <a:pt x="343774" y="2746686"/>
                </a:lnTo>
                <a:lnTo>
                  <a:pt x="343774" y="2658743"/>
                </a:lnTo>
                <a:lnTo>
                  <a:pt x="333116" y="2576130"/>
                </a:lnTo>
                <a:lnTo>
                  <a:pt x="311796" y="2493517"/>
                </a:lnTo>
                <a:lnTo>
                  <a:pt x="279817" y="2416237"/>
                </a:lnTo>
                <a:lnTo>
                  <a:pt x="239844" y="2336288"/>
                </a:lnTo>
                <a:lnTo>
                  <a:pt x="194541" y="2256340"/>
                </a:lnTo>
                <a:lnTo>
                  <a:pt x="146571" y="2176393"/>
                </a:lnTo>
                <a:lnTo>
                  <a:pt x="101267" y="2099111"/>
                </a:lnTo>
                <a:lnTo>
                  <a:pt x="61293" y="2016498"/>
                </a:lnTo>
                <a:lnTo>
                  <a:pt x="29315" y="1936550"/>
                </a:lnTo>
                <a:lnTo>
                  <a:pt x="7995" y="1853939"/>
                </a:lnTo>
                <a:lnTo>
                  <a:pt x="0" y="1768660"/>
                </a:lnTo>
                <a:lnTo>
                  <a:pt x="7995" y="1683383"/>
                </a:lnTo>
                <a:lnTo>
                  <a:pt x="29315" y="1600771"/>
                </a:lnTo>
                <a:lnTo>
                  <a:pt x="61293" y="1520824"/>
                </a:lnTo>
                <a:lnTo>
                  <a:pt x="101267" y="1438211"/>
                </a:lnTo>
                <a:lnTo>
                  <a:pt x="146571" y="1360929"/>
                </a:lnTo>
                <a:lnTo>
                  <a:pt x="194541" y="1280980"/>
                </a:lnTo>
                <a:lnTo>
                  <a:pt x="239844" y="1201034"/>
                </a:lnTo>
                <a:lnTo>
                  <a:pt x="279817" y="1121085"/>
                </a:lnTo>
                <a:lnTo>
                  <a:pt x="311796" y="1043803"/>
                </a:lnTo>
                <a:lnTo>
                  <a:pt x="333116" y="961190"/>
                </a:lnTo>
                <a:lnTo>
                  <a:pt x="343774" y="878578"/>
                </a:lnTo>
                <a:lnTo>
                  <a:pt x="343774" y="790636"/>
                </a:lnTo>
                <a:lnTo>
                  <a:pt x="338446" y="700029"/>
                </a:lnTo>
                <a:lnTo>
                  <a:pt x="327785" y="609422"/>
                </a:lnTo>
                <a:lnTo>
                  <a:pt x="314462" y="518814"/>
                </a:lnTo>
                <a:lnTo>
                  <a:pt x="303802" y="428207"/>
                </a:lnTo>
                <a:lnTo>
                  <a:pt x="295806" y="337599"/>
                </a:lnTo>
                <a:lnTo>
                  <a:pt x="298471" y="252322"/>
                </a:lnTo>
                <a:lnTo>
                  <a:pt x="309132" y="169710"/>
                </a:lnTo>
                <a:lnTo>
                  <a:pt x="333116" y="89761"/>
                </a:lnTo>
                <a:lnTo>
                  <a:pt x="367761" y="23140"/>
                </a:lnTo>
                <a:close/>
              </a:path>
            </a:pathLst>
          </a:custGeom>
          <a:ln w="203200">
            <a:noFill/>
          </a:ln>
        </p:spPr>
      </p:pic>
      <p:sp>
        <p:nvSpPr>
          <p:cNvPr id="10" name="Marcador de pie de página 2">
            <a:extLst>
              <a:ext uri="{FF2B5EF4-FFF2-40B4-BE49-F238E27FC236}">
                <a16:creationId xmlns:a16="http://schemas.microsoft.com/office/drawing/2014/main" id="{B3A826A1-AAFD-48CE-A434-3CC6E2EF9A88}"/>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1" name="Marcador de número de diapositiva 3">
            <a:extLst>
              <a:ext uri="{FF2B5EF4-FFF2-40B4-BE49-F238E27FC236}">
                <a16:creationId xmlns:a16="http://schemas.microsoft.com/office/drawing/2014/main" id="{7D748A1E-DEBC-4558-A0C1-13077BF3A91B}"/>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5</a:t>
            </a:fld>
            <a:endParaRPr lang="es-MX"/>
          </a:p>
        </p:txBody>
      </p:sp>
    </p:spTree>
    <p:extLst>
      <p:ext uri="{BB962C8B-B14F-4D97-AF65-F5344CB8AC3E}">
        <p14:creationId xmlns:p14="http://schemas.microsoft.com/office/powerpoint/2010/main" val="373423877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FB9B907B-F9A2-45A5-BDBA-C371127CA6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4916251" y="662400"/>
            <a:ext cx="6614814" cy="1492132"/>
          </a:xfrm>
        </p:spPr>
        <p:txBody>
          <a:bodyPr anchor="t">
            <a:normAutofit/>
          </a:bodyPr>
          <a:lstStyle/>
          <a:p>
            <a:r>
              <a:rPr lang="es-MX" dirty="0"/>
              <a:t>La Mujer Como Esposa</a:t>
            </a:r>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25040" r="37769" b="2"/>
          <a:stretch/>
        </p:blipFill>
        <p:spPr>
          <a:xfrm>
            <a:off x="688434" y="-9525"/>
            <a:ext cx="3584766" cy="6867525"/>
          </a:xfrm>
          <a:prstGeom prst="rect">
            <a:avLst/>
          </a:prstGeom>
        </p:spPr>
      </p:pic>
      <p:sp>
        <p:nvSpPr>
          <p:cNvPr id="26" name="Freeform 6">
            <a:extLst>
              <a:ext uri="{FF2B5EF4-FFF2-40B4-BE49-F238E27FC236}">
                <a16:creationId xmlns:a16="http://schemas.microsoft.com/office/drawing/2014/main" id="{FC72A6E7-EEB3-4011-AFDE-5D01CF93E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1"/>
          </a:solidFill>
          <a:ln w="0">
            <a:noFill/>
            <a:prstDash val="solid"/>
            <a:round/>
            <a:headEnd/>
            <a:tailEnd/>
          </a:ln>
        </p:spPr>
      </p:sp>
      <p:sp>
        <p:nvSpPr>
          <p:cNvPr id="28" name="Freeform 6">
            <a:extLst>
              <a:ext uri="{FF2B5EF4-FFF2-40B4-BE49-F238E27FC236}">
                <a16:creationId xmlns:a16="http://schemas.microsoft.com/office/drawing/2014/main" id="{8CD93300-52E3-4A04-AB11-4E86A29BE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4916251" y="2286000"/>
            <a:ext cx="6614814" cy="3844800"/>
          </a:xfrm>
        </p:spPr>
        <p:txBody>
          <a:bodyPr>
            <a:normAutofit/>
          </a:bodyPr>
          <a:lstStyle/>
          <a:p>
            <a:pPr marL="0" indent="0">
              <a:buNone/>
            </a:pPr>
            <a:r>
              <a:rPr lang="es-MX" sz="2000" b="1" dirty="0">
                <a:solidFill>
                  <a:schemeClr val="tx1">
                    <a:alpha val="60000"/>
                  </a:schemeClr>
                </a:solidFill>
              </a:rPr>
              <a:t>Génesis 2:18</a:t>
            </a:r>
            <a:r>
              <a:rPr lang="es-MX" sz="2000" b="1" i="1" dirty="0">
                <a:solidFill>
                  <a:schemeClr val="tx1">
                    <a:alpha val="60000"/>
                  </a:schemeClr>
                </a:solidFill>
              </a:rPr>
              <a:t> </a:t>
            </a:r>
            <a:r>
              <a:rPr lang="es-MX" sz="2000" i="1" dirty="0">
                <a:solidFill>
                  <a:schemeClr val="bg2">
                    <a:lumMod val="50000"/>
                  </a:schemeClr>
                </a:solidFill>
              </a:rPr>
              <a:t>Y dijo Jehová Dios: No es bueno que el hombre esté solo; </a:t>
            </a:r>
            <a:r>
              <a:rPr lang="es-MX" sz="2000" b="1" i="1" u="sng" dirty="0">
                <a:solidFill>
                  <a:schemeClr val="bg2">
                    <a:lumMod val="50000"/>
                  </a:schemeClr>
                </a:solidFill>
              </a:rPr>
              <a:t>le haré ayuda idónea para él.</a:t>
            </a:r>
          </a:p>
          <a:p>
            <a:pPr marL="0" indent="0">
              <a:buNone/>
            </a:pPr>
            <a:r>
              <a:rPr lang="es-MX" sz="2000" b="1" dirty="0">
                <a:solidFill>
                  <a:schemeClr val="tx1">
                    <a:alpha val="60000"/>
                  </a:schemeClr>
                </a:solidFill>
              </a:rPr>
              <a:t>Efesios 5:25</a:t>
            </a:r>
            <a:r>
              <a:rPr lang="es-MX" sz="2000" b="1" i="1" dirty="0">
                <a:solidFill>
                  <a:schemeClr val="tx1">
                    <a:alpha val="60000"/>
                  </a:schemeClr>
                </a:solidFill>
              </a:rPr>
              <a:t> </a:t>
            </a:r>
            <a:r>
              <a:rPr lang="es-MX" sz="2000" b="1" i="1" u="sng" dirty="0">
                <a:solidFill>
                  <a:srgbClr val="FF0000">
                    <a:alpha val="60000"/>
                  </a:srgbClr>
                </a:solidFill>
              </a:rPr>
              <a:t>Maridos, amad a vuestras mujeres</a:t>
            </a:r>
            <a:r>
              <a:rPr lang="es-MX" sz="2000" i="1" dirty="0">
                <a:solidFill>
                  <a:schemeClr val="tx1">
                    <a:alpha val="60000"/>
                  </a:schemeClr>
                </a:solidFill>
              </a:rPr>
              <a:t>, así como Cristo amó a la iglesia, y se entregó a sí mismo por ella, </a:t>
            </a:r>
          </a:p>
          <a:p>
            <a:pPr marL="0" indent="0">
              <a:buNone/>
            </a:pPr>
            <a:r>
              <a:rPr lang="es-MX" sz="2000" b="1" dirty="0">
                <a:solidFill>
                  <a:schemeClr val="tx1">
                    <a:alpha val="60000"/>
                  </a:schemeClr>
                </a:solidFill>
              </a:rPr>
              <a:t>Tito 2:3 </a:t>
            </a:r>
            <a:r>
              <a:rPr lang="es-MX" sz="2000" i="1" dirty="0">
                <a:solidFill>
                  <a:schemeClr val="tx1">
                    <a:alpha val="60000"/>
                  </a:schemeClr>
                </a:solidFill>
              </a:rPr>
              <a:t>Las ancianas asimismo sean reverentes en su porte; no calumniadoras, no esclavas del vino, maestras del bien; </a:t>
            </a:r>
            <a:br>
              <a:rPr lang="es-MX" sz="2000" i="1" dirty="0">
                <a:solidFill>
                  <a:schemeClr val="tx1">
                    <a:alpha val="60000"/>
                  </a:schemeClr>
                </a:solidFill>
              </a:rPr>
            </a:br>
            <a:r>
              <a:rPr lang="es-MX" sz="2000" b="1" dirty="0">
                <a:solidFill>
                  <a:schemeClr val="tx1">
                    <a:alpha val="60000"/>
                  </a:schemeClr>
                </a:solidFill>
              </a:rPr>
              <a:t>4</a:t>
            </a:r>
            <a:r>
              <a:rPr lang="es-MX" sz="2000" dirty="0">
                <a:solidFill>
                  <a:schemeClr val="tx1">
                    <a:alpha val="60000"/>
                  </a:schemeClr>
                </a:solidFill>
              </a:rPr>
              <a:t> </a:t>
            </a:r>
            <a:r>
              <a:rPr lang="es-MX" sz="2100" b="1" i="1" u="sng" dirty="0">
                <a:solidFill>
                  <a:srgbClr val="FF0000">
                    <a:alpha val="60000"/>
                  </a:srgbClr>
                </a:solidFill>
              </a:rPr>
              <a:t>que enseñen a las mujeres jóvenes a amar a sus maridos y a sus hijos</a:t>
            </a:r>
            <a:r>
              <a:rPr lang="es-MX" sz="2000" i="1" dirty="0">
                <a:solidFill>
                  <a:schemeClr val="tx1">
                    <a:alpha val="60000"/>
                  </a:schemeClr>
                </a:solidFill>
              </a:rPr>
              <a:t>, </a:t>
            </a:r>
            <a:r>
              <a:rPr lang="es-MX" sz="2000" b="1" dirty="0">
                <a:solidFill>
                  <a:schemeClr val="tx1">
                    <a:alpha val="60000"/>
                  </a:schemeClr>
                </a:solidFill>
              </a:rPr>
              <a:t>5</a:t>
            </a:r>
            <a:r>
              <a:rPr lang="es-MX" sz="2000" i="1" dirty="0">
                <a:solidFill>
                  <a:schemeClr val="tx1">
                    <a:alpha val="60000"/>
                  </a:schemeClr>
                </a:solidFill>
              </a:rPr>
              <a:t> a ser prudentes, castas, cuidadosas de su casa, buenas, sujetas a sus maridos, para que la palabra de Dios no sea blasfemada.</a:t>
            </a:r>
          </a:p>
        </p:txBody>
      </p:sp>
      <p:sp>
        <p:nvSpPr>
          <p:cNvPr id="8" name="Marcador de pie de página 2">
            <a:extLst>
              <a:ext uri="{FF2B5EF4-FFF2-40B4-BE49-F238E27FC236}">
                <a16:creationId xmlns:a16="http://schemas.microsoft.com/office/drawing/2014/main" id="{094D5722-D985-4328-A905-99018CFA5D3D}"/>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9" name="Marcador de número de diapositiva 3">
            <a:extLst>
              <a:ext uri="{FF2B5EF4-FFF2-40B4-BE49-F238E27FC236}">
                <a16:creationId xmlns:a16="http://schemas.microsoft.com/office/drawing/2014/main" id="{6F6E6844-8FAB-41DB-A263-37E66CF815E2}"/>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6</a:t>
            </a:fld>
            <a:endParaRPr lang="es-MX"/>
          </a:p>
        </p:txBody>
      </p:sp>
    </p:spTree>
    <p:extLst>
      <p:ext uri="{BB962C8B-B14F-4D97-AF65-F5344CB8AC3E}">
        <p14:creationId xmlns:p14="http://schemas.microsoft.com/office/powerpoint/2010/main" val="763737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E2DBC3FA-1778-4542-A98E-723060F703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r="-2" b="991"/>
          <a:stretch/>
        </p:blipFill>
        <p:spPr>
          <a:xfrm>
            <a:off x="7331108" y="3429000"/>
            <a:ext cx="4860895" cy="3429002"/>
          </a:xfrm>
          <a:prstGeom prst="rect">
            <a:avLst/>
          </a:prstGeom>
        </p:spPr>
      </p:pic>
      <p:pic>
        <p:nvPicPr>
          <p:cNvPr id="5" name="Imagen 4" descr="Logotipo&#10;&#10;Descripción generada automáticamente">
            <a:extLst>
              <a:ext uri="{FF2B5EF4-FFF2-40B4-BE49-F238E27FC236}">
                <a16:creationId xmlns:a16="http://schemas.microsoft.com/office/drawing/2014/main" id="{FF638B4E-41A9-4605-B645-72F4BC486707}"/>
              </a:ext>
            </a:extLst>
          </p:cNvPr>
          <p:cNvPicPr>
            <a:picLocks noChangeAspect="1"/>
          </p:cNvPicPr>
          <p:nvPr/>
        </p:nvPicPr>
        <p:blipFill rotWithShape="1">
          <a:blip r:embed="rId4">
            <a:extLst>
              <a:ext uri="{28A0092B-C50C-407E-A947-70E740481C1C}">
                <a14:useLocalDpi xmlns:a14="http://schemas.microsoft.com/office/drawing/2010/main" val="0"/>
              </a:ext>
            </a:extLst>
          </a:blip>
          <a:srcRect t="3742" r="2" b="28256"/>
          <a:stretch/>
        </p:blipFill>
        <p:spPr>
          <a:xfrm>
            <a:off x="7331101" y="-2"/>
            <a:ext cx="4860896" cy="3434400"/>
          </a:xfrm>
          <a:prstGeom prst="rect">
            <a:avLst/>
          </a:prstGeom>
        </p:spPr>
      </p:pic>
      <p:sp>
        <p:nvSpPr>
          <p:cNvPr id="26" name="Freeform: Shape 25">
            <a:extLst>
              <a:ext uri="{FF2B5EF4-FFF2-40B4-BE49-F238E27FC236}">
                <a16:creationId xmlns:a16="http://schemas.microsoft.com/office/drawing/2014/main" id="{01BA3DC3-EBA4-4E01-9551-84AF25F507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7584990" cy="6858000"/>
          </a:xfrm>
          <a:custGeom>
            <a:avLst/>
            <a:gdLst>
              <a:gd name="connsiteX0" fmla="*/ 7584990 w 7584990"/>
              <a:gd name="connsiteY0" fmla="*/ 0 h 6858000"/>
              <a:gd name="connsiteX1" fmla="*/ 4838076 w 7584990"/>
              <a:gd name="connsiteY1" fmla="*/ 0 h 6858000"/>
              <a:gd name="connsiteX2" fmla="*/ 4417162 w 7584990"/>
              <a:gd name="connsiteY2" fmla="*/ 0 h 6858000"/>
              <a:gd name="connsiteX3" fmla="*/ 3827999 w 7584990"/>
              <a:gd name="connsiteY3" fmla="*/ 0 h 6858000"/>
              <a:gd name="connsiteX4" fmla="*/ 3459219 w 7584990"/>
              <a:gd name="connsiteY4" fmla="*/ 0 h 6858000"/>
              <a:gd name="connsiteX5" fmla="*/ 334174 w 7584990"/>
              <a:gd name="connsiteY5" fmla="*/ 0 h 6858000"/>
              <a:gd name="connsiteX6" fmla="*/ 334173 w 7584990"/>
              <a:gd name="connsiteY6" fmla="*/ 0 h 6858000"/>
              <a:gd name="connsiteX7" fmla="*/ 189795 w 7584990"/>
              <a:gd name="connsiteY7" fmla="*/ 0 h 6858000"/>
              <a:gd name="connsiteX8" fmla="*/ 184756 w 7584990"/>
              <a:gd name="connsiteY8" fmla="*/ 66675 h 6858000"/>
              <a:gd name="connsiteX9" fmla="*/ 176358 w 7584990"/>
              <a:gd name="connsiteY9" fmla="*/ 122237 h 6858000"/>
              <a:gd name="connsiteX10" fmla="*/ 166281 w 7584990"/>
              <a:gd name="connsiteY10" fmla="*/ 174625 h 6858000"/>
              <a:gd name="connsiteX11" fmla="*/ 149485 w 7584990"/>
              <a:gd name="connsiteY11" fmla="*/ 217487 h 6858000"/>
              <a:gd name="connsiteX12" fmla="*/ 132689 w 7584990"/>
              <a:gd name="connsiteY12" fmla="*/ 260350 h 6858000"/>
              <a:gd name="connsiteX13" fmla="*/ 112534 w 7584990"/>
              <a:gd name="connsiteY13" fmla="*/ 296862 h 6858000"/>
              <a:gd name="connsiteX14" fmla="*/ 92379 w 7584990"/>
              <a:gd name="connsiteY14" fmla="*/ 334962 h 6858000"/>
              <a:gd name="connsiteX15" fmla="*/ 73903 w 7584990"/>
              <a:gd name="connsiteY15" fmla="*/ 369887 h 6858000"/>
              <a:gd name="connsiteX16" fmla="*/ 55427 w 7584990"/>
              <a:gd name="connsiteY16" fmla="*/ 409575 h 6858000"/>
              <a:gd name="connsiteX17" fmla="*/ 38632 w 7584990"/>
              <a:gd name="connsiteY17" fmla="*/ 450850 h 6858000"/>
              <a:gd name="connsiteX18" fmla="*/ 23515 w 7584990"/>
              <a:gd name="connsiteY18" fmla="*/ 496887 h 6858000"/>
              <a:gd name="connsiteX19" fmla="*/ 11758 w 7584990"/>
              <a:gd name="connsiteY19" fmla="*/ 546100 h 6858000"/>
              <a:gd name="connsiteX20" fmla="*/ 3359 w 7584990"/>
              <a:gd name="connsiteY20" fmla="*/ 606425 h 6858000"/>
              <a:gd name="connsiteX21" fmla="*/ 0 w 7584990"/>
              <a:gd name="connsiteY21" fmla="*/ 673100 h 6858000"/>
              <a:gd name="connsiteX22" fmla="*/ 3359 w 7584990"/>
              <a:gd name="connsiteY22" fmla="*/ 744537 h 6858000"/>
              <a:gd name="connsiteX23" fmla="*/ 11758 w 7584990"/>
              <a:gd name="connsiteY23" fmla="*/ 801687 h 6858000"/>
              <a:gd name="connsiteX24" fmla="*/ 23515 w 7584990"/>
              <a:gd name="connsiteY24" fmla="*/ 854075 h 6858000"/>
              <a:gd name="connsiteX25" fmla="*/ 38632 w 7584990"/>
              <a:gd name="connsiteY25" fmla="*/ 901700 h 6858000"/>
              <a:gd name="connsiteX26" fmla="*/ 55427 w 7584990"/>
              <a:gd name="connsiteY26" fmla="*/ 942975 h 6858000"/>
              <a:gd name="connsiteX27" fmla="*/ 75583 w 7584990"/>
              <a:gd name="connsiteY27" fmla="*/ 981075 h 6858000"/>
              <a:gd name="connsiteX28" fmla="*/ 95738 w 7584990"/>
              <a:gd name="connsiteY28" fmla="*/ 1017587 h 6858000"/>
              <a:gd name="connsiteX29" fmla="*/ 115893 w 7584990"/>
              <a:gd name="connsiteY29" fmla="*/ 1055687 h 6858000"/>
              <a:gd name="connsiteX30" fmla="*/ 134368 w 7584990"/>
              <a:gd name="connsiteY30" fmla="*/ 1095375 h 6858000"/>
              <a:gd name="connsiteX31" fmla="*/ 152844 w 7584990"/>
              <a:gd name="connsiteY31" fmla="*/ 1136650 h 6858000"/>
              <a:gd name="connsiteX32" fmla="*/ 167960 w 7584990"/>
              <a:gd name="connsiteY32" fmla="*/ 1182687 h 6858000"/>
              <a:gd name="connsiteX33" fmla="*/ 178038 w 7584990"/>
              <a:gd name="connsiteY33" fmla="*/ 1235075 h 6858000"/>
              <a:gd name="connsiteX34" fmla="*/ 188115 w 7584990"/>
              <a:gd name="connsiteY34" fmla="*/ 1295400 h 6858000"/>
              <a:gd name="connsiteX35" fmla="*/ 189795 w 7584990"/>
              <a:gd name="connsiteY35" fmla="*/ 1363662 h 6858000"/>
              <a:gd name="connsiteX36" fmla="*/ 188115 w 7584990"/>
              <a:gd name="connsiteY36" fmla="*/ 1431925 h 6858000"/>
              <a:gd name="connsiteX37" fmla="*/ 178038 w 7584990"/>
              <a:gd name="connsiteY37" fmla="*/ 1492250 h 6858000"/>
              <a:gd name="connsiteX38" fmla="*/ 167960 w 7584990"/>
              <a:gd name="connsiteY38" fmla="*/ 1544637 h 6858000"/>
              <a:gd name="connsiteX39" fmla="*/ 152844 w 7584990"/>
              <a:gd name="connsiteY39" fmla="*/ 1589087 h 6858000"/>
              <a:gd name="connsiteX40" fmla="*/ 134368 w 7584990"/>
              <a:gd name="connsiteY40" fmla="*/ 1631950 h 6858000"/>
              <a:gd name="connsiteX41" fmla="*/ 115893 w 7584990"/>
              <a:gd name="connsiteY41" fmla="*/ 1671637 h 6858000"/>
              <a:gd name="connsiteX42" fmla="*/ 95738 w 7584990"/>
              <a:gd name="connsiteY42" fmla="*/ 1708150 h 6858000"/>
              <a:gd name="connsiteX43" fmla="*/ 75583 w 7584990"/>
              <a:gd name="connsiteY43" fmla="*/ 1743075 h 6858000"/>
              <a:gd name="connsiteX44" fmla="*/ 55427 w 7584990"/>
              <a:gd name="connsiteY44" fmla="*/ 1782762 h 6858000"/>
              <a:gd name="connsiteX45" fmla="*/ 38632 w 7584990"/>
              <a:gd name="connsiteY45" fmla="*/ 1824037 h 6858000"/>
              <a:gd name="connsiteX46" fmla="*/ 23515 w 7584990"/>
              <a:gd name="connsiteY46" fmla="*/ 1870075 h 6858000"/>
              <a:gd name="connsiteX47" fmla="*/ 11758 w 7584990"/>
              <a:gd name="connsiteY47" fmla="*/ 1922462 h 6858000"/>
              <a:gd name="connsiteX48" fmla="*/ 3359 w 7584990"/>
              <a:gd name="connsiteY48" fmla="*/ 1982787 h 6858000"/>
              <a:gd name="connsiteX49" fmla="*/ 0 w 7584990"/>
              <a:gd name="connsiteY49" fmla="*/ 2051050 h 6858000"/>
              <a:gd name="connsiteX50" fmla="*/ 3359 w 7584990"/>
              <a:gd name="connsiteY50" fmla="*/ 2119312 h 6858000"/>
              <a:gd name="connsiteX51" fmla="*/ 11758 w 7584990"/>
              <a:gd name="connsiteY51" fmla="*/ 2179637 h 6858000"/>
              <a:gd name="connsiteX52" fmla="*/ 23515 w 7584990"/>
              <a:gd name="connsiteY52" fmla="*/ 2232025 h 6858000"/>
              <a:gd name="connsiteX53" fmla="*/ 38632 w 7584990"/>
              <a:gd name="connsiteY53" fmla="*/ 2278062 h 6858000"/>
              <a:gd name="connsiteX54" fmla="*/ 55427 w 7584990"/>
              <a:gd name="connsiteY54" fmla="*/ 2319337 h 6858000"/>
              <a:gd name="connsiteX55" fmla="*/ 75583 w 7584990"/>
              <a:gd name="connsiteY55" fmla="*/ 2359025 h 6858000"/>
              <a:gd name="connsiteX56" fmla="*/ 95738 w 7584990"/>
              <a:gd name="connsiteY56" fmla="*/ 2395537 h 6858000"/>
              <a:gd name="connsiteX57" fmla="*/ 115893 w 7584990"/>
              <a:gd name="connsiteY57" fmla="*/ 2433637 h 6858000"/>
              <a:gd name="connsiteX58" fmla="*/ 134368 w 7584990"/>
              <a:gd name="connsiteY58" fmla="*/ 2471737 h 6858000"/>
              <a:gd name="connsiteX59" fmla="*/ 152844 w 7584990"/>
              <a:gd name="connsiteY59" fmla="*/ 2513012 h 6858000"/>
              <a:gd name="connsiteX60" fmla="*/ 167960 w 7584990"/>
              <a:gd name="connsiteY60" fmla="*/ 2560637 h 6858000"/>
              <a:gd name="connsiteX61" fmla="*/ 178038 w 7584990"/>
              <a:gd name="connsiteY61" fmla="*/ 2613025 h 6858000"/>
              <a:gd name="connsiteX62" fmla="*/ 188115 w 7584990"/>
              <a:gd name="connsiteY62" fmla="*/ 2671762 h 6858000"/>
              <a:gd name="connsiteX63" fmla="*/ 189795 w 7584990"/>
              <a:gd name="connsiteY63" fmla="*/ 2741612 h 6858000"/>
              <a:gd name="connsiteX64" fmla="*/ 188115 w 7584990"/>
              <a:gd name="connsiteY64" fmla="*/ 2809875 h 6858000"/>
              <a:gd name="connsiteX65" fmla="*/ 178038 w 7584990"/>
              <a:gd name="connsiteY65" fmla="*/ 2868612 h 6858000"/>
              <a:gd name="connsiteX66" fmla="*/ 167960 w 7584990"/>
              <a:gd name="connsiteY66" fmla="*/ 2922587 h 6858000"/>
              <a:gd name="connsiteX67" fmla="*/ 152844 w 7584990"/>
              <a:gd name="connsiteY67" fmla="*/ 2967037 h 6858000"/>
              <a:gd name="connsiteX68" fmla="*/ 134368 w 7584990"/>
              <a:gd name="connsiteY68" fmla="*/ 3009900 h 6858000"/>
              <a:gd name="connsiteX69" fmla="*/ 115893 w 7584990"/>
              <a:gd name="connsiteY69" fmla="*/ 3046412 h 6858000"/>
              <a:gd name="connsiteX70" fmla="*/ 95738 w 7584990"/>
              <a:gd name="connsiteY70" fmla="*/ 3084512 h 6858000"/>
              <a:gd name="connsiteX71" fmla="*/ 75583 w 7584990"/>
              <a:gd name="connsiteY71" fmla="*/ 3121025 h 6858000"/>
              <a:gd name="connsiteX72" fmla="*/ 55427 w 7584990"/>
              <a:gd name="connsiteY72" fmla="*/ 3160712 h 6858000"/>
              <a:gd name="connsiteX73" fmla="*/ 38632 w 7584990"/>
              <a:gd name="connsiteY73" fmla="*/ 3201987 h 6858000"/>
              <a:gd name="connsiteX74" fmla="*/ 23515 w 7584990"/>
              <a:gd name="connsiteY74" fmla="*/ 3248025 h 6858000"/>
              <a:gd name="connsiteX75" fmla="*/ 11758 w 7584990"/>
              <a:gd name="connsiteY75" fmla="*/ 3300412 h 6858000"/>
              <a:gd name="connsiteX76" fmla="*/ 3359 w 7584990"/>
              <a:gd name="connsiteY76" fmla="*/ 3360737 h 6858000"/>
              <a:gd name="connsiteX77" fmla="*/ 0 w 7584990"/>
              <a:gd name="connsiteY77" fmla="*/ 3427412 h 6858000"/>
              <a:gd name="connsiteX78" fmla="*/ 3359 w 7584990"/>
              <a:gd name="connsiteY78" fmla="*/ 3497262 h 6858000"/>
              <a:gd name="connsiteX79" fmla="*/ 11758 w 7584990"/>
              <a:gd name="connsiteY79" fmla="*/ 3557587 h 6858000"/>
              <a:gd name="connsiteX80" fmla="*/ 23515 w 7584990"/>
              <a:gd name="connsiteY80" fmla="*/ 3609975 h 6858000"/>
              <a:gd name="connsiteX81" fmla="*/ 38632 w 7584990"/>
              <a:gd name="connsiteY81" fmla="*/ 3656012 h 6858000"/>
              <a:gd name="connsiteX82" fmla="*/ 55427 w 7584990"/>
              <a:gd name="connsiteY82" fmla="*/ 3697287 h 6858000"/>
              <a:gd name="connsiteX83" fmla="*/ 75583 w 7584990"/>
              <a:gd name="connsiteY83" fmla="*/ 3736975 h 6858000"/>
              <a:gd name="connsiteX84" fmla="*/ 115893 w 7584990"/>
              <a:gd name="connsiteY84" fmla="*/ 3811587 h 6858000"/>
              <a:gd name="connsiteX85" fmla="*/ 134368 w 7584990"/>
              <a:gd name="connsiteY85" fmla="*/ 3848100 h 6858000"/>
              <a:gd name="connsiteX86" fmla="*/ 152844 w 7584990"/>
              <a:gd name="connsiteY86" fmla="*/ 3890962 h 6858000"/>
              <a:gd name="connsiteX87" fmla="*/ 167960 w 7584990"/>
              <a:gd name="connsiteY87" fmla="*/ 3935412 h 6858000"/>
              <a:gd name="connsiteX88" fmla="*/ 178038 w 7584990"/>
              <a:gd name="connsiteY88" fmla="*/ 3987800 h 6858000"/>
              <a:gd name="connsiteX89" fmla="*/ 188115 w 7584990"/>
              <a:gd name="connsiteY89" fmla="*/ 4048125 h 6858000"/>
              <a:gd name="connsiteX90" fmla="*/ 189795 w 7584990"/>
              <a:gd name="connsiteY90" fmla="*/ 4116387 h 6858000"/>
              <a:gd name="connsiteX91" fmla="*/ 188115 w 7584990"/>
              <a:gd name="connsiteY91" fmla="*/ 4186237 h 6858000"/>
              <a:gd name="connsiteX92" fmla="*/ 178038 w 7584990"/>
              <a:gd name="connsiteY92" fmla="*/ 4244975 h 6858000"/>
              <a:gd name="connsiteX93" fmla="*/ 167960 w 7584990"/>
              <a:gd name="connsiteY93" fmla="*/ 4297362 h 6858000"/>
              <a:gd name="connsiteX94" fmla="*/ 152844 w 7584990"/>
              <a:gd name="connsiteY94" fmla="*/ 4343400 h 6858000"/>
              <a:gd name="connsiteX95" fmla="*/ 134368 w 7584990"/>
              <a:gd name="connsiteY95" fmla="*/ 4386262 h 6858000"/>
              <a:gd name="connsiteX96" fmla="*/ 115893 w 7584990"/>
              <a:gd name="connsiteY96" fmla="*/ 4424362 h 6858000"/>
              <a:gd name="connsiteX97" fmla="*/ 75583 w 7584990"/>
              <a:gd name="connsiteY97" fmla="*/ 4498975 h 6858000"/>
              <a:gd name="connsiteX98" fmla="*/ 55427 w 7584990"/>
              <a:gd name="connsiteY98" fmla="*/ 4537075 h 6858000"/>
              <a:gd name="connsiteX99" fmla="*/ 38632 w 7584990"/>
              <a:gd name="connsiteY99" fmla="*/ 4579937 h 6858000"/>
              <a:gd name="connsiteX100" fmla="*/ 23515 w 7584990"/>
              <a:gd name="connsiteY100" fmla="*/ 4625975 h 6858000"/>
              <a:gd name="connsiteX101" fmla="*/ 11758 w 7584990"/>
              <a:gd name="connsiteY101" fmla="*/ 4678362 h 6858000"/>
              <a:gd name="connsiteX102" fmla="*/ 3359 w 7584990"/>
              <a:gd name="connsiteY102" fmla="*/ 4738687 h 6858000"/>
              <a:gd name="connsiteX103" fmla="*/ 0 w 7584990"/>
              <a:gd name="connsiteY103" fmla="*/ 4806950 h 6858000"/>
              <a:gd name="connsiteX104" fmla="*/ 3359 w 7584990"/>
              <a:gd name="connsiteY104" fmla="*/ 4875212 h 6858000"/>
              <a:gd name="connsiteX105" fmla="*/ 11758 w 7584990"/>
              <a:gd name="connsiteY105" fmla="*/ 4935537 h 6858000"/>
              <a:gd name="connsiteX106" fmla="*/ 23515 w 7584990"/>
              <a:gd name="connsiteY106" fmla="*/ 4987925 h 6858000"/>
              <a:gd name="connsiteX107" fmla="*/ 38632 w 7584990"/>
              <a:gd name="connsiteY107" fmla="*/ 5033962 h 6858000"/>
              <a:gd name="connsiteX108" fmla="*/ 55427 w 7584990"/>
              <a:gd name="connsiteY108" fmla="*/ 5075237 h 6858000"/>
              <a:gd name="connsiteX109" fmla="*/ 75583 w 7584990"/>
              <a:gd name="connsiteY109" fmla="*/ 5114925 h 6858000"/>
              <a:gd name="connsiteX110" fmla="*/ 95738 w 7584990"/>
              <a:gd name="connsiteY110" fmla="*/ 5149850 h 6858000"/>
              <a:gd name="connsiteX111" fmla="*/ 115893 w 7584990"/>
              <a:gd name="connsiteY111" fmla="*/ 5186362 h 6858000"/>
              <a:gd name="connsiteX112" fmla="*/ 134368 w 7584990"/>
              <a:gd name="connsiteY112" fmla="*/ 5226050 h 6858000"/>
              <a:gd name="connsiteX113" fmla="*/ 152844 w 7584990"/>
              <a:gd name="connsiteY113" fmla="*/ 5268912 h 6858000"/>
              <a:gd name="connsiteX114" fmla="*/ 167960 w 7584990"/>
              <a:gd name="connsiteY114" fmla="*/ 5313362 h 6858000"/>
              <a:gd name="connsiteX115" fmla="*/ 178038 w 7584990"/>
              <a:gd name="connsiteY115" fmla="*/ 5365750 h 6858000"/>
              <a:gd name="connsiteX116" fmla="*/ 188115 w 7584990"/>
              <a:gd name="connsiteY116" fmla="*/ 5426075 h 6858000"/>
              <a:gd name="connsiteX117" fmla="*/ 189795 w 7584990"/>
              <a:gd name="connsiteY117" fmla="*/ 5494337 h 6858000"/>
              <a:gd name="connsiteX118" fmla="*/ 188115 w 7584990"/>
              <a:gd name="connsiteY118" fmla="*/ 5562600 h 6858000"/>
              <a:gd name="connsiteX119" fmla="*/ 178038 w 7584990"/>
              <a:gd name="connsiteY119" fmla="*/ 5622925 h 6858000"/>
              <a:gd name="connsiteX120" fmla="*/ 167960 w 7584990"/>
              <a:gd name="connsiteY120" fmla="*/ 5675312 h 6858000"/>
              <a:gd name="connsiteX121" fmla="*/ 152844 w 7584990"/>
              <a:gd name="connsiteY121" fmla="*/ 5721350 h 6858000"/>
              <a:gd name="connsiteX122" fmla="*/ 134368 w 7584990"/>
              <a:gd name="connsiteY122" fmla="*/ 5762625 h 6858000"/>
              <a:gd name="connsiteX123" fmla="*/ 115893 w 7584990"/>
              <a:gd name="connsiteY123" fmla="*/ 5802312 h 6858000"/>
              <a:gd name="connsiteX124" fmla="*/ 95738 w 7584990"/>
              <a:gd name="connsiteY124" fmla="*/ 5840412 h 6858000"/>
              <a:gd name="connsiteX125" fmla="*/ 75583 w 7584990"/>
              <a:gd name="connsiteY125" fmla="*/ 5876925 h 6858000"/>
              <a:gd name="connsiteX126" fmla="*/ 55427 w 7584990"/>
              <a:gd name="connsiteY126" fmla="*/ 5915025 h 6858000"/>
              <a:gd name="connsiteX127" fmla="*/ 38632 w 7584990"/>
              <a:gd name="connsiteY127" fmla="*/ 5956300 h 6858000"/>
              <a:gd name="connsiteX128" fmla="*/ 23515 w 7584990"/>
              <a:gd name="connsiteY128" fmla="*/ 6003925 h 6858000"/>
              <a:gd name="connsiteX129" fmla="*/ 11758 w 7584990"/>
              <a:gd name="connsiteY129" fmla="*/ 6056312 h 6858000"/>
              <a:gd name="connsiteX130" fmla="*/ 3359 w 7584990"/>
              <a:gd name="connsiteY130" fmla="*/ 6113462 h 6858000"/>
              <a:gd name="connsiteX131" fmla="*/ 0 w 7584990"/>
              <a:gd name="connsiteY131" fmla="*/ 6183312 h 6858000"/>
              <a:gd name="connsiteX132" fmla="*/ 3359 w 7584990"/>
              <a:gd name="connsiteY132" fmla="*/ 6251575 h 6858000"/>
              <a:gd name="connsiteX133" fmla="*/ 11758 w 7584990"/>
              <a:gd name="connsiteY133" fmla="*/ 6311900 h 6858000"/>
              <a:gd name="connsiteX134" fmla="*/ 23515 w 7584990"/>
              <a:gd name="connsiteY134" fmla="*/ 6361112 h 6858000"/>
              <a:gd name="connsiteX135" fmla="*/ 38632 w 7584990"/>
              <a:gd name="connsiteY135" fmla="*/ 6407150 h 6858000"/>
              <a:gd name="connsiteX136" fmla="*/ 55427 w 7584990"/>
              <a:gd name="connsiteY136" fmla="*/ 6448425 h 6858000"/>
              <a:gd name="connsiteX137" fmla="*/ 73903 w 7584990"/>
              <a:gd name="connsiteY137" fmla="*/ 6488112 h 6858000"/>
              <a:gd name="connsiteX138" fmla="*/ 92379 w 7584990"/>
              <a:gd name="connsiteY138" fmla="*/ 6523037 h 6858000"/>
              <a:gd name="connsiteX139" fmla="*/ 112534 w 7584990"/>
              <a:gd name="connsiteY139" fmla="*/ 6561137 h 6858000"/>
              <a:gd name="connsiteX140" fmla="*/ 132689 w 7584990"/>
              <a:gd name="connsiteY140" fmla="*/ 6597650 h 6858000"/>
              <a:gd name="connsiteX141" fmla="*/ 149485 w 7584990"/>
              <a:gd name="connsiteY141" fmla="*/ 6640512 h 6858000"/>
              <a:gd name="connsiteX142" fmla="*/ 166281 w 7584990"/>
              <a:gd name="connsiteY142" fmla="*/ 6683375 h 6858000"/>
              <a:gd name="connsiteX143" fmla="*/ 176358 w 7584990"/>
              <a:gd name="connsiteY143" fmla="*/ 6735762 h 6858000"/>
              <a:gd name="connsiteX144" fmla="*/ 184756 w 7584990"/>
              <a:gd name="connsiteY144" fmla="*/ 6791325 h 6858000"/>
              <a:gd name="connsiteX145" fmla="*/ 189795 w 7584990"/>
              <a:gd name="connsiteY145" fmla="*/ 6858000 h 6858000"/>
              <a:gd name="connsiteX146" fmla="*/ 334173 w 7584990"/>
              <a:gd name="connsiteY146" fmla="*/ 6858000 h 6858000"/>
              <a:gd name="connsiteX147" fmla="*/ 334174 w 7584990"/>
              <a:gd name="connsiteY147" fmla="*/ 6858000 h 6858000"/>
              <a:gd name="connsiteX148" fmla="*/ 3459219 w 7584990"/>
              <a:gd name="connsiteY148" fmla="*/ 6858000 h 6858000"/>
              <a:gd name="connsiteX149" fmla="*/ 3827999 w 7584990"/>
              <a:gd name="connsiteY149" fmla="*/ 6858000 h 6858000"/>
              <a:gd name="connsiteX150" fmla="*/ 4417162 w 7584990"/>
              <a:gd name="connsiteY150" fmla="*/ 6858000 h 6858000"/>
              <a:gd name="connsiteX151" fmla="*/ 4838076 w 7584990"/>
              <a:gd name="connsiteY151" fmla="*/ 6858000 h 6858000"/>
              <a:gd name="connsiteX152" fmla="*/ 7584990 w 7584990"/>
              <a:gd name="connsiteY15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7584990" h="6858000">
                <a:moveTo>
                  <a:pt x="7584990" y="0"/>
                </a:moveTo>
                <a:lnTo>
                  <a:pt x="4838076" y="0"/>
                </a:lnTo>
                <a:lnTo>
                  <a:pt x="4417162" y="0"/>
                </a:lnTo>
                <a:lnTo>
                  <a:pt x="3827999" y="0"/>
                </a:lnTo>
                <a:lnTo>
                  <a:pt x="3459219" y="0"/>
                </a:lnTo>
                <a:lnTo>
                  <a:pt x="334174" y="0"/>
                </a:lnTo>
                <a:lnTo>
                  <a:pt x="334173" y="0"/>
                </a:lnTo>
                <a:lnTo>
                  <a:pt x="189795" y="0"/>
                </a:lnTo>
                <a:lnTo>
                  <a:pt x="184756" y="66675"/>
                </a:lnTo>
                <a:lnTo>
                  <a:pt x="176358" y="122237"/>
                </a:lnTo>
                <a:lnTo>
                  <a:pt x="166281" y="174625"/>
                </a:lnTo>
                <a:lnTo>
                  <a:pt x="149485" y="217487"/>
                </a:lnTo>
                <a:lnTo>
                  <a:pt x="132689" y="260350"/>
                </a:lnTo>
                <a:lnTo>
                  <a:pt x="112534" y="296862"/>
                </a:lnTo>
                <a:lnTo>
                  <a:pt x="92379" y="334962"/>
                </a:lnTo>
                <a:lnTo>
                  <a:pt x="73903" y="369887"/>
                </a:lnTo>
                <a:lnTo>
                  <a:pt x="55427" y="409575"/>
                </a:lnTo>
                <a:lnTo>
                  <a:pt x="38632" y="450850"/>
                </a:lnTo>
                <a:lnTo>
                  <a:pt x="23515" y="496887"/>
                </a:lnTo>
                <a:lnTo>
                  <a:pt x="11758" y="546100"/>
                </a:lnTo>
                <a:lnTo>
                  <a:pt x="3359" y="606425"/>
                </a:lnTo>
                <a:lnTo>
                  <a:pt x="0" y="673100"/>
                </a:lnTo>
                <a:lnTo>
                  <a:pt x="3359" y="744537"/>
                </a:lnTo>
                <a:lnTo>
                  <a:pt x="11758" y="801687"/>
                </a:lnTo>
                <a:lnTo>
                  <a:pt x="23515" y="854075"/>
                </a:lnTo>
                <a:lnTo>
                  <a:pt x="38632" y="901700"/>
                </a:lnTo>
                <a:lnTo>
                  <a:pt x="55427" y="942975"/>
                </a:lnTo>
                <a:lnTo>
                  <a:pt x="75583" y="981075"/>
                </a:lnTo>
                <a:lnTo>
                  <a:pt x="95738" y="1017587"/>
                </a:lnTo>
                <a:lnTo>
                  <a:pt x="115893" y="1055687"/>
                </a:lnTo>
                <a:lnTo>
                  <a:pt x="134368" y="1095375"/>
                </a:lnTo>
                <a:lnTo>
                  <a:pt x="152844" y="1136650"/>
                </a:lnTo>
                <a:lnTo>
                  <a:pt x="167960" y="1182687"/>
                </a:lnTo>
                <a:lnTo>
                  <a:pt x="178038" y="1235075"/>
                </a:lnTo>
                <a:lnTo>
                  <a:pt x="188115" y="1295400"/>
                </a:lnTo>
                <a:lnTo>
                  <a:pt x="189795" y="1363662"/>
                </a:lnTo>
                <a:lnTo>
                  <a:pt x="188115" y="1431925"/>
                </a:lnTo>
                <a:lnTo>
                  <a:pt x="178038" y="1492250"/>
                </a:lnTo>
                <a:lnTo>
                  <a:pt x="167960" y="1544637"/>
                </a:lnTo>
                <a:lnTo>
                  <a:pt x="152844" y="1589087"/>
                </a:lnTo>
                <a:lnTo>
                  <a:pt x="134368" y="1631950"/>
                </a:lnTo>
                <a:lnTo>
                  <a:pt x="115893" y="1671637"/>
                </a:lnTo>
                <a:lnTo>
                  <a:pt x="95738" y="1708150"/>
                </a:lnTo>
                <a:lnTo>
                  <a:pt x="75583" y="1743075"/>
                </a:lnTo>
                <a:lnTo>
                  <a:pt x="55427" y="1782762"/>
                </a:lnTo>
                <a:lnTo>
                  <a:pt x="38632" y="1824037"/>
                </a:lnTo>
                <a:lnTo>
                  <a:pt x="23515" y="1870075"/>
                </a:lnTo>
                <a:lnTo>
                  <a:pt x="11758" y="1922462"/>
                </a:lnTo>
                <a:lnTo>
                  <a:pt x="3359" y="1982787"/>
                </a:lnTo>
                <a:lnTo>
                  <a:pt x="0" y="2051050"/>
                </a:lnTo>
                <a:lnTo>
                  <a:pt x="3359" y="2119312"/>
                </a:lnTo>
                <a:lnTo>
                  <a:pt x="11758" y="2179637"/>
                </a:lnTo>
                <a:lnTo>
                  <a:pt x="23515" y="2232025"/>
                </a:lnTo>
                <a:lnTo>
                  <a:pt x="38632" y="2278062"/>
                </a:lnTo>
                <a:lnTo>
                  <a:pt x="55427" y="2319337"/>
                </a:lnTo>
                <a:lnTo>
                  <a:pt x="75583" y="2359025"/>
                </a:lnTo>
                <a:lnTo>
                  <a:pt x="95738" y="2395537"/>
                </a:lnTo>
                <a:lnTo>
                  <a:pt x="115893" y="2433637"/>
                </a:lnTo>
                <a:lnTo>
                  <a:pt x="134368" y="2471737"/>
                </a:lnTo>
                <a:lnTo>
                  <a:pt x="152844" y="2513012"/>
                </a:lnTo>
                <a:lnTo>
                  <a:pt x="167960" y="2560637"/>
                </a:lnTo>
                <a:lnTo>
                  <a:pt x="178038" y="2613025"/>
                </a:lnTo>
                <a:lnTo>
                  <a:pt x="188115" y="2671762"/>
                </a:lnTo>
                <a:lnTo>
                  <a:pt x="189795" y="2741612"/>
                </a:lnTo>
                <a:lnTo>
                  <a:pt x="188115" y="2809875"/>
                </a:lnTo>
                <a:lnTo>
                  <a:pt x="178038" y="2868612"/>
                </a:lnTo>
                <a:lnTo>
                  <a:pt x="167960" y="2922587"/>
                </a:lnTo>
                <a:lnTo>
                  <a:pt x="152844" y="2967037"/>
                </a:lnTo>
                <a:lnTo>
                  <a:pt x="134368" y="3009900"/>
                </a:lnTo>
                <a:lnTo>
                  <a:pt x="115893" y="3046412"/>
                </a:lnTo>
                <a:lnTo>
                  <a:pt x="95738" y="3084512"/>
                </a:lnTo>
                <a:lnTo>
                  <a:pt x="75583" y="3121025"/>
                </a:lnTo>
                <a:lnTo>
                  <a:pt x="55427" y="3160712"/>
                </a:lnTo>
                <a:lnTo>
                  <a:pt x="38632" y="3201987"/>
                </a:lnTo>
                <a:lnTo>
                  <a:pt x="23515" y="3248025"/>
                </a:lnTo>
                <a:lnTo>
                  <a:pt x="11758" y="3300412"/>
                </a:lnTo>
                <a:lnTo>
                  <a:pt x="3359" y="3360737"/>
                </a:lnTo>
                <a:lnTo>
                  <a:pt x="0" y="3427412"/>
                </a:lnTo>
                <a:lnTo>
                  <a:pt x="3359" y="3497262"/>
                </a:lnTo>
                <a:lnTo>
                  <a:pt x="11758" y="3557587"/>
                </a:lnTo>
                <a:lnTo>
                  <a:pt x="23515" y="3609975"/>
                </a:lnTo>
                <a:lnTo>
                  <a:pt x="38632" y="3656012"/>
                </a:lnTo>
                <a:lnTo>
                  <a:pt x="55427" y="3697287"/>
                </a:lnTo>
                <a:lnTo>
                  <a:pt x="75583" y="3736975"/>
                </a:lnTo>
                <a:lnTo>
                  <a:pt x="115893" y="3811587"/>
                </a:lnTo>
                <a:lnTo>
                  <a:pt x="134368" y="3848100"/>
                </a:lnTo>
                <a:lnTo>
                  <a:pt x="152844" y="3890962"/>
                </a:lnTo>
                <a:lnTo>
                  <a:pt x="167960" y="3935412"/>
                </a:lnTo>
                <a:lnTo>
                  <a:pt x="178038" y="3987800"/>
                </a:lnTo>
                <a:lnTo>
                  <a:pt x="188115" y="4048125"/>
                </a:lnTo>
                <a:lnTo>
                  <a:pt x="189795" y="4116387"/>
                </a:lnTo>
                <a:lnTo>
                  <a:pt x="188115" y="4186237"/>
                </a:lnTo>
                <a:lnTo>
                  <a:pt x="178038" y="4244975"/>
                </a:lnTo>
                <a:lnTo>
                  <a:pt x="167960" y="4297362"/>
                </a:lnTo>
                <a:lnTo>
                  <a:pt x="152844" y="4343400"/>
                </a:lnTo>
                <a:lnTo>
                  <a:pt x="134368" y="4386262"/>
                </a:lnTo>
                <a:lnTo>
                  <a:pt x="115893" y="4424362"/>
                </a:lnTo>
                <a:lnTo>
                  <a:pt x="75583" y="4498975"/>
                </a:lnTo>
                <a:lnTo>
                  <a:pt x="55427" y="4537075"/>
                </a:lnTo>
                <a:lnTo>
                  <a:pt x="38632" y="4579937"/>
                </a:lnTo>
                <a:lnTo>
                  <a:pt x="23515" y="4625975"/>
                </a:lnTo>
                <a:lnTo>
                  <a:pt x="11758" y="4678362"/>
                </a:lnTo>
                <a:lnTo>
                  <a:pt x="3359" y="4738687"/>
                </a:lnTo>
                <a:lnTo>
                  <a:pt x="0" y="4806950"/>
                </a:lnTo>
                <a:lnTo>
                  <a:pt x="3359" y="4875212"/>
                </a:lnTo>
                <a:lnTo>
                  <a:pt x="11758" y="4935537"/>
                </a:lnTo>
                <a:lnTo>
                  <a:pt x="23515" y="4987925"/>
                </a:lnTo>
                <a:lnTo>
                  <a:pt x="38632" y="5033962"/>
                </a:lnTo>
                <a:lnTo>
                  <a:pt x="55427" y="5075237"/>
                </a:lnTo>
                <a:lnTo>
                  <a:pt x="75583" y="5114925"/>
                </a:lnTo>
                <a:lnTo>
                  <a:pt x="95738" y="5149850"/>
                </a:lnTo>
                <a:lnTo>
                  <a:pt x="115893" y="5186362"/>
                </a:lnTo>
                <a:lnTo>
                  <a:pt x="134368" y="5226050"/>
                </a:lnTo>
                <a:lnTo>
                  <a:pt x="152844" y="5268912"/>
                </a:lnTo>
                <a:lnTo>
                  <a:pt x="167960" y="5313362"/>
                </a:lnTo>
                <a:lnTo>
                  <a:pt x="178038" y="5365750"/>
                </a:lnTo>
                <a:lnTo>
                  <a:pt x="188115" y="5426075"/>
                </a:lnTo>
                <a:lnTo>
                  <a:pt x="189795" y="5494337"/>
                </a:lnTo>
                <a:lnTo>
                  <a:pt x="188115" y="5562600"/>
                </a:lnTo>
                <a:lnTo>
                  <a:pt x="178038" y="5622925"/>
                </a:lnTo>
                <a:lnTo>
                  <a:pt x="167960" y="5675312"/>
                </a:lnTo>
                <a:lnTo>
                  <a:pt x="152844" y="5721350"/>
                </a:lnTo>
                <a:lnTo>
                  <a:pt x="134368" y="5762625"/>
                </a:lnTo>
                <a:lnTo>
                  <a:pt x="115893" y="5802312"/>
                </a:lnTo>
                <a:lnTo>
                  <a:pt x="95738" y="5840412"/>
                </a:lnTo>
                <a:lnTo>
                  <a:pt x="75583" y="5876925"/>
                </a:lnTo>
                <a:lnTo>
                  <a:pt x="55427" y="5915025"/>
                </a:lnTo>
                <a:lnTo>
                  <a:pt x="38632" y="5956300"/>
                </a:lnTo>
                <a:lnTo>
                  <a:pt x="23515" y="6003925"/>
                </a:lnTo>
                <a:lnTo>
                  <a:pt x="11758" y="6056312"/>
                </a:lnTo>
                <a:lnTo>
                  <a:pt x="3359" y="6113462"/>
                </a:lnTo>
                <a:lnTo>
                  <a:pt x="0" y="6183312"/>
                </a:lnTo>
                <a:lnTo>
                  <a:pt x="3359" y="6251575"/>
                </a:lnTo>
                <a:lnTo>
                  <a:pt x="11758" y="6311900"/>
                </a:lnTo>
                <a:lnTo>
                  <a:pt x="23515" y="6361112"/>
                </a:lnTo>
                <a:lnTo>
                  <a:pt x="38632" y="6407150"/>
                </a:lnTo>
                <a:lnTo>
                  <a:pt x="55427" y="6448425"/>
                </a:lnTo>
                <a:lnTo>
                  <a:pt x="73903" y="6488112"/>
                </a:lnTo>
                <a:lnTo>
                  <a:pt x="92379" y="6523037"/>
                </a:lnTo>
                <a:lnTo>
                  <a:pt x="112534" y="6561137"/>
                </a:lnTo>
                <a:lnTo>
                  <a:pt x="132689" y="6597650"/>
                </a:lnTo>
                <a:lnTo>
                  <a:pt x="149485" y="6640512"/>
                </a:lnTo>
                <a:lnTo>
                  <a:pt x="166281" y="6683375"/>
                </a:lnTo>
                <a:lnTo>
                  <a:pt x="176358" y="6735762"/>
                </a:lnTo>
                <a:lnTo>
                  <a:pt x="184756" y="6791325"/>
                </a:lnTo>
                <a:lnTo>
                  <a:pt x="189795" y="6858000"/>
                </a:lnTo>
                <a:lnTo>
                  <a:pt x="334173" y="6858000"/>
                </a:lnTo>
                <a:lnTo>
                  <a:pt x="334174" y="6858000"/>
                </a:lnTo>
                <a:lnTo>
                  <a:pt x="3459219" y="6858000"/>
                </a:lnTo>
                <a:lnTo>
                  <a:pt x="3827999" y="6858000"/>
                </a:lnTo>
                <a:lnTo>
                  <a:pt x="4417162" y="6858000"/>
                </a:lnTo>
                <a:lnTo>
                  <a:pt x="4838076" y="6858000"/>
                </a:lnTo>
                <a:lnTo>
                  <a:pt x="758499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60761316-68B7-45DD-AC47-605C127B83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7440612" cy="6858000"/>
          </a:xfrm>
          <a:custGeom>
            <a:avLst/>
            <a:gdLst>
              <a:gd name="connsiteX0" fmla="*/ 0 w 7440612"/>
              <a:gd name="connsiteY0" fmla="*/ 0 h 6858000"/>
              <a:gd name="connsiteX1" fmla="*/ 2746914 w 7440612"/>
              <a:gd name="connsiteY1" fmla="*/ 0 h 6858000"/>
              <a:gd name="connsiteX2" fmla="*/ 3167828 w 7440612"/>
              <a:gd name="connsiteY2" fmla="*/ 0 h 6858000"/>
              <a:gd name="connsiteX3" fmla="*/ 3756991 w 7440612"/>
              <a:gd name="connsiteY3" fmla="*/ 0 h 6858000"/>
              <a:gd name="connsiteX4" fmla="*/ 4328971 w 7440612"/>
              <a:gd name="connsiteY4" fmla="*/ 0 h 6858000"/>
              <a:gd name="connsiteX5" fmla="*/ 7250817 w 7440612"/>
              <a:gd name="connsiteY5" fmla="*/ 0 h 6858000"/>
              <a:gd name="connsiteX6" fmla="*/ 7255857 w 7440612"/>
              <a:gd name="connsiteY6" fmla="*/ 66675 h 6858000"/>
              <a:gd name="connsiteX7" fmla="*/ 7264254 w 7440612"/>
              <a:gd name="connsiteY7" fmla="*/ 122237 h 6858000"/>
              <a:gd name="connsiteX8" fmla="*/ 7274332 w 7440612"/>
              <a:gd name="connsiteY8" fmla="*/ 174625 h 6858000"/>
              <a:gd name="connsiteX9" fmla="*/ 7291128 w 7440612"/>
              <a:gd name="connsiteY9" fmla="*/ 217487 h 6858000"/>
              <a:gd name="connsiteX10" fmla="*/ 7307924 w 7440612"/>
              <a:gd name="connsiteY10" fmla="*/ 260350 h 6858000"/>
              <a:gd name="connsiteX11" fmla="*/ 7328079 w 7440612"/>
              <a:gd name="connsiteY11" fmla="*/ 296862 h 6858000"/>
              <a:gd name="connsiteX12" fmla="*/ 7348234 w 7440612"/>
              <a:gd name="connsiteY12" fmla="*/ 334962 h 6858000"/>
              <a:gd name="connsiteX13" fmla="*/ 7366710 w 7440612"/>
              <a:gd name="connsiteY13" fmla="*/ 369887 h 6858000"/>
              <a:gd name="connsiteX14" fmla="*/ 7385185 w 7440612"/>
              <a:gd name="connsiteY14" fmla="*/ 409575 h 6858000"/>
              <a:gd name="connsiteX15" fmla="*/ 7401981 w 7440612"/>
              <a:gd name="connsiteY15" fmla="*/ 450850 h 6858000"/>
              <a:gd name="connsiteX16" fmla="*/ 7417098 w 7440612"/>
              <a:gd name="connsiteY16" fmla="*/ 496887 h 6858000"/>
              <a:gd name="connsiteX17" fmla="*/ 7428855 w 7440612"/>
              <a:gd name="connsiteY17" fmla="*/ 546100 h 6858000"/>
              <a:gd name="connsiteX18" fmla="*/ 7437253 w 7440612"/>
              <a:gd name="connsiteY18" fmla="*/ 606425 h 6858000"/>
              <a:gd name="connsiteX19" fmla="*/ 7440612 w 7440612"/>
              <a:gd name="connsiteY19" fmla="*/ 673100 h 6858000"/>
              <a:gd name="connsiteX20" fmla="*/ 7437253 w 7440612"/>
              <a:gd name="connsiteY20" fmla="*/ 744537 h 6858000"/>
              <a:gd name="connsiteX21" fmla="*/ 7428855 w 7440612"/>
              <a:gd name="connsiteY21" fmla="*/ 801687 h 6858000"/>
              <a:gd name="connsiteX22" fmla="*/ 7417098 w 7440612"/>
              <a:gd name="connsiteY22" fmla="*/ 854075 h 6858000"/>
              <a:gd name="connsiteX23" fmla="*/ 7401981 w 7440612"/>
              <a:gd name="connsiteY23" fmla="*/ 901700 h 6858000"/>
              <a:gd name="connsiteX24" fmla="*/ 7385185 w 7440612"/>
              <a:gd name="connsiteY24" fmla="*/ 942975 h 6858000"/>
              <a:gd name="connsiteX25" fmla="*/ 7365030 w 7440612"/>
              <a:gd name="connsiteY25" fmla="*/ 981075 h 6858000"/>
              <a:gd name="connsiteX26" fmla="*/ 7344875 w 7440612"/>
              <a:gd name="connsiteY26" fmla="*/ 1017587 h 6858000"/>
              <a:gd name="connsiteX27" fmla="*/ 7324720 w 7440612"/>
              <a:gd name="connsiteY27" fmla="*/ 1055687 h 6858000"/>
              <a:gd name="connsiteX28" fmla="*/ 7306244 w 7440612"/>
              <a:gd name="connsiteY28" fmla="*/ 1095375 h 6858000"/>
              <a:gd name="connsiteX29" fmla="*/ 7287768 w 7440612"/>
              <a:gd name="connsiteY29" fmla="*/ 1136650 h 6858000"/>
              <a:gd name="connsiteX30" fmla="*/ 7272653 w 7440612"/>
              <a:gd name="connsiteY30" fmla="*/ 1182687 h 6858000"/>
              <a:gd name="connsiteX31" fmla="*/ 7262575 w 7440612"/>
              <a:gd name="connsiteY31" fmla="*/ 1235075 h 6858000"/>
              <a:gd name="connsiteX32" fmla="*/ 7252497 w 7440612"/>
              <a:gd name="connsiteY32" fmla="*/ 1295400 h 6858000"/>
              <a:gd name="connsiteX33" fmla="*/ 7250817 w 7440612"/>
              <a:gd name="connsiteY33" fmla="*/ 1363662 h 6858000"/>
              <a:gd name="connsiteX34" fmla="*/ 7252497 w 7440612"/>
              <a:gd name="connsiteY34" fmla="*/ 1431925 h 6858000"/>
              <a:gd name="connsiteX35" fmla="*/ 7262575 w 7440612"/>
              <a:gd name="connsiteY35" fmla="*/ 1492250 h 6858000"/>
              <a:gd name="connsiteX36" fmla="*/ 7272653 w 7440612"/>
              <a:gd name="connsiteY36" fmla="*/ 1544637 h 6858000"/>
              <a:gd name="connsiteX37" fmla="*/ 7287768 w 7440612"/>
              <a:gd name="connsiteY37" fmla="*/ 1589087 h 6858000"/>
              <a:gd name="connsiteX38" fmla="*/ 7306244 w 7440612"/>
              <a:gd name="connsiteY38" fmla="*/ 1631950 h 6858000"/>
              <a:gd name="connsiteX39" fmla="*/ 7324720 w 7440612"/>
              <a:gd name="connsiteY39" fmla="*/ 1671637 h 6858000"/>
              <a:gd name="connsiteX40" fmla="*/ 7344875 w 7440612"/>
              <a:gd name="connsiteY40" fmla="*/ 1708150 h 6858000"/>
              <a:gd name="connsiteX41" fmla="*/ 7365030 w 7440612"/>
              <a:gd name="connsiteY41" fmla="*/ 1743075 h 6858000"/>
              <a:gd name="connsiteX42" fmla="*/ 7385185 w 7440612"/>
              <a:gd name="connsiteY42" fmla="*/ 1782762 h 6858000"/>
              <a:gd name="connsiteX43" fmla="*/ 7401981 w 7440612"/>
              <a:gd name="connsiteY43" fmla="*/ 1824037 h 6858000"/>
              <a:gd name="connsiteX44" fmla="*/ 7417098 w 7440612"/>
              <a:gd name="connsiteY44" fmla="*/ 1870075 h 6858000"/>
              <a:gd name="connsiteX45" fmla="*/ 7428855 w 7440612"/>
              <a:gd name="connsiteY45" fmla="*/ 1922462 h 6858000"/>
              <a:gd name="connsiteX46" fmla="*/ 7437253 w 7440612"/>
              <a:gd name="connsiteY46" fmla="*/ 1982787 h 6858000"/>
              <a:gd name="connsiteX47" fmla="*/ 7440612 w 7440612"/>
              <a:gd name="connsiteY47" fmla="*/ 2051050 h 6858000"/>
              <a:gd name="connsiteX48" fmla="*/ 7437253 w 7440612"/>
              <a:gd name="connsiteY48" fmla="*/ 2119312 h 6858000"/>
              <a:gd name="connsiteX49" fmla="*/ 7428855 w 7440612"/>
              <a:gd name="connsiteY49" fmla="*/ 2179637 h 6858000"/>
              <a:gd name="connsiteX50" fmla="*/ 7417098 w 7440612"/>
              <a:gd name="connsiteY50" fmla="*/ 2232025 h 6858000"/>
              <a:gd name="connsiteX51" fmla="*/ 7401981 w 7440612"/>
              <a:gd name="connsiteY51" fmla="*/ 2278062 h 6858000"/>
              <a:gd name="connsiteX52" fmla="*/ 7385185 w 7440612"/>
              <a:gd name="connsiteY52" fmla="*/ 2319337 h 6858000"/>
              <a:gd name="connsiteX53" fmla="*/ 7365030 w 7440612"/>
              <a:gd name="connsiteY53" fmla="*/ 2359025 h 6858000"/>
              <a:gd name="connsiteX54" fmla="*/ 7344875 w 7440612"/>
              <a:gd name="connsiteY54" fmla="*/ 2395537 h 6858000"/>
              <a:gd name="connsiteX55" fmla="*/ 7324720 w 7440612"/>
              <a:gd name="connsiteY55" fmla="*/ 2433637 h 6858000"/>
              <a:gd name="connsiteX56" fmla="*/ 7306244 w 7440612"/>
              <a:gd name="connsiteY56" fmla="*/ 2471737 h 6858000"/>
              <a:gd name="connsiteX57" fmla="*/ 7287768 w 7440612"/>
              <a:gd name="connsiteY57" fmla="*/ 2513012 h 6858000"/>
              <a:gd name="connsiteX58" fmla="*/ 7272653 w 7440612"/>
              <a:gd name="connsiteY58" fmla="*/ 2560637 h 6858000"/>
              <a:gd name="connsiteX59" fmla="*/ 7262575 w 7440612"/>
              <a:gd name="connsiteY59" fmla="*/ 2613025 h 6858000"/>
              <a:gd name="connsiteX60" fmla="*/ 7252497 w 7440612"/>
              <a:gd name="connsiteY60" fmla="*/ 2671762 h 6858000"/>
              <a:gd name="connsiteX61" fmla="*/ 7250817 w 7440612"/>
              <a:gd name="connsiteY61" fmla="*/ 2741612 h 6858000"/>
              <a:gd name="connsiteX62" fmla="*/ 7252497 w 7440612"/>
              <a:gd name="connsiteY62" fmla="*/ 2809875 h 6858000"/>
              <a:gd name="connsiteX63" fmla="*/ 7262575 w 7440612"/>
              <a:gd name="connsiteY63" fmla="*/ 2868612 h 6858000"/>
              <a:gd name="connsiteX64" fmla="*/ 7272653 w 7440612"/>
              <a:gd name="connsiteY64" fmla="*/ 2922587 h 6858000"/>
              <a:gd name="connsiteX65" fmla="*/ 7287768 w 7440612"/>
              <a:gd name="connsiteY65" fmla="*/ 2967037 h 6858000"/>
              <a:gd name="connsiteX66" fmla="*/ 7306244 w 7440612"/>
              <a:gd name="connsiteY66" fmla="*/ 3009900 h 6858000"/>
              <a:gd name="connsiteX67" fmla="*/ 7324720 w 7440612"/>
              <a:gd name="connsiteY67" fmla="*/ 3046412 h 6858000"/>
              <a:gd name="connsiteX68" fmla="*/ 7344875 w 7440612"/>
              <a:gd name="connsiteY68" fmla="*/ 3084512 h 6858000"/>
              <a:gd name="connsiteX69" fmla="*/ 7365030 w 7440612"/>
              <a:gd name="connsiteY69" fmla="*/ 3121025 h 6858000"/>
              <a:gd name="connsiteX70" fmla="*/ 7385185 w 7440612"/>
              <a:gd name="connsiteY70" fmla="*/ 3160712 h 6858000"/>
              <a:gd name="connsiteX71" fmla="*/ 7401981 w 7440612"/>
              <a:gd name="connsiteY71" fmla="*/ 3201987 h 6858000"/>
              <a:gd name="connsiteX72" fmla="*/ 7417098 w 7440612"/>
              <a:gd name="connsiteY72" fmla="*/ 3248025 h 6858000"/>
              <a:gd name="connsiteX73" fmla="*/ 7428855 w 7440612"/>
              <a:gd name="connsiteY73" fmla="*/ 3300412 h 6858000"/>
              <a:gd name="connsiteX74" fmla="*/ 7437253 w 7440612"/>
              <a:gd name="connsiteY74" fmla="*/ 3360737 h 6858000"/>
              <a:gd name="connsiteX75" fmla="*/ 7440612 w 7440612"/>
              <a:gd name="connsiteY75" fmla="*/ 3427412 h 6858000"/>
              <a:gd name="connsiteX76" fmla="*/ 7437253 w 7440612"/>
              <a:gd name="connsiteY76" fmla="*/ 3497262 h 6858000"/>
              <a:gd name="connsiteX77" fmla="*/ 7428855 w 7440612"/>
              <a:gd name="connsiteY77" fmla="*/ 3557587 h 6858000"/>
              <a:gd name="connsiteX78" fmla="*/ 7417098 w 7440612"/>
              <a:gd name="connsiteY78" fmla="*/ 3609975 h 6858000"/>
              <a:gd name="connsiteX79" fmla="*/ 7401981 w 7440612"/>
              <a:gd name="connsiteY79" fmla="*/ 3656012 h 6858000"/>
              <a:gd name="connsiteX80" fmla="*/ 7385185 w 7440612"/>
              <a:gd name="connsiteY80" fmla="*/ 3697287 h 6858000"/>
              <a:gd name="connsiteX81" fmla="*/ 7365030 w 7440612"/>
              <a:gd name="connsiteY81" fmla="*/ 3736975 h 6858000"/>
              <a:gd name="connsiteX82" fmla="*/ 7324720 w 7440612"/>
              <a:gd name="connsiteY82" fmla="*/ 3811587 h 6858000"/>
              <a:gd name="connsiteX83" fmla="*/ 7306244 w 7440612"/>
              <a:gd name="connsiteY83" fmla="*/ 3848100 h 6858000"/>
              <a:gd name="connsiteX84" fmla="*/ 7287768 w 7440612"/>
              <a:gd name="connsiteY84" fmla="*/ 3890962 h 6858000"/>
              <a:gd name="connsiteX85" fmla="*/ 7272653 w 7440612"/>
              <a:gd name="connsiteY85" fmla="*/ 3935412 h 6858000"/>
              <a:gd name="connsiteX86" fmla="*/ 7262575 w 7440612"/>
              <a:gd name="connsiteY86" fmla="*/ 3987800 h 6858000"/>
              <a:gd name="connsiteX87" fmla="*/ 7252497 w 7440612"/>
              <a:gd name="connsiteY87" fmla="*/ 4048125 h 6858000"/>
              <a:gd name="connsiteX88" fmla="*/ 7250817 w 7440612"/>
              <a:gd name="connsiteY88" fmla="*/ 4116387 h 6858000"/>
              <a:gd name="connsiteX89" fmla="*/ 7252497 w 7440612"/>
              <a:gd name="connsiteY89" fmla="*/ 4186237 h 6858000"/>
              <a:gd name="connsiteX90" fmla="*/ 7262575 w 7440612"/>
              <a:gd name="connsiteY90" fmla="*/ 4244975 h 6858000"/>
              <a:gd name="connsiteX91" fmla="*/ 7272653 w 7440612"/>
              <a:gd name="connsiteY91" fmla="*/ 4297362 h 6858000"/>
              <a:gd name="connsiteX92" fmla="*/ 7287768 w 7440612"/>
              <a:gd name="connsiteY92" fmla="*/ 4343400 h 6858000"/>
              <a:gd name="connsiteX93" fmla="*/ 7306244 w 7440612"/>
              <a:gd name="connsiteY93" fmla="*/ 4386262 h 6858000"/>
              <a:gd name="connsiteX94" fmla="*/ 7324720 w 7440612"/>
              <a:gd name="connsiteY94" fmla="*/ 4424362 h 6858000"/>
              <a:gd name="connsiteX95" fmla="*/ 7365030 w 7440612"/>
              <a:gd name="connsiteY95" fmla="*/ 4498975 h 6858000"/>
              <a:gd name="connsiteX96" fmla="*/ 7385185 w 7440612"/>
              <a:gd name="connsiteY96" fmla="*/ 4537075 h 6858000"/>
              <a:gd name="connsiteX97" fmla="*/ 7401981 w 7440612"/>
              <a:gd name="connsiteY97" fmla="*/ 4579937 h 6858000"/>
              <a:gd name="connsiteX98" fmla="*/ 7417098 w 7440612"/>
              <a:gd name="connsiteY98" fmla="*/ 4625975 h 6858000"/>
              <a:gd name="connsiteX99" fmla="*/ 7428855 w 7440612"/>
              <a:gd name="connsiteY99" fmla="*/ 4678362 h 6858000"/>
              <a:gd name="connsiteX100" fmla="*/ 7437253 w 7440612"/>
              <a:gd name="connsiteY100" fmla="*/ 4738687 h 6858000"/>
              <a:gd name="connsiteX101" fmla="*/ 7440612 w 7440612"/>
              <a:gd name="connsiteY101" fmla="*/ 4806950 h 6858000"/>
              <a:gd name="connsiteX102" fmla="*/ 7437253 w 7440612"/>
              <a:gd name="connsiteY102" fmla="*/ 4875212 h 6858000"/>
              <a:gd name="connsiteX103" fmla="*/ 7428855 w 7440612"/>
              <a:gd name="connsiteY103" fmla="*/ 4935537 h 6858000"/>
              <a:gd name="connsiteX104" fmla="*/ 7417098 w 7440612"/>
              <a:gd name="connsiteY104" fmla="*/ 4987925 h 6858000"/>
              <a:gd name="connsiteX105" fmla="*/ 7401981 w 7440612"/>
              <a:gd name="connsiteY105" fmla="*/ 5033962 h 6858000"/>
              <a:gd name="connsiteX106" fmla="*/ 7385185 w 7440612"/>
              <a:gd name="connsiteY106" fmla="*/ 5075237 h 6858000"/>
              <a:gd name="connsiteX107" fmla="*/ 7365030 w 7440612"/>
              <a:gd name="connsiteY107" fmla="*/ 5114925 h 6858000"/>
              <a:gd name="connsiteX108" fmla="*/ 7344875 w 7440612"/>
              <a:gd name="connsiteY108" fmla="*/ 5149850 h 6858000"/>
              <a:gd name="connsiteX109" fmla="*/ 7324720 w 7440612"/>
              <a:gd name="connsiteY109" fmla="*/ 5186362 h 6858000"/>
              <a:gd name="connsiteX110" fmla="*/ 7306244 w 7440612"/>
              <a:gd name="connsiteY110" fmla="*/ 5226050 h 6858000"/>
              <a:gd name="connsiteX111" fmla="*/ 7287768 w 7440612"/>
              <a:gd name="connsiteY111" fmla="*/ 5268912 h 6858000"/>
              <a:gd name="connsiteX112" fmla="*/ 7272653 w 7440612"/>
              <a:gd name="connsiteY112" fmla="*/ 5313362 h 6858000"/>
              <a:gd name="connsiteX113" fmla="*/ 7262575 w 7440612"/>
              <a:gd name="connsiteY113" fmla="*/ 5365750 h 6858000"/>
              <a:gd name="connsiteX114" fmla="*/ 7252497 w 7440612"/>
              <a:gd name="connsiteY114" fmla="*/ 5426075 h 6858000"/>
              <a:gd name="connsiteX115" fmla="*/ 7250817 w 7440612"/>
              <a:gd name="connsiteY115" fmla="*/ 5494337 h 6858000"/>
              <a:gd name="connsiteX116" fmla="*/ 7252497 w 7440612"/>
              <a:gd name="connsiteY116" fmla="*/ 5562600 h 6858000"/>
              <a:gd name="connsiteX117" fmla="*/ 7262575 w 7440612"/>
              <a:gd name="connsiteY117" fmla="*/ 5622925 h 6858000"/>
              <a:gd name="connsiteX118" fmla="*/ 7272653 w 7440612"/>
              <a:gd name="connsiteY118" fmla="*/ 5675312 h 6858000"/>
              <a:gd name="connsiteX119" fmla="*/ 7287768 w 7440612"/>
              <a:gd name="connsiteY119" fmla="*/ 5721350 h 6858000"/>
              <a:gd name="connsiteX120" fmla="*/ 7306244 w 7440612"/>
              <a:gd name="connsiteY120" fmla="*/ 5762625 h 6858000"/>
              <a:gd name="connsiteX121" fmla="*/ 7324720 w 7440612"/>
              <a:gd name="connsiteY121" fmla="*/ 5802312 h 6858000"/>
              <a:gd name="connsiteX122" fmla="*/ 7344875 w 7440612"/>
              <a:gd name="connsiteY122" fmla="*/ 5840412 h 6858000"/>
              <a:gd name="connsiteX123" fmla="*/ 7365030 w 7440612"/>
              <a:gd name="connsiteY123" fmla="*/ 5876925 h 6858000"/>
              <a:gd name="connsiteX124" fmla="*/ 7385185 w 7440612"/>
              <a:gd name="connsiteY124" fmla="*/ 5915025 h 6858000"/>
              <a:gd name="connsiteX125" fmla="*/ 7401981 w 7440612"/>
              <a:gd name="connsiteY125" fmla="*/ 5956300 h 6858000"/>
              <a:gd name="connsiteX126" fmla="*/ 7417098 w 7440612"/>
              <a:gd name="connsiteY126" fmla="*/ 6003925 h 6858000"/>
              <a:gd name="connsiteX127" fmla="*/ 7428855 w 7440612"/>
              <a:gd name="connsiteY127" fmla="*/ 6056312 h 6858000"/>
              <a:gd name="connsiteX128" fmla="*/ 7437253 w 7440612"/>
              <a:gd name="connsiteY128" fmla="*/ 6113462 h 6858000"/>
              <a:gd name="connsiteX129" fmla="*/ 7440612 w 7440612"/>
              <a:gd name="connsiteY129" fmla="*/ 6183312 h 6858000"/>
              <a:gd name="connsiteX130" fmla="*/ 7437253 w 7440612"/>
              <a:gd name="connsiteY130" fmla="*/ 6251575 h 6858000"/>
              <a:gd name="connsiteX131" fmla="*/ 7428855 w 7440612"/>
              <a:gd name="connsiteY131" fmla="*/ 6311900 h 6858000"/>
              <a:gd name="connsiteX132" fmla="*/ 7417098 w 7440612"/>
              <a:gd name="connsiteY132" fmla="*/ 6361112 h 6858000"/>
              <a:gd name="connsiteX133" fmla="*/ 7401981 w 7440612"/>
              <a:gd name="connsiteY133" fmla="*/ 6407150 h 6858000"/>
              <a:gd name="connsiteX134" fmla="*/ 7385185 w 7440612"/>
              <a:gd name="connsiteY134" fmla="*/ 6448425 h 6858000"/>
              <a:gd name="connsiteX135" fmla="*/ 7366710 w 7440612"/>
              <a:gd name="connsiteY135" fmla="*/ 6488112 h 6858000"/>
              <a:gd name="connsiteX136" fmla="*/ 7348234 w 7440612"/>
              <a:gd name="connsiteY136" fmla="*/ 6523037 h 6858000"/>
              <a:gd name="connsiteX137" fmla="*/ 7328079 w 7440612"/>
              <a:gd name="connsiteY137" fmla="*/ 6561137 h 6858000"/>
              <a:gd name="connsiteX138" fmla="*/ 7307924 w 7440612"/>
              <a:gd name="connsiteY138" fmla="*/ 6597650 h 6858000"/>
              <a:gd name="connsiteX139" fmla="*/ 7291128 w 7440612"/>
              <a:gd name="connsiteY139" fmla="*/ 6640512 h 6858000"/>
              <a:gd name="connsiteX140" fmla="*/ 7274332 w 7440612"/>
              <a:gd name="connsiteY140" fmla="*/ 6683375 h 6858000"/>
              <a:gd name="connsiteX141" fmla="*/ 7264254 w 7440612"/>
              <a:gd name="connsiteY141" fmla="*/ 6735762 h 6858000"/>
              <a:gd name="connsiteX142" fmla="*/ 7255857 w 7440612"/>
              <a:gd name="connsiteY142" fmla="*/ 6791325 h 6858000"/>
              <a:gd name="connsiteX143" fmla="*/ 7250817 w 7440612"/>
              <a:gd name="connsiteY143" fmla="*/ 6858000 h 6858000"/>
              <a:gd name="connsiteX144" fmla="*/ 4328971 w 7440612"/>
              <a:gd name="connsiteY144" fmla="*/ 6858000 h 6858000"/>
              <a:gd name="connsiteX145" fmla="*/ 3756991 w 7440612"/>
              <a:gd name="connsiteY145" fmla="*/ 6858000 h 6858000"/>
              <a:gd name="connsiteX146" fmla="*/ 3167828 w 7440612"/>
              <a:gd name="connsiteY146" fmla="*/ 6858000 h 6858000"/>
              <a:gd name="connsiteX147" fmla="*/ 2746914 w 7440612"/>
              <a:gd name="connsiteY147" fmla="*/ 6858000 h 6858000"/>
              <a:gd name="connsiteX148" fmla="*/ 0 w 7440612"/>
              <a:gd name="connsiteY1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7440612" h="6858000">
                <a:moveTo>
                  <a:pt x="0" y="0"/>
                </a:moveTo>
                <a:lnTo>
                  <a:pt x="2746914" y="0"/>
                </a:lnTo>
                <a:lnTo>
                  <a:pt x="3167828" y="0"/>
                </a:lnTo>
                <a:lnTo>
                  <a:pt x="3756991" y="0"/>
                </a:lnTo>
                <a:lnTo>
                  <a:pt x="4328971" y="0"/>
                </a:lnTo>
                <a:lnTo>
                  <a:pt x="7250817" y="0"/>
                </a:lnTo>
                <a:lnTo>
                  <a:pt x="7255857" y="66675"/>
                </a:lnTo>
                <a:lnTo>
                  <a:pt x="7264254" y="122237"/>
                </a:lnTo>
                <a:lnTo>
                  <a:pt x="7274332" y="174625"/>
                </a:lnTo>
                <a:lnTo>
                  <a:pt x="7291128" y="217487"/>
                </a:lnTo>
                <a:lnTo>
                  <a:pt x="7307924" y="260350"/>
                </a:lnTo>
                <a:lnTo>
                  <a:pt x="7328079" y="296862"/>
                </a:lnTo>
                <a:lnTo>
                  <a:pt x="7348234" y="334962"/>
                </a:lnTo>
                <a:lnTo>
                  <a:pt x="7366710" y="369887"/>
                </a:lnTo>
                <a:lnTo>
                  <a:pt x="7385185" y="409575"/>
                </a:lnTo>
                <a:lnTo>
                  <a:pt x="7401981" y="450850"/>
                </a:lnTo>
                <a:lnTo>
                  <a:pt x="7417098" y="496887"/>
                </a:lnTo>
                <a:lnTo>
                  <a:pt x="7428855" y="546100"/>
                </a:lnTo>
                <a:lnTo>
                  <a:pt x="7437253" y="606425"/>
                </a:lnTo>
                <a:lnTo>
                  <a:pt x="7440612" y="673100"/>
                </a:lnTo>
                <a:lnTo>
                  <a:pt x="7437253" y="744537"/>
                </a:lnTo>
                <a:lnTo>
                  <a:pt x="7428855" y="801687"/>
                </a:lnTo>
                <a:lnTo>
                  <a:pt x="7417098" y="854075"/>
                </a:lnTo>
                <a:lnTo>
                  <a:pt x="7401981" y="901700"/>
                </a:lnTo>
                <a:lnTo>
                  <a:pt x="7385185" y="942975"/>
                </a:lnTo>
                <a:lnTo>
                  <a:pt x="7365030" y="981075"/>
                </a:lnTo>
                <a:lnTo>
                  <a:pt x="7344875" y="1017587"/>
                </a:lnTo>
                <a:lnTo>
                  <a:pt x="7324720" y="1055687"/>
                </a:lnTo>
                <a:lnTo>
                  <a:pt x="7306244" y="1095375"/>
                </a:lnTo>
                <a:lnTo>
                  <a:pt x="7287768" y="1136650"/>
                </a:lnTo>
                <a:lnTo>
                  <a:pt x="7272653" y="1182687"/>
                </a:lnTo>
                <a:lnTo>
                  <a:pt x="7262575" y="1235075"/>
                </a:lnTo>
                <a:lnTo>
                  <a:pt x="7252497" y="1295400"/>
                </a:lnTo>
                <a:lnTo>
                  <a:pt x="7250817" y="1363662"/>
                </a:lnTo>
                <a:lnTo>
                  <a:pt x="7252497" y="1431925"/>
                </a:lnTo>
                <a:lnTo>
                  <a:pt x="7262575" y="1492250"/>
                </a:lnTo>
                <a:lnTo>
                  <a:pt x="7272653" y="1544637"/>
                </a:lnTo>
                <a:lnTo>
                  <a:pt x="7287768" y="1589087"/>
                </a:lnTo>
                <a:lnTo>
                  <a:pt x="7306244" y="1631950"/>
                </a:lnTo>
                <a:lnTo>
                  <a:pt x="7324720" y="1671637"/>
                </a:lnTo>
                <a:lnTo>
                  <a:pt x="7344875" y="1708150"/>
                </a:lnTo>
                <a:lnTo>
                  <a:pt x="7365030" y="1743075"/>
                </a:lnTo>
                <a:lnTo>
                  <a:pt x="7385185" y="1782762"/>
                </a:lnTo>
                <a:lnTo>
                  <a:pt x="7401981" y="1824037"/>
                </a:lnTo>
                <a:lnTo>
                  <a:pt x="7417098" y="1870075"/>
                </a:lnTo>
                <a:lnTo>
                  <a:pt x="7428855" y="1922462"/>
                </a:lnTo>
                <a:lnTo>
                  <a:pt x="7437253" y="1982787"/>
                </a:lnTo>
                <a:lnTo>
                  <a:pt x="7440612" y="2051050"/>
                </a:lnTo>
                <a:lnTo>
                  <a:pt x="7437253" y="2119312"/>
                </a:lnTo>
                <a:lnTo>
                  <a:pt x="7428855" y="2179637"/>
                </a:lnTo>
                <a:lnTo>
                  <a:pt x="7417098" y="2232025"/>
                </a:lnTo>
                <a:lnTo>
                  <a:pt x="7401981" y="2278062"/>
                </a:lnTo>
                <a:lnTo>
                  <a:pt x="7385185" y="2319337"/>
                </a:lnTo>
                <a:lnTo>
                  <a:pt x="7365030" y="2359025"/>
                </a:lnTo>
                <a:lnTo>
                  <a:pt x="7344875" y="2395537"/>
                </a:lnTo>
                <a:lnTo>
                  <a:pt x="7324720" y="2433637"/>
                </a:lnTo>
                <a:lnTo>
                  <a:pt x="7306244" y="2471737"/>
                </a:lnTo>
                <a:lnTo>
                  <a:pt x="7287768" y="2513012"/>
                </a:lnTo>
                <a:lnTo>
                  <a:pt x="7272653" y="2560637"/>
                </a:lnTo>
                <a:lnTo>
                  <a:pt x="7262575" y="2613025"/>
                </a:lnTo>
                <a:lnTo>
                  <a:pt x="7252497" y="2671762"/>
                </a:lnTo>
                <a:lnTo>
                  <a:pt x="7250817" y="2741612"/>
                </a:lnTo>
                <a:lnTo>
                  <a:pt x="7252497" y="2809875"/>
                </a:lnTo>
                <a:lnTo>
                  <a:pt x="7262575" y="2868612"/>
                </a:lnTo>
                <a:lnTo>
                  <a:pt x="7272653" y="2922587"/>
                </a:lnTo>
                <a:lnTo>
                  <a:pt x="7287768" y="2967037"/>
                </a:lnTo>
                <a:lnTo>
                  <a:pt x="7306244" y="3009900"/>
                </a:lnTo>
                <a:lnTo>
                  <a:pt x="7324720" y="3046412"/>
                </a:lnTo>
                <a:lnTo>
                  <a:pt x="7344875" y="3084512"/>
                </a:lnTo>
                <a:lnTo>
                  <a:pt x="7365030" y="3121025"/>
                </a:lnTo>
                <a:lnTo>
                  <a:pt x="7385185" y="3160712"/>
                </a:lnTo>
                <a:lnTo>
                  <a:pt x="7401981" y="3201987"/>
                </a:lnTo>
                <a:lnTo>
                  <a:pt x="7417098" y="3248025"/>
                </a:lnTo>
                <a:lnTo>
                  <a:pt x="7428855" y="3300412"/>
                </a:lnTo>
                <a:lnTo>
                  <a:pt x="7437253" y="3360737"/>
                </a:lnTo>
                <a:lnTo>
                  <a:pt x="7440612" y="3427412"/>
                </a:lnTo>
                <a:lnTo>
                  <a:pt x="7437253" y="3497262"/>
                </a:lnTo>
                <a:lnTo>
                  <a:pt x="7428855" y="3557587"/>
                </a:lnTo>
                <a:lnTo>
                  <a:pt x="7417098" y="3609975"/>
                </a:lnTo>
                <a:lnTo>
                  <a:pt x="7401981" y="3656012"/>
                </a:lnTo>
                <a:lnTo>
                  <a:pt x="7385185" y="3697287"/>
                </a:lnTo>
                <a:lnTo>
                  <a:pt x="7365030" y="3736975"/>
                </a:lnTo>
                <a:lnTo>
                  <a:pt x="7324720" y="3811587"/>
                </a:lnTo>
                <a:lnTo>
                  <a:pt x="7306244" y="3848100"/>
                </a:lnTo>
                <a:lnTo>
                  <a:pt x="7287768" y="3890962"/>
                </a:lnTo>
                <a:lnTo>
                  <a:pt x="7272653" y="3935412"/>
                </a:lnTo>
                <a:lnTo>
                  <a:pt x="7262575" y="3987800"/>
                </a:lnTo>
                <a:lnTo>
                  <a:pt x="7252497" y="4048125"/>
                </a:lnTo>
                <a:lnTo>
                  <a:pt x="7250817" y="4116387"/>
                </a:lnTo>
                <a:lnTo>
                  <a:pt x="7252497" y="4186237"/>
                </a:lnTo>
                <a:lnTo>
                  <a:pt x="7262575" y="4244975"/>
                </a:lnTo>
                <a:lnTo>
                  <a:pt x="7272653" y="4297362"/>
                </a:lnTo>
                <a:lnTo>
                  <a:pt x="7287768" y="4343400"/>
                </a:lnTo>
                <a:lnTo>
                  <a:pt x="7306244" y="4386262"/>
                </a:lnTo>
                <a:lnTo>
                  <a:pt x="7324720" y="4424362"/>
                </a:lnTo>
                <a:lnTo>
                  <a:pt x="7365030" y="4498975"/>
                </a:lnTo>
                <a:lnTo>
                  <a:pt x="7385185" y="4537075"/>
                </a:lnTo>
                <a:lnTo>
                  <a:pt x="7401981" y="4579937"/>
                </a:lnTo>
                <a:lnTo>
                  <a:pt x="7417098" y="4625975"/>
                </a:lnTo>
                <a:lnTo>
                  <a:pt x="7428855" y="4678362"/>
                </a:lnTo>
                <a:lnTo>
                  <a:pt x="7437253" y="4738687"/>
                </a:lnTo>
                <a:lnTo>
                  <a:pt x="7440612" y="4806950"/>
                </a:lnTo>
                <a:lnTo>
                  <a:pt x="7437253" y="4875212"/>
                </a:lnTo>
                <a:lnTo>
                  <a:pt x="7428855" y="4935537"/>
                </a:lnTo>
                <a:lnTo>
                  <a:pt x="7417098" y="4987925"/>
                </a:lnTo>
                <a:lnTo>
                  <a:pt x="7401981" y="5033962"/>
                </a:lnTo>
                <a:lnTo>
                  <a:pt x="7385185" y="5075237"/>
                </a:lnTo>
                <a:lnTo>
                  <a:pt x="7365030" y="5114925"/>
                </a:lnTo>
                <a:lnTo>
                  <a:pt x="7344875" y="5149850"/>
                </a:lnTo>
                <a:lnTo>
                  <a:pt x="7324720" y="5186362"/>
                </a:lnTo>
                <a:lnTo>
                  <a:pt x="7306244" y="5226050"/>
                </a:lnTo>
                <a:lnTo>
                  <a:pt x="7287768" y="5268912"/>
                </a:lnTo>
                <a:lnTo>
                  <a:pt x="7272653" y="5313362"/>
                </a:lnTo>
                <a:lnTo>
                  <a:pt x="7262575" y="5365750"/>
                </a:lnTo>
                <a:lnTo>
                  <a:pt x="7252497" y="5426075"/>
                </a:lnTo>
                <a:lnTo>
                  <a:pt x="7250817" y="5494337"/>
                </a:lnTo>
                <a:lnTo>
                  <a:pt x="7252497" y="5562600"/>
                </a:lnTo>
                <a:lnTo>
                  <a:pt x="7262575" y="5622925"/>
                </a:lnTo>
                <a:lnTo>
                  <a:pt x="7272653" y="5675312"/>
                </a:lnTo>
                <a:lnTo>
                  <a:pt x="7287768" y="5721350"/>
                </a:lnTo>
                <a:lnTo>
                  <a:pt x="7306244" y="5762625"/>
                </a:lnTo>
                <a:lnTo>
                  <a:pt x="7324720" y="5802312"/>
                </a:lnTo>
                <a:lnTo>
                  <a:pt x="7344875" y="5840412"/>
                </a:lnTo>
                <a:lnTo>
                  <a:pt x="7365030" y="5876925"/>
                </a:lnTo>
                <a:lnTo>
                  <a:pt x="7385185" y="5915025"/>
                </a:lnTo>
                <a:lnTo>
                  <a:pt x="7401981" y="5956300"/>
                </a:lnTo>
                <a:lnTo>
                  <a:pt x="7417098" y="6003925"/>
                </a:lnTo>
                <a:lnTo>
                  <a:pt x="7428855" y="6056312"/>
                </a:lnTo>
                <a:lnTo>
                  <a:pt x="7437253" y="6113462"/>
                </a:lnTo>
                <a:lnTo>
                  <a:pt x="7440612" y="6183312"/>
                </a:lnTo>
                <a:lnTo>
                  <a:pt x="7437253" y="6251575"/>
                </a:lnTo>
                <a:lnTo>
                  <a:pt x="7428855" y="6311900"/>
                </a:lnTo>
                <a:lnTo>
                  <a:pt x="7417098" y="6361112"/>
                </a:lnTo>
                <a:lnTo>
                  <a:pt x="7401981" y="6407150"/>
                </a:lnTo>
                <a:lnTo>
                  <a:pt x="7385185" y="6448425"/>
                </a:lnTo>
                <a:lnTo>
                  <a:pt x="7366710" y="6488112"/>
                </a:lnTo>
                <a:lnTo>
                  <a:pt x="7348234" y="6523037"/>
                </a:lnTo>
                <a:lnTo>
                  <a:pt x="7328079" y="6561137"/>
                </a:lnTo>
                <a:lnTo>
                  <a:pt x="7307924" y="6597650"/>
                </a:lnTo>
                <a:lnTo>
                  <a:pt x="7291128" y="6640512"/>
                </a:lnTo>
                <a:lnTo>
                  <a:pt x="7274332" y="6683375"/>
                </a:lnTo>
                <a:lnTo>
                  <a:pt x="7264254" y="6735762"/>
                </a:lnTo>
                <a:lnTo>
                  <a:pt x="7255857" y="6791325"/>
                </a:lnTo>
                <a:lnTo>
                  <a:pt x="7250817" y="6858000"/>
                </a:lnTo>
                <a:lnTo>
                  <a:pt x="4328971" y="6858000"/>
                </a:lnTo>
                <a:lnTo>
                  <a:pt x="3756991" y="6858000"/>
                </a:lnTo>
                <a:lnTo>
                  <a:pt x="3167828" y="6858000"/>
                </a:lnTo>
                <a:lnTo>
                  <a:pt x="2746914" y="6858000"/>
                </a:lnTo>
                <a:lnTo>
                  <a:pt x="0" y="6858000"/>
                </a:lnTo>
                <a:close/>
              </a:path>
            </a:pathLst>
          </a:custGeom>
          <a:solidFill>
            <a:schemeClr val="bg1"/>
          </a:solidFill>
          <a:ln w="0">
            <a:noFill/>
            <a:prstDash val="solid"/>
            <a:round/>
            <a:headEnd/>
            <a:tailEnd/>
          </a:ln>
        </p:spPr>
        <p:txBody>
          <a:bodyPr wrap="square">
            <a:noAutofit/>
          </a:bodyPr>
          <a:lstStyle/>
          <a:p>
            <a:endParaRPr lang="en-US" dirty="0"/>
          </a:p>
        </p:txBody>
      </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765051" y="662400"/>
            <a:ext cx="6015897" cy="1492132"/>
          </a:xfrm>
        </p:spPr>
        <p:txBody>
          <a:bodyPr anchor="t">
            <a:normAutofit/>
          </a:bodyPr>
          <a:lstStyle/>
          <a:p>
            <a:r>
              <a:rPr lang="es-MX" dirty="0"/>
              <a:t>La Mujer Como Esposa</a:t>
            </a:r>
            <a:br>
              <a:rPr lang="es-MX" dirty="0"/>
            </a:br>
            <a:r>
              <a:rPr lang="es-MX" dirty="0"/>
              <a:t>Manteniendo el amor</a:t>
            </a:r>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765051" y="2286000"/>
            <a:ext cx="6015897" cy="3844800"/>
          </a:xfrm>
        </p:spPr>
        <p:txBody>
          <a:bodyPr>
            <a:normAutofit/>
          </a:bodyPr>
          <a:lstStyle/>
          <a:p>
            <a:pPr marL="0" indent="0">
              <a:buNone/>
            </a:pPr>
            <a:r>
              <a:rPr lang="es-MX" sz="2000" b="1" dirty="0">
                <a:solidFill>
                  <a:schemeClr val="tx1">
                    <a:alpha val="60000"/>
                  </a:schemeClr>
                </a:solidFill>
              </a:rPr>
              <a:t>Génesis 2:18 </a:t>
            </a:r>
            <a:r>
              <a:rPr lang="es-MX" sz="2000" i="1" dirty="0">
                <a:solidFill>
                  <a:schemeClr val="tx1">
                    <a:alpha val="60000"/>
                  </a:schemeClr>
                </a:solidFill>
              </a:rPr>
              <a:t>Y dijo Jehová Dios: No es bueno que el hombre esté solo; </a:t>
            </a:r>
            <a:r>
              <a:rPr lang="es-MX" sz="2000" b="1" i="1" u="sng" dirty="0">
                <a:solidFill>
                  <a:schemeClr val="tx1">
                    <a:alpha val="60000"/>
                  </a:schemeClr>
                </a:solidFill>
              </a:rPr>
              <a:t>le haré ayuda idónea para él.</a:t>
            </a:r>
          </a:p>
          <a:p>
            <a:pPr marL="0" indent="0">
              <a:buNone/>
            </a:pPr>
            <a:r>
              <a:rPr lang="es-MX" sz="2000" b="1" dirty="0">
                <a:solidFill>
                  <a:schemeClr val="tx1">
                    <a:alpha val="60000"/>
                  </a:schemeClr>
                </a:solidFill>
              </a:rPr>
              <a:t>Efesios 5:25 </a:t>
            </a:r>
            <a:r>
              <a:rPr lang="es-MX" sz="2000" b="1" i="1" u="sng" dirty="0">
                <a:solidFill>
                  <a:schemeClr val="tx1">
                    <a:alpha val="60000"/>
                  </a:schemeClr>
                </a:solidFill>
              </a:rPr>
              <a:t>Maridos, amad a vuestras mujeres</a:t>
            </a:r>
            <a:r>
              <a:rPr lang="es-MX" sz="2000" i="1" dirty="0">
                <a:solidFill>
                  <a:schemeClr val="tx1">
                    <a:alpha val="60000"/>
                  </a:schemeClr>
                </a:solidFill>
              </a:rPr>
              <a:t>, así como Cristo amó a la iglesia, y se entregó a sí mismo por ella,</a:t>
            </a:r>
          </a:p>
          <a:p>
            <a:pPr marL="0" indent="0">
              <a:buNone/>
            </a:pPr>
            <a:r>
              <a:rPr lang="es-MX" sz="2000" b="1" dirty="0">
                <a:solidFill>
                  <a:schemeClr val="tx1">
                    <a:alpha val="60000"/>
                  </a:schemeClr>
                </a:solidFill>
              </a:rPr>
              <a:t>Efesios 5:28 </a:t>
            </a:r>
            <a:r>
              <a:rPr lang="es-MX" sz="2000" i="1" dirty="0">
                <a:solidFill>
                  <a:schemeClr val="accent1">
                    <a:alpha val="60000"/>
                  </a:schemeClr>
                </a:solidFill>
              </a:rPr>
              <a:t>Así también </a:t>
            </a:r>
            <a:r>
              <a:rPr lang="es-MX" sz="2000" b="1" i="1" u="sng" dirty="0">
                <a:solidFill>
                  <a:srgbClr val="FF0000">
                    <a:alpha val="60000"/>
                  </a:srgbClr>
                </a:solidFill>
              </a:rPr>
              <a:t>los maridos deben amar a sus mujeres como a sus mismos cuerpos. El que ama a su mujer, a sí mismo se ama.</a:t>
            </a:r>
          </a:p>
          <a:p>
            <a:pPr marL="0" indent="0">
              <a:buNone/>
            </a:pPr>
            <a:r>
              <a:rPr lang="es-MX" sz="2000" b="1" dirty="0">
                <a:solidFill>
                  <a:schemeClr val="tx1">
                    <a:alpha val="60000"/>
                  </a:schemeClr>
                </a:solidFill>
              </a:rPr>
              <a:t>Colosenses 3:18 </a:t>
            </a:r>
            <a:r>
              <a:rPr lang="es-MX" sz="2000" i="1" dirty="0">
                <a:solidFill>
                  <a:schemeClr val="tx1">
                    <a:alpha val="60000"/>
                  </a:schemeClr>
                </a:solidFill>
              </a:rPr>
              <a:t>Casadas, estad sujetas a vuestros maridos, como conviene en el Señor. </a:t>
            </a:r>
            <a:r>
              <a:rPr lang="es-MX" sz="2000" b="1" dirty="0">
                <a:solidFill>
                  <a:schemeClr val="tx1">
                    <a:alpha val="60000"/>
                  </a:schemeClr>
                </a:solidFill>
              </a:rPr>
              <a:t>19 </a:t>
            </a:r>
            <a:r>
              <a:rPr lang="es-MX" sz="2000" b="1" i="1" u="sng" dirty="0">
                <a:solidFill>
                  <a:srgbClr val="FF0000">
                    <a:alpha val="60000"/>
                  </a:srgbClr>
                </a:solidFill>
              </a:rPr>
              <a:t>Maridos, amad a vuestras mujeres, y no seáis ásperos con ellas.</a:t>
            </a:r>
          </a:p>
          <a:p>
            <a:pPr marL="0" indent="0">
              <a:buNone/>
            </a:pPr>
            <a:endParaRPr lang="es-MX" sz="2000" b="1" i="1" u="sng" dirty="0">
              <a:solidFill>
                <a:srgbClr val="FF0000">
                  <a:alpha val="60000"/>
                </a:srgbClr>
              </a:solidFill>
            </a:endParaRPr>
          </a:p>
          <a:p>
            <a:pPr marL="0" indent="0">
              <a:buNone/>
            </a:pPr>
            <a:endParaRPr lang="es-MX" sz="2000" i="1" dirty="0">
              <a:solidFill>
                <a:schemeClr val="tx1">
                  <a:alpha val="60000"/>
                </a:schemeClr>
              </a:solidFill>
            </a:endParaRPr>
          </a:p>
        </p:txBody>
      </p:sp>
      <p:sp>
        <p:nvSpPr>
          <p:cNvPr id="9" name="Marcador de pie de página 2">
            <a:extLst>
              <a:ext uri="{FF2B5EF4-FFF2-40B4-BE49-F238E27FC236}">
                <a16:creationId xmlns:a16="http://schemas.microsoft.com/office/drawing/2014/main" id="{1C1BA8CE-1BDF-4B35-B97F-ECB4F94368F7}"/>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0" name="Marcador de número de diapositiva 3">
            <a:extLst>
              <a:ext uri="{FF2B5EF4-FFF2-40B4-BE49-F238E27FC236}">
                <a16:creationId xmlns:a16="http://schemas.microsoft.com/office/drawing/2014/main" id="{9AD47F76-7ED9-4615-B479-B14794E13F21}"/>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7</a:t>
            </a:fld>
            <a:endParaRPr lang="es-MX"/>
          </a:p>
        </p:txBody>
      </p:sp>
    </p:spTree>
    <p:extLst>
      <p:ext uri="{BB962C8B-B14F-4D97-AF65-F5344CB8AC3E}">
        <p14:creationId xmlns:p14="http://schemas.microsoft.com/office/powerpoint/2010/main" val="26010495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9264BFD-360D-430E-B593-7BC0D00FBD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A4538145-ACBA-40C0-AFBD-DE742723D57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0"/>
            <a:ext cx="12191996" cy="6858000"/>
            <a:chOff x="1" y="0"/>
            <a:chExt cx="12191996" cy="6858000"/>
          </a:xfrm>
        </p:grpSpPr>
        <p:sp useBgFill="1">
          <p:nvSpPr>
            <p:cNvPr id="13" name="Rectangle 12">
              <a:extLst>
                <a:ext uri="{FF2B5EF4-FFF2-40B4-BE49-F238E27FC236}">
                  <a16:creationId xmlns:a16="http://schemas.microsoft.com/office/drawing/2014/main" id="{7BAD3960-6DE9-4457-8083-F6FFBD58D7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ln w="0">
              <a:noFill/>
              <a:prstDash val="solid"/>
              <a:round/>
              <a:headEnd/>
              <a:tailEnd/>
            </a:ln>
          </p:spPr>
          <p:txBody>
            <a:bodyPr rtlCol="0" anchor="ctr"/>
            <a:lstStyle/>
            <a:p>
              <a:pPr algn="ctr" defTabSz="457200"/>
              <a:endParaRPr lang="en-US">
                <a:solidFill>
                  <a:schemeClr val="tx1"/>
                </a:solidFill>
              </a:endParaRPr>
            </a:p>
          </p:txBody>
        </p:sp>
        <p:sp>
          <p:nvSpPr>
            <p:cNvPr id="14" name="Rectangle 13">
              <a:extLst>
                <a:ext uri="{FF2B5EF4-FFF2-40B4-BE49-F238E27FC236}">
                  <a16:creationId xmlns:a16="http://schemas.microsoft.com/office/drawing/2014/main" id="{F3F5E368-26F9-408D-9C1D-D007FCE0C2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1"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grpSp>
      <p:sp>
        <p:nvSpPr>
          <p:cNvPr id="2" name="Título 1">
            <a:extLst>
              <a:ext uri="{FF2B5EF4-FFF2-40B4-BE49-F238E27FC236}">
                <a16:creationId xmlns:a16="http://schemas.microsoft.com/office/drawing/2014/main" id="{E299144F-CE0E-4CF2-82E5-1AF5410BCC81}"/>
              </a:ext>
            </a:extLst>
          </p:cNvPr>
          <p:cNvSpPr>
            <a:spLocks noGrp="1"/>
          </p:cNvSpPr>
          <p:nvPr>
            <p:ph type="title"/>
          </p:nvPr>
        </p:nvSpPr>
        <p:spPr>
          <a:xfrm>
            <a:off x="765051" y="662400"/>
            <a:ext cx="4516505" cy="1492132"/>
          </a:xfrm>
        </p:spPr>
        <p:txBody>
          <a:bodyPr anchor="t">
            <a:normAutofit/>
          </a:bodyPr>
          <a:lstStyle/>
          <a:p>
            <a:r>
              <a:rPr lang="es-MX" dirty="0"/>
              <a:t>La Mujer debe ser sujeta</a:t>
            </a:r>
          </a:p>
        </p:txBody>
      </p:sp>
      <p:sp>
        <p:nvSpPr>
          <p:cNvPr id="3" name="Marcador de contenido 2">
            <a:extLst>
              <a:ext uri="{FF2B5EF4-FFF2-40B4-BE49-F238E27FC236}">
                <a16:creationId xmlns:a16="http://schemas.microsoft.com/office/drawing/2014/main" id="{894DDA52-B62B-439B-8CF5-7F7E64F4C5A6}"/>
              </a:ext>
            </a:extLst>
          </p:cNvPr>
          <p:cNvSpPr>
            <a:spLocks noGrp="1"/>
          </p:cNvSpPr>
          <p:nvPr>
            <p:ph idx="1"/>
          </p:nvPr>
        </p:nvSpPr>
        <p:spPr>
          <a:xfrm>
            <a:off x="765052" y="2286001"/>
            <a:ext cx="4389998" cy="3844800"/>
          </a:xfrm>
        </p:spPr>
        <p:txBody>
          <a:bodyPr>
            <a:normAutofit/>
          </a:bodyPr>
          <a:lstStyle/>
          <a:p>
            <a:pPr marL="0" indent="0">
              <a:buNone/>
            </a:pPr>
            <a:r>
              <a:rPr lang="es-MX" sz="2000" b="1" dirty="0">
                <a:solidFill>
                  <a:schemeClr val="tx1">
                    <a:alpha val="60000"/>
                  </a:schemeClr>
                </a:solidFill>
              </a:rPr>
              <a:t>Génesis 3:16 </a:t>
            </a:r>
            <a:r>
              <a:rPr lang="es-MX" sz="2000" i="1" dirty="0">
                <a:solidFill>
                  <a:schemeClr val="tx1">
                    <a:alpha val="60000"/>
                  </a:schemeClr>
                </a:solidFill>
              </a:rPr>
              <a:t>A la mujer dijo: Multiplicaré en gran manera los dolores en tus preñeces; con dolor darás a luz los hijos; y </a:t>
            </a:r>
            <a:r>
              <a:rPr lang="es-MX" sz="2000" b="1" i="1" u="sng" dirty="0">
                <a:solidFill>
                  <a:srgbClr val="FF0000">
                    <a:alpha val="60000"/>
                  </a:srgbClr>
                </a:solidFill>
              </a:rPr>
              <a:t>tu deseo será para tu marido, y él se enseñoreará de ti</a:t>
            </a:r>
            <a:r>
              <a:rPr lang="es-MX" sz="2000" b="1" u="sng" dirty="0">
                <a:solidFill>
                  <a:srgbClr val="FF0000">
                    <a:alpha val="60000"/>
                  </a:srgbClr>
                </a:solidFill>
              </a:rPr>
              <a:t>.</a:t>
            </a:r>
          </a:p>
          <a:p>
            <a:pPr marL="0" indent="0">
              <a:buNone/>
            </a:pPr>
            <a:endParaRPr lang="es-MX" sz="2000" dirty="0">
              <a:solidFill>
                <a:schemeClr val="tx1">
                  <a:alpha val="60000"/>
                </a:schemeClr>
              </a:solidFill>
            </a:endParaRPr>
          </a:p>
        </p:txBody>
      </p:sp>
      <p:sp>
        <p:nvSpPr>
          <p:cNvPr id="16" name="Freeform: Shape 15">
            <a:extLst>
              <a:ext uri="{FF2B5EF4-FFF2-40B4-BE49-F238E27FC236}">
                <a16:creationId xmlns:a16="http://schemas.microsoft.com/office/drawing/2014/main" id="{F249C1C3-EBDE-4C27-BD12-A6AE40A4D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7375" y="0"/>
            <a:ext cx="6404625" cy="6373368"/>
          </a:xfrm>
          <a:custGeom>
            <a:avLst/>
            <a:gdLst>
              <a:gd name="connsiteX0" fmla="*/ 353272 w 6404625"/>
              <a:gd name="connsiteY0" fmla="*/ 0 h 6373368"/>
              <a:gd name="connsiteX1" fmla="*/ 6404625 w 6404625"/>
              <a:gd name="connsiteY1" fmla="*/ 0 h 6373368"/>
              <a:gd name="connsiteX2" fmla="*/ 6404625 w 6404625"/>
              <a:gd name="connsiteY2" fmla="*/ 6008204 h 6373368"/>
              <a:gd name="connsiteX3" fmla="*/ 6374459 w 6404625"/>
              <a:gd name="connsiteY3" fmla="*/ 6023890 h 6373368"/>
              <a:gd name="connsiteX4" fmla="*/ 6290584 w 6404625"/>
              <a:gd name="connsiteY4" fmla="*/ 6049055 h 6373368"/>
              <a:gd name="connsiteX5" fmla="*/ 6203913 w 6404625"/>
              <a:gd name="connsiteY5" fmla="*/ 6060237 h 6373368"/>
              <a:gd name="connsiteX6" fmla="*/ 6114448 w 6404625"/>
              <a:gd name="connsiteY6" fmla="*/ 6063033 h 6373368"/>
              <a:gd name="connsiteX7" fmla="*/ 6019391 w 6404625"/>
              <a:gd name="connsiteY7" fmla="*/ 6054644 h 6373368"/>
              <a:gd name="connsiteX8" fmla="*/ 5924332 w 6404625"/>
              <a:gd name="connsiteY8" fmla="*/ 6043462 h 6373368"/>
              <a:gd name="connsiteX9" fmla="*/ 5829275 w 6404625"/>
              <a:gd name="connsiteY9" fmla="*/ 6029482 h 6373368"/>
              <a:gd name="connsiteX10" fmla="*/ 5734216 w 6404625"/>
              <a:gd name="connsiteY10" fmla="*/ 6018300 h 6373368"/>
              <a:gd name="connsiteX11" fmla="*/ 5639159 w 6404625"/>
              <a:gd name="connsiteY11" fmla="*/ 6012708 h 6373368"/>
              <a:gd name="connsiteX12" fmla="*/ 5546898 w 6404625"/>
              <a:gd name="connsiteY12" fmla="*/ 6012708 h 6373368"/>
              <a:gd name="connsiteX13" fmla="*/ 5460227 w 6404625"/>
              <a:gd name="connsiteY13" fmla="*/ 6023890 h 6373368"/>
              <a:gd name="connsiteX14" fmla="*/ 5370760 w 6404625"/>
              <a:gd name="connsiteY14" fmla="*/ 6046258 h 6373368"/>
              <a:gd name="connsiteX15" fmla="*/ 5289681 w 6404625"/>
              <a:gd name="connsiteY15" fmla="*/ 6079807 h 6373368"/>
              <a:gd name="connsiteX16" fmla="*/ 5205808 w 6404625"/>
              <a:gd name="connsiteY16" fmla="*/ 6124541 h 6373368"/>
              <a:gd name="connsiteX17" fmla="*/ 5121933 w 6404625"/>
              <a:gd name="connsiteY17" fmla="*/ 6169276 h 6373368"/>
              <a:gd name="connsiteX18" fmla="*/ 5038061 w 6404625"/>
              <a:gd name="connsiteY18" fmla="*/ 6219598 h 6373368"/>
              <a:gd name="connsiteX19" fmla="*/ 4956981 w 6404625"/>
              <a:gd name="connsiteY19" fmla="*/ 6267129 h 6373368"/>
              <a:gd name="connsiteX20" fmla="*/ 4870311 w 6404625"/>
              <a:gd name="connsiteY20" fmla="*/ 6309065 h 6373368"/>
              <a:gd name="connsiteX21" fmla="*/ 4786435 w 6404625"/>
              <a:gd name="connsiteY21" fmla="*/ 6342614 h 6373368"/>
              <a:gd name="connsiteX22" fmla="*/ 4699765 w 6404625"/>
              <a:gd name="connsiteY22" fmla="*/ 6364982 h 6373368"/>
              <a:gd name="connsiteX23" fmla="*/ 4610299 w 6404625"/>
              <a:gd name="connsiteY23" fmla="*/ 6373368 h 6373368"/>
              <a:gd name="connsiteX24" fmla="*/ 4520833 w 6404625"/>
              <a:gd name="connsiteY24" fmla="*/ 6364982 h 6373368"/>
              <a:gd name="connsiteX25" fmla="*/ 4434163 w 6404625"/>
              <a:gd name="connsiteY25" fmla="*/ 6342614 h 6373368"/>
              <a:gd name="connsiteX26" fmla="*/ 4350289 w 6404625"/>
              <a:gd name="connsiteY26" fmla="*/ 6309065 h 6373368"/>
              <a:gd name="connsiteX27" fmla="*/ 4263617 w 6404625"/>
              <a:gd name="connsiteY27" fmla="*/ 6267129 h 6373368"/>
              <a:gd name="connsiteX28" fmla="*/ 4182539 w 6404625"/>
              <a:gd name="connsiteY28" fmla="*/ 6219598 h 6373368"/>
              <a:gd name="connsiteX29" fmla="*/ 4098666 w 6404625"/>
              <a:gd name="connsiteY29" fmla="*/ 6169276 h 6373368"/>
              <a:gd name="connsiteX30" fmla="*/ 4014791 w 6404625"/>
              <a:gd name="connsiteY30" fmla="*/ 6124541 h 6373368"/>
              <a:gd name="connsiteX31" fmla="*/ 3930916 w 6404625"/>
              <a:gd name="connsiteY31" fmla="*/ 6079807 h 6373368"/>
              <a:gd name="connsiteX32" fmla="*/ 3847041 w 6404625"/>
              <a:gd name="connsiteY32" fmla="*/ 6046258 h 6373368"/>
              <a:gd name="connsiteX33" fmla="*/ 3760372 w 6404625"/>
              <a:gd name="connsiteY33" fmla="*/ 6023890 h 6373368"/>
              <a:gd name="connsiteX34" fmla="*/ 3673701 w 6404625"/>
              <a:gd name="connsiteY34" fmla="*/ 6012708 h 6373368"/>
              <a:gd name="connsiteX35" fmla="*/ 3581438 w 6404625"/>
              <a:gd name="connsiteY35" fmla="*/ 6012708 h 6373368"/>
              <a:gd name="connsiteX36" fmla="*/ 3486381 w 6404625"/>
              <a:gd name="connsiteY36" fmla="*/ 6018300 h 6373368"/>
              <a:gd name="connsiteX37" fmla="*/ 3391322 w 6404625"/>
              <a:gd name="connsiteY37" fmla="*/ 6029482 h 6373368"/>
              <a:gd name="connsiteX38" fmla="*/ 3296265 w 6404625"/>
              <a:gd name="connsiteY38" fmla="*/ 6043462 h 6373368"/>
              <a:gd name="connsiteX39" fmla="*/ 3201210 w 6404625"/>
              <a:gd name="connsiteY39" fmla="*/ 6054644 h 6373368"/>
              <a:gd name="connsiteX40" fmla="*/ 3106151 w 6404625"/>
              <a:gd name="connsiteY40" fmla="*/ 6063033 h 6373368"/>
              <a:gd name="connsiteX41" fmla="*/ 3016684 w 6404625"/>
              <a:gd name="connsiteY41" fmla="*/ 6060237 h 6373368"/>
              <a:gd name="connsiteX42" fmla="*/ 2930015 w 6404625"/>
              <a:gd name="connsiteY42" fmla="*/ 6049055 h 6373368"/>
              <a:gd name="connsiteX43" fmla="*/ 2846140 w 6404625"/>
              <a:gd name="connsiteY43" fmla="*/ 6023890 h 6373368"/>
              <a:gd name="connsiteX44" fmla="*/ 2776243 w 6404625"/>
              <a:gd name="connsiteY44" fmla="*/ 5987546 h 6373368"/>
              <a:gd name="connsiteX45" fmla="*/ 2709145 w 6404625"/>
              <a:gd name="connsiteY45" fmla="*/ 5940017 h 6373368"/>
              <a:gd name="connsiteX46" fmla="*/ 2650432 w 6404625"/>
              <a:gd name="connsiteY46" fmla="*/ 5884101 h 6373368"/>
              <a:gd name="connsiteX47" fmla="*/ 2591719 w 6404625"/>
              <a:gd name="connsiteY47" fmla="*/ 5819798 h 6373368"/>
              <a:gd name="connsiteX48" fmla="*/ 2538599 w 6404625"/>
              <a:gd name="connsiteY48" fmla="*/ 5752697 h 6373368"/>
              <a:gd name="connsiteX49" fmla="*/ 2485480 w 6404625"/>
              <a:gd name="connsiteY49" fmla="*/ 5682802 h 6373368"/>
              <a:gd name="connsiteX50" fmla="*/ 2432360 w 6404625"/>
              <a:gd name="connsiteY50" fmla="*/ 5612908 h 6373368"/>
              <a:gd name="connsiteX51" fmla="*/ 2379237 w 6404625"/>
              <a:gd name="connsiteY51" fmla="*/ 5545809 h 6373368"/>
              <a:gd name="connsiteX52" fmla="*/ 2323320 w 6404625"/>
              <a:gd name="connsiteY52" fmla="*/ 5481502 h 6373368"/>
              <a:gd name="connsiteX53" fmla="*/ 2259018 w 6404625"/>
              <a:gd name="connsiteY53" fmla="*/ 5425586 h 6373368"/>
              <a:gd name="connsiteX54" fmla="*/ 2197511 w 6404625"/>
              <a:gd name="connsiteY54" fmla="*/ 5375263 h 6373368"/>
              <a:gd name="connsiteX55" fmla="*/ 2127614 w 6404625"/>
              <a:gd name="connsiteY55" fmla="*/ 5336121 h 6373368"/>
              <a:gd name="connsiteX56" fmla="*/ 2052128 w 6404625"/>
              <a:gd name="connsiteY56" fmla="*/ 5302573 h 6373368"/>
              <a:gd name="connsiteX57" fmla="*/ 1971049 w 6404625"/>
              <a:gd name="connsiteY57" fmla="*/ 5274612 h 6373368"/>
              <a:gd name="connsiteX58" fmla="*/ 1887176 w 6404625"/>
              <a:gd name="connsiteY58" fmla="*/ 5249450 h 6373368"/>
              <a:gd name="connsiteX59" fmla="*/ 1803301 w 6404625"/>
              <a:gd name="connsiteY59" fmla="*/ 5227084 h 6373368"/>
              <a:gd name="connsiteX60" fmla="*/ 1716630 w 6404625"/>
              <a:gd name="connsiteY60" fmla="*/ 5204720 h 6373368"/>
              <a:gd name="connsiteX61" fmla="*/ 1635551 w 6404625"/>
              <a:gd name="connsiteY61" fmla="*/ 5179557 h 6373368"/>
              <a:gd name="connsiteX62" fmla="*/ 1554473 w 6404625"/>
              <a:gd name="connsiteY62" fmla="*/ 5151597 h 6373368"/>
              <a:gd name="connsiteX63" fmla="*/ 1478988 w 6404625"/>
              <a:gd name="connsiteY63" fmla="*/ 5118049 h 6373368"/>
              <a:gd name="connsiteX64" fmla="*/ 1411887 w 6404625"/>
              <a:gd name="connsiteY64" fmla="*/ 5076112 h 6373368"/>
              <a:gd name="connsiteX65" fmla="*/ 1350380 w 6404625"/>
              <a:gd name="connsiteY65" fmla="*/ 5025785 h 6373368"/>
              <a:gd name="connsiteX66" fmla="*/ 1300053 w 6404625"/>
              <a:gd name="connsiteY66" fmla="*/ 4964279 h 6373368"/>
              <a:gd name="connsiteX67" fmla="*/ 1258117 w 6404625"/>
              <a:gd name="connsiteY67" fmla="*/ 4897178 h 6373368"/>
              <a:gd name="connsiteX68" fmla="*/ 1224567 w 6404625"/>
              <a:gd name="connsiteY68" fmla="*/ 4821691 h 6373368"/>
              <a:gd name="connsiteX69" fmla="*/ 1196609 w 6404625"/>
              <a:gd name="connsiteY69" fmla="*/ 4740614 h 6373368"/>
              <a:gd name="connsiteX70" fmla="*/ 1171447 w 6404625"/>
              <a:gd name="connsiteY70" fmla="*/ 4659533 h 6373368"/>
              <a:gd name="connsiteX71" fmla="*/ 1149080 w 6404625"/>
              <a:gd name="connsiteY71" fmla="*/ 4572865 h 6373368"/>
              <a:gd name="connsiteX72" fmla="*/ 1126714 w 6404625"/>
              <a:gd name="connsiteY72" fmla="*/ 4488990 h 6373368"/>
              <a:gd name="connsiteX73" fmla="*/ 1101552 w 6404625"/>
              <a:gd name="connsiteY73" fmla="*/ 4405115 h 6373368"/>
              <a:gd name="connsiteX74" fmla="*/ 1073593 w 6404625"/>
              <a:gd name="connsiteY74" fmla="*/ 4324036 h 6373368"/>
              <a:gd name="connsiteX75" fmla="*/ 1040045 w 6404625"/>
              <a:gd name="connsiteY75" fmla="*/ 4248549 h 6373368"/>
              <a:gd name="connsiteX76" fmla="*/ 1000902 w 6404625"/>
              <a:gd name="connsiteY76" fmla="*/ 4178654 h 6373368"/>
              <a:gd name="connsiteX77" fmla="*/ 950576 w 6404625"/>
              <a:gd name="connsiteY77" fmla="*/ 4117146 h 6373368"/>
              <a:gd name="connsiteX78" fmla="*/ 894659 w 6404625"/>
              <a:gd name="connsiteY78" fmla="*/ 4052841 h 6373368"/>
              <a:gd name="connsiteX79" fmla="*/ 830356 w 6404625"/>
              <a:gd name="connsiteY79" fmla="*/ 3996926 h 6373368"/>
              <a:gd name="connsiteX80" fmla="*/ 760460 w 6404625"/>
              <a:gd name="connsiteY80" fmla="*/ 3943806 h 6373368"/>
              <a:gd name="connsiteX81" fmla="*/ 690567 w 6404625"/>
              <a:gd name="connsiteY81" fmla="*/ 3890685 h 6373368"/>
              <a:gd name="connsiteX82" fmla="*/ 620671 w 6404625"/>
              <a:gd name="connsiteY82" fmla="*/ 3837564 h 6373368"/>
              <a:gd name="connsiteX83" fmla="*/ 553571 w 6404625"/>
              <a:gd name="connsiteY83" fmla="*/ 3784444 h 6373368"/>
              <a:gd name="connsiteX84" fmla="*/ 489269 w 6404625"/>
              <a:gd name="connsiteY84" fmla="*/ 3725731 h 6373368"/>
              <a:gd name="connsiteX85" fmla="*/ 433350 w 6404625"/>
              <a:gd name="connsiteY85" fmla="*/ 3667021 h 6373368"/>
              <a:gd name="connsiteX86" fmla="*/ 385824 w 6404625"/>
              <a:gd name="connsiteY86" fmla="*/ 3599922 h 6373368"/>
              <a:gd name="connsiteX87" fmla="*/ 349477 w 6404625"/>
              <a:gd name="connsiteY87" fmla="*/ 3530025 h 6373368"/>
              <a:gd name="connsiteX88" fmla="*/ 324315 w 6404625"/>
              <a:gd name="connsiteY88" fmla="*/ 3446150 h 6373368"/>
              <a:gd name="connsiteX89" fmla="*/ 313131 w 6404625"/>
              <a:gd name="connsiteY89" fmla="*/ 3359479 h 6373368"/>
              <a:gd name="connsiteX90" fmla="*/ 310335 w 6404625"/>
              <a:gd name="connsiteY90" fmla="*/ 3270014 h 6373368"/>
              <a:gd name="connsiteX91" fmla="*/ 318723 w 6404625"/>
              <a:gd name="connsiteY91" fmla="*/ 3174955 h 6373368"/>
              <a:gd name="connsiteX92" fmla="*/ 329907 w 6404625"/>
              <a:gd name="connsiteY92" fmla="*/ 3079898 h 6373368"/>
              <a:gd name="connsiteX93" fmla="*/ 343885 w 6404625"/>
              <a:gd name="connsiteY93" fmla="*/ 2984841 h 6373368"/>
              <a:gd name="connsiteX94" fmla="*/ 355069 w 6404625"/>
              <a:gd name="connsiteY94" fmla="*/ 2889784 h 6373368"/>
              <a:gd name="connsiteX95" fmla="*/ 360659 w 6404625"/>
              <a:gd name="connsiteY95" fmla="*/ 2794725 h 6373368"/>
              <a:gd name="connsiteX96" fmla="*/ 360659 w 6404625"/>
              <a:gd name="connsiteY96" fmla="*/ 2702464 h 6373368"/>
              <a:gd name="connsiteX97" fmla="*/ 349477 w 6404625"/>
              <a:gd name="connsiteY97" fmla="*/ 2615793 h 6373368"/>
              <a:gd name="connsiteX98" fmla="*/ 327111 w 6404625"/>
              <a:gd name="connsiteY98" fmla="*/ 2529122 h 6373368"/>
              <a:gd name="connsiteX99" fmla="*/ 293561 w 6404625"/>
              <a:gd name="connsiteY99" fmla="*/ 2448045 h 6373368"/>
              <a:gd name="connsiteX100" fmla="*/ 251625 w 6404625"/>
              <a:gd name="connsiteY100" fmla="*/ 2364170 h 6373368"/>
              <a:gd name="connsiteX101" fmla="*/ 204096 w 6404625"/>
              <a:gd name="connsiteY101" fmla="*/ 2280295 h 6373368"/>
              <a:gd name="connsiteX102" fmla="*/ 153769 w 6404625"/>
              <a:gd name="connsiteY102" fmla="*/ 2196423 h 6373368"/>
              <a:gd name="connsiteX103" fmla="*/ 106240 w 6404625"/>
              <a:gd name="connsiteY103" fmla="*/ 2115344 h 6373368"/>
              <a:gd name="connsiteX104" fmla="*/ 64305 w 6404625"/>
              <a:gd name="connsiteY104" fmla="*/ 2028673 h 6373368"/>
              <a:gd name="connsiteX105" fmla="*/ 30754 w 6404625"/>
              <a:gd name="connsiteY105" fmla="*/ 1944798 h 6373368"/>
              <a:gd name="connsiteX106" fmla="*/ 8387 w 6404625"/>
              <a:gd name="connsiteY106" fmla="*/ 1858129 h 6373368"/>
              <a:gd name="connsiteX107" fmla="*/ 0 w 6404625"/>
              <a:gd name="connsiteY107" fmla="*/ 1768662 h 6373368"/>
              <a:gd name="connsiteX108" fmla="*/ 8387 w 6404625"/>
              <a:gd name="connsiteY108" fmla="*/ 1679195 h 6373368"/>
              <a:gd name="connsiteX109" fmla="*/ 30754 w 6404625"/>
              <a:gd name="connsiteY109" fmla="*/ 1592526 h 6373368"/>
              <a:gd name="connsiteX110" fmla="*/ 64305 w 6404625"/>
              <a:gd name="connsiteY110" fmla="*/ 1508651 h 6373368"/>
              <a:gd name="connsiteX111" fmla="*/ 106240 w 6404625"/>
              <a:gd name="connsiteY111" fmla="*/ 1421980 h 6373368"/>
              <a:gd name="connsiteX112" fmla="*/ 153769 w 6404625"/>
              <a:gd name="connsiteY112" fmla="*/ 1340903 h 6373368"/>
              <a:gd name="connsiteX113" fmla="*/ 204096 w 6404625"/>
              <a:gd name="connsiteY113" fmla="*/ 1257028 h 6373368"/>
              <a:gd name="connsiteX114" fmla="*/ 251625 w 6404625"/>
              <a:gd name="connsiteY114" fmla="*/ 1173153 h 6373368"/>
              <a:gd name="connsiteX115" fmla="*/ 293561 w 6404625"/>
              <a:gd name="connsiteY115" fmla="*/ 1089278 h 6373368"/>
              <a:gd name="connsiteX116" fmla="*/ 327111 w 6404625"/>
              <a:gd name="connsiteY116" fmla="*/ 1008199 h 6373368"/>
              <a:gd name="connsiteX117" fmla="*/ 349477 w 6404625"/>
              <a:gd name="connsiteY117" fmla="*/ 921528 h 6373368"/>
              <a:gd name="connsiteX118" fmla="*/ 360659 w 6404625"/>
              <a:gd name="connsiteY118" fmla="*/ 834859 h 6373368"/>
              <a:gd name="connsiteX119" fmla="*/ 360659 w 6404625"/>
              <a:gd name="connsiteY119" fmla="*/ 742599 h 6373368"/>
              <a:gd name="connsiteX120" fmla="*/ 355069 w 6404625"/>
              <a:gd name="connsiteY120" fmla="*/ 647539 h 6373368"/>
              <a:gd name="connsiteX121" fmla="*/ 343885 w 6404625"/>
              <a:gd name="connsiteY121" fmla="*/ 552482 h 6373368"/>
              <a:gd name="connsiteX122" fmla="*/ 329907 w 6404625"/>
              <a:gd name="connsiteY122" fmla="*/ 457425 h 6373368"/>
              <a:gd name="connsiteX123" fmla="*/ 318723 w 6404625"/>
              <a:gd name="connsiteY123" fmla="*/ 362366 h 6373368"/>
              <a:gd name="connsiteX124" fmla="*/ 310335 w 6404625"/>
              <a:gd name="connsiteY124" fmla="*/ 267309 h 6373368"/>
              <a:gd name="connsiteX125" fmla="*/ 313131 w 6404625"/>
              <a:gd name="connsiteY125" fmla="*/ 177842 h 6373368"/>
              <a:gd name="connsiteX126" fmla="*/ 324315 w 6404625"/>
              <a:gd name="connsiteY126" fmla="*/ 91173 h 6373368"/>
              <a:gd name="connsiteX127" fmla="*/ 349477 w 6404625"/>
              <a:gd name="connsiteY127" fmla="*/ 7296 h 6373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404625" h="6373368">
                <a:moveTo>
                  <a:pt x="353272" y="0"/>
                </a:moveTo>
                <a:lnTo>
                  <a:pt x="6404625" y="0"/>
                </a:lnTo>
                <a:lnTo>
                  <a:pt x="6404625" y="6008204"/>
                </a:lnTo>
                <a:lnTo>
                  <a:pt x="6374459" y="6023890"/>
                </a:lnTo>
                <a:lnTo>
                  <a:pt x="6290584" y="6049055"/>
                </a:lnTo>
                <a:lnTo>
                  <a:pt x="6203913" y="6060237"/>
                </a:lnTo>
                <a:lnTo>
                  <a:pt x="6114448" y="6063033"/>
                </a:lnTo>
                <a:lnTo>
                  <a:pt x="6019391" y="6054644"/>
                </a:lnTo>
                <a:lnTo>
                  <a:pt x="5924332" y="6043462"/>
                </a:lnTo>
                <a:lnTo>
                  <a:pt x="5829275" y="6029482"/>
                </a:lnTo>
                <a:lnTo>
                  <a:pt x="5734216" y="6018300"/>
                </a:lnTo>
                <a:lnTo>
                  <a:pt x="5639159" y="6012708"/>
                </a:lnTo>
                <a:lnTo>
                  <a:pt x="5546898" y="6012708"/>
                </a:lnTo>
                <a:lnTo>
                  <a:pt x="5460227" y="6023890"/>
                </a:lnTo>
                <a:lnTo>
                  <a:pt x="5370760" y="6046258"/>
                </a:lnTo>
                <a:lnTo>
                  <a:pt x="5289681" y="6079807"/>
                </a:lnTo>
                <a:lnTo>
                  <a:pt x="5205808" y="6124541"/>
                </a:lnTo>
                <a:lnTo>
                  <a:pt x="5121933" y="6169276"/>
                </a:lnTo>
                <a:lnTo>
                  <a:pt x="5038061" y="6219598"/>
                </a:lnTo>
                <a:lnTo>
                  <a:pt x="4956981" y="6267129"/>
                </a:lnTo>
                <a:lnTo>
                  <a:pt x="4870311" y="6309065"/>
                </a:lnTo>
                <a:lnTo>
                  <a:pt x="4786435" y="6342614"/>
                </a:lnTo>
                <a:lnTo>
                  <a:pt x="4699765" y="6364982"/>
                </a:lnTo>
                <a:lnTo>
                  <a:pt x="4610299" y="6373368"/>
                </a:lnTo>
                <a:lnTo>
                  <a:pt x="4520833" y="6364982"/>
                </a:lnTo>
                <a:lnTo>
                  <a:pt x="4434163" y="6342614"/>
                </a:lnTo>
                <a:lnTo>
                  <a:pt x="4350289" y="6309065"/>
                </a:lnTo>
                <a:lnTo>
                  <a:pt x="4263617" y="6267129"/>
                </a:lnTo>
                <a:lnTo>
                  <a:pt x="4182539" y="6219598"/>
                </a:lnTo>
                <a:lnTo>
                  <a:pt x="4098666" y="6169276"/>
                </a:lnTo>
                <a:lnTo>
                  <a:pt x="4014791" y="6124541"/>
                </a:lnTo>
                <a:lnTo>
                  <a:pt x="3930916" y="6079807"/>
                </a:lnTo>
                <a:lnTo>
                  <a:pt x="3847041" y="6046258"/>
                </a:lnTo>
                <a:lnTo>
                  <a:pt x="3760372" y="6023890"/>
                </a:lnTo>
                <a:lnTo>
                  <a:pt x="3673701" y="6012708"/>
                </a:lnTo>
                <a:lnTo>
                  <a:pt x="3581438" y="6012708"/>
                </a:lnTo>
                <a:lnTo>
                  <a:pt x="3486381" y="6018300"/>
                </a:lnTo>
                <a:lnTo>
                  <a:pt x="3391322" y="6029482"/>
                </a:lnTo>
                <a:lnTo>
                  <a:pt x="3296265" y="6043462"/>
                </a:lnTo>
                <a:lnTo>
                  <a:pt x="3201210" y="6054644"/>
                </a:lnTo>
                <a:lnTo>
                  <a:pt x="3106151" y="6063033"/>
                </a:lnTo>
                <a:lnTo>
                  <a:pt x="3016684" y="6060237"/>
                </a:lnTo>
                <a:lnTo>
                  <a:pt x="2930015" y="6049055"/>
                </a:lnTo>
                <a:lnTo>
                  <a:pt x="2846140" y="6023890"/>
                </a:lnTo>
                <a:lnTo>
                  <a:pt x="2776243" y="5987546"/>
                </a:lnTo>
                <a:lnTo>
                  <a:pt x="2709145" y="5940017"/>
                </a:lnTo>
                <a:lnTo>
                  <a:pt x="2650432" y="5884101"/>
                </a:lnTo>
                <a:lnTo>
                  <a:pt x="2591719" y="5819798"/>
                </a:lnTo>
                <a:lnTo>
                  <a:pt x="2538599" y="5752697"/>
                </a:lnTo>
                <a:lnTo>
                  <a:pt x="2485480" y="5682802"/>
                </a:lnTo>
                <a:lnTo>
                  <a:pt x="2432360" y="5612908"/>
                </a:lnTo>
                <a:lnTo>
                  <a:pt x="2379237" y="5545809"/>
                </a:lnTo>
                <a:lnTo>
                  <a:pt x="2323320" y="5481502"/>
                </a:lnTo>
                <a:lnTo>
                  <a:pt x="2259018" y="5425586"/>
                </a:lnTo>
                <a:lnTo>
                  <a:pt x="2197511" y="5375263"/>
                </a:lnTo>
                <a:lnTo>
                  <a:pt x="2127614" y="5336121"/>
                </a:lnTo>
                <a:lnTo>
                  <a:pt x="2052128" y="5302573"/>
                </a:lnTo>
                <a:lnTo>
                  <a:pt x="1971049" y="5274612"/>
                </a:lnTo>
                <a:lnTo>
                  <a:pt x="1887176" y="5249450"/>
                </a:lnTo>
                <a:lnTo>
                  <a:pt x="1803301" y="5227084"/>
                </a:lnTo>
                <a:lnTo>
                  <a:pt x="1716630" y="5204720"/>
                </a:lnTo>
                <a:lnTo>
                  <a:pt x="1635551" y="5179557"/>
                </a:lnTo>
                <a:lnTo>
                  <a:pt x="1554473" y="5151597"/>
                </a:lnTo>
                <a:lnTo>
                  <a:pt x="1478988" y="5118049"/>
                </a:lnTo>
                <a:lnTo>
                  <a:pt x="1411887" y="5076112"/>
                </a:lnTo>
                <a:lnTo>
                  <a:pt x="1350380" y="5025785"/>
                </a:lnTo>
                <a:lnTo>
                  <a:pt x="1300053" y="4964279"/>
                </a:lnTo>
                <a:lnTo>
                  <a:pt x="1258117" y="4897178"/>
                </a:lnTo>
                <a:lnTo>
                  <a:pt x="1224567" y="4821691"/>
                </a:lnTo>
                <a:lnTo>
                  <a:pt x="1196609" y="4740614"/>
                </a:lnTo>
                <a:lnTo>
                  <a:pt x="1171447" y="4659533"/>
                </a:lnTo>
                <a:lnTo>
                  <a:pt x="1149080" y="4572865"/>
                </a:lnTo>
                <a:lnTo>
                  <a:pt x="1126714" y="4488990"/>
                </a:lnTo>
                <a:lnTo>
                  <a:pt x="1101552" y="4405115"/>
                </a:lnTo>
                <a:lnTo>
                  <a:pt x="1073593" y="4324036"/>
                </a:lnTo>
                <a:lnTo>
                  <a:pt x="1040045" y="4248549"/>
                </a:lnTo>
                <a:lnTo>
                  <a:pt x="1000902" y="4178654"/>
                </a:lnTo>
                <a:lnTo>
                  <a:pt x="950576" y="4117146"/>
                </a:lnTo>
                <a:lnTo>
                  <a:pt x="894659" y="4052841"/>
                </a:lnTo>
                <a:lnTo>
                  <a:pt x="830356" y="3996926"/>
                </a:lnTo>
                <a:lnTo>
                  <a:pt x="760460" y="3943806"/>
                </a:lnTo>
                <a:lnTo>
                  <a:pt x="690567" y="3890685"/>
                </a:lnTo>
                <a:lnTo>
                  <a:pt x="620671" y="3837564"/>
                </a:lnTo>
                <a:lnTo>
                  <a:pt x="553571" y="3784444"/>
                </a:lnTo>
                <a:lnTo>
                  <a:pt x="489269" y="3725731"/>
                </a:lnTo>
                <a:lnTo>
                  <a:pt x="433350" y="3667021"/>
                </a:lnTo>
                <a:lnTo>
                  <a:pt x="385824" y="3599922"/>
                </a:lnTo>
                <a:lnTo>
                  <a:pt x="349477" y="3530025"/>
                </a:lnTo>
                <a:lnTo>
                  <a:pt x="324315" y="3446150"/>
                </a:lnTo>
                <a:lnTo>
                  <a:pt x="313131" y="3359479"/>
                </a:lnTo>
                <a:lnTo>
                  <a:pt x="310335" y="3270014"/>
                </a:lnTo>
                <a:lnTo>
                  <a:pt x="318723" y="3174955"/>
                </a:lnTo>
                <a:lnTo>
                  <a:pt x="329907" y="3079898"/>
                </a:lnTo>
                <a:lnTo>
                  <a:pt x="343885" y="2984841"/>
                </a:lnTo>
                <a:lnTo>
                  <a:pt x="355069" y="2889784"/>
                </a:lnTo>
                <a:lnTo>
                  <a:pt x="360659" y="2794725"/>
                </a:lnTo>
                <a:lnTo>
                  <a:pt x="360659" y="2702464"/>
                </a:lnTo>
                <a:lnTo>
                  <a:pt x="349477" y="2615793"/>
                </a:lnTo>
                <a:lnTo>
                  <a:pt x="327111" y="2529122"/>
                </a:lnTo>
                <a:lnTo>
                  <a:pt x="293561" y="2448045"/>
                </a:lnTo>
                <a:lnTo>
                  <a:pt x="251625" y="2364170"/>
                </a:lnTo>
                <a:lnTo>
                  <a:pt x="204096" y="2280295"/>
                </a:lnTo>
                <a:lnTo>
                  <a:pt x="153769" y="2196423"/>
                </a:lnTo>
                <a:lnTo>
                  <a:pt x="106240" y="2115344"/>
                </a:lnTo>
                <a:lnTo>
                  <a:pt x="64305" y="2028673"/>
                </a:lnTo>
                <a:lnTo>
                  <a:pt x="30754" y="1944798"/>
                </a:lnTo>
                <a:lnTo>
                  <a:pt x="8387" y="1858129"/>
                </a:lnTo>
                <a:lnTo>
                  <a:pt x="0" y="1768662"/>
                </a:lnTo>
                <a:lnTo>
                  <a:pt x="8387" y="1679195"/>
                </a:lnTo>
                <a:lnTo>
                  <a:pt x="30754" y="1592526"/>
                </a:lnTo>
                <a:lnTo>
                  <a:pt x="64305" y="1508651"/>
                </a:lnTo>
                <a:lnTo>
                  <a:pt x="106240" y="1421980"/>
                </a:lnTo>
                <a:lnTo>
                  <a:pt x="153769" y="1340903"/>
                </a:lnTo>
                <a:lnTo>
                  <a:pt x="204096" y="1257028"/>
                </a:lnTo>
                <a:lnTo>
                  <a:pt x="251625" y="1173153"/>
                </a:lnTo>
                <a:lnTo>
                  <a:pt x="293561" y="1089278"/>
                </a:lnTo>
                <a:lnTo>
                  <a:pt x="327111" y="1008199"/>
                </a:lnTo>
                <a:lnTo>
                  <a:pt x="349477" y="921528"/>
                </a:lnTo>
                <a:lnTo>
                  <a:pt x="360659" y="834859"/>
                </a:lnTo>
                <a:lnTo>
                  <a:pt x="360659" y="742599"/>
                </a:lnTo>
                <a:lnTo>
                  <a:pt x="355069" y="647539"/>
                </a:lnTo>
                <a:lnTo>
                  <a:pt x="343885" y="552482"/>
                </a:lnTo>
                <a:lnTo>
                  <a:pt x="329907" y="457425"/>
                </a:lnTo>
                <a:lnTo>
                  <a:pt x="318723" y="362366"/>
                </a:lnTo>
                <a:lnTo>
                  <a:pt x="310335" y="267309"/>
                </a:lnTo>
                <a:lnTo>
                  <a:pt x="313131" y="177842"/>
                </a:lnTo>
                <a:lnTo>
                  <a:pt x="324315" y="91173"/>
                </a:lnTo>
                <a:lnTo>
                  <a:pt x="349477" y="7296"/>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a:extLst>
              <a:ext uri="{FF2B5EF4-FFF2-40B4-BE49-F238E27FC236}">
                <a16:creationId xmlns:a16="http://schemas.microsoft.com/office/drawing/2014/main" id="{3B261A12-5F4C-47AE-81BF-98A35C2CB5A8}"/>
              </a:ext>
            </a:extLst>
          </p:cNvPr>
          <p:cNvPicPr>
            <a:picLocks noChangeAspect="1"/>
          </p:cNvPicPr>
          <p:nvPr/>
        </p:nvPicPr>
        <p:blipFill rotWithShape="1">
          <a:blip r:embed="rId3"/>
          <a:srcRect l="2578" r="5609" b="-1"/>
          <a:stretch/>
        </p:blipFill>
        <p:spPr>
          <a:xfrm>
            <a:off x="6003221" y="10"/>
            <a:ext cx="6188779" cy="6157770"/>
          </a:xfrm>
          <a:custGeom>
            <a:avLst/>
            <a:gdLst/>
            <a:ahLst/>
            <a:cxnLst/>
            <a:rect l="l" t="t" r="r" b="b"/>
            <a:pathLst>
              <a:path w="6188779" h="6157780">
                <a:moveTo>
                  <a:pt x="384150" y="0"/>
                </a:moveTo>
                <a:lnTo>
                  <a:pt x="6188779" y="0"/>
                </a:lnTo>
                <a:lnTo>
                  <a:pt x="6188779" y="5757340"/>
                </a:lnTo>
                <a:lnTo>
                  <a:pt x="6142640" y="5790022"/>
                </a:lnTo>
                <a:lnTo>
                  <a:pt x="6076017" y="5824665"/>
                </a:lnTo>
                <a:lnTo>
                  <a:pt x="5996070" y="5848651"/>
                </a:lnTo>
                <a:lnTo>
                  <a:pt x="5913457" y="5859310"/>
                </a:lnTo>
                <a:lnTo>
                  <a:pt x="5828180" y="5861974"/>
                </a:lnTo>
                <a:lnTo>
                  <a:pt x="5737573" y="5853979"/>
                </a:lnTo>
                <a:lnTo>
                  <a:pt x="5646965" y="5843320"/>
                </a:lnTo>
                <a:lnTo>
                  <a:pt x="5556358" y="5829995"/>
                </a:lnTo>
                <a:lnTo>
                  <a:pt x="5465751" y="5819336"/>
                </a:lnTo>
                <a:lnTo>
                  <a:pt x="5375143" y="5814006"/>
                </a:lnTo>
                <a:lnTo>
                  <a:pt x="5287201" y="5814006"/>
                </a:lnTo>
                <a:lnTo>
                  <a:pt x="5204589" y="5824665"/>
                </a:lnTo>
                <a:lnTo>
                  <a:pt x="5119310" y="5845985"/>
                </a:lnTo>
                <a:lnTo>
                  <a:pt x="5042027" y="5877963"/>
                </a:lnTo>
                <a:lnTo>
                  <a:pt x="4962081" y="5920603"/>
                </a:lnTo>
                <a:lnTo>
                  <a:pt x="4882133" y="5963242"/>
                </a:lnTo>
                <a:lnTo>
                  <a:pt x="4802186" y="6011210"/>
                </a:lnTo>
                <a:lnTo>
                  <a:pt x="4724903" y="6056514"/>
                </a:lnTo>
                <a:lnTo>
                  <a:pt x="4642291" y="6096487"/>
                </a:lnTo>
                <a:lnTo>
                  <a:pt x="4562343" y="6128466"/>
                </a:lnTo>
                <a:lnTo>
                  <a:pt x="4479729" y="6149785"/>
                </a:lnTo>
                <a:lnTo>
                  <a:pt x="4394453" y="6157780"/>
                </a:lnTo>
                <a:lnTo>
                  <a:pt x="4309175" y="6149785"/>
                </a:lnTo>
                <a:lnTo>
                  <a:pt x="4226563" y="6128466"/>
                </a:lnTo>
                <a:lnTo>
                  <a:pt x="4146616" y="6096487"/>
                </a:lnTo>
                <a:lnTo>
                  <a:pt x="4064003" y="6056514"/>
                </a:lnTo>
                <a:lnTo>
                  <a:pt x="3986719" y="6011210"/>
                </a:lnTo>
                <a:lnTo>
                  <a:pt x="3906773" y="5963242"/>
                </a:lnTo>
                <a:lnTo>
                  <a:pt x="3826826" y="5920603"/>
                </a:lnTo>
                <a:lnTo>
                  <a:pt x="3746877" y="5877963"/>
                </a:lnTo>
                <a:lnTo>
                  <a:pt x="3666929" y="5845985"/>
                </a:lnTo>
                <a:lnTo>
                  <a:pt x="3584318" y="5824665"/>
                </a:lnTo>
                <a:lnTo>
                  <a:pt x="3501705" y="5814006"/>
                </a:lnTo>
                <a:lnTo>
                  <a:pt x="3413762" y="5814006"/>
                </a:lnTo>
                <a:lnTo>
                  <a:pt x="3323155" y="5819336"/>
                </a:lnTo>
                <a:lnTo>
                  <a:pt x="3232547" y="5829995"/>
                </a:lnTo>
                <a:lnTo>
                  <a:pt x="3141940" y="5843320"/>
                </a:lnTo>
                <a:lnTo>
                  <a:pt x="3051334" y="5853979"/>
                </a:lnTo>
                <a:lnTo>
                  <a:pt x="2960727" y="5861974"/>
                </a:lnTo>
                <a:lnTo>
                  <a:pt x="2875448" y="5859310"/>
                </a:lnTo>
                <a:lnTo>
                  <a:pt x="2792837" y="5848651"/>
                </a:lnTo>
                <a:lnTo>
                  <a:pt x="2712889" y="5824665"/>
                </a:lnTo>
                <a:lnTo>
                  <a:pt x="2646265" y="5790022"/>
                </a:lnTo>
                <a:lnTo>
                  <a:pt x="2582308" y="5744719"/>
                </a:lnTo>
                <a:lnTo>
                  <a:pt x="2526343" y="5691420"/>
                </a:lnTo>
                <a:lnTo>
                  <a:pt x="2470381" y="5630127"/>
                </a:lnTo>
                <a:lnTo>
                  <a:pt x="2419747" y="5566168"/>
                </a:lnTo>
                <a:lnTo>
                  <a:pt x="2369114" y="5499546"/>
                </a:lnTo>
                <a:lnTo>
                  <a:pt x="2318480" y="5432923"/>
                </a:lnTo>
                <a:lnTo>
                  <a:pt x="2267846" y="5368966"/>
                </a:lnTo>
                <a:lnTo>
                  <a:pt x="2214548" y="5307671"/>
                </a:lnTo>
                <a:lnTo>
                  <a:pt x="2153255" y="5254373"/>
                </a:lnTo>
                <a:lnTo>
                  <a:pt x="2094628" y="5206405"/>
                </a:lnTo>
                <a:lnTo>
                  <a:pt x="2028005" y="5169096"/>
                </a:lnTo>
                <a:lnTo>
                  <a:pt x="1956051" y="5137117"/>
                </a:lnTo>
                <a:lnTo>
                  <a:pt x="1878768" y="5110467"/>
                </a:lnTo>
                <a:lnTo>
                  <a:pt x="1798822" y="5086483"/>
                </a:lnTo>
                <a:lnTo>
                  <a:pt x="1718873" y="5065163"/>
                </a:lnTo>
                <a:lnTo>
                  <a:pt x="1636260" y="5043845"/>
                </a:lnTo>
                <a:lnTo>
                  <a:pt x="1558978" y="5019861"/>
                </a:lnTo>
                <a:lnTo>
                  <a:pt x="1481696" y="4993211"/>
                </a:lnTo>
                <a:lnTo>
                  <a:pt x="1409744" y="4961233"/>
                </a:lnTo>
                <a:lnTo>
                  <a:pt x="1345785" y="4921259"/>
                </a:lnTo>
                <a:lnTo>
                  <a:pt x="1287158" y="4873289"/>
                </a:lnTo>
                <a:lnTo>
                  <a:pt x="1239188" y="4814663"/>
                </a:lnTo>
                <a:lnTo>
                  <a:pt x="1199215" y="4750703"/>
                </a:lnTo>
                <a:lnTo>
                  <a:pt x="1167237" y="4678752"/>
                </a:lnTo>
                <a:lnTo>
                  <a:pt x="1140586" y="4601469"/>
                </a:lnTo>
                <a:lnTo>
                  <a:pt x="1116602" y="4524185"/>
                </a:lnTo>
                <a:lnTo>
                  <a:pt x="1095283" y="4441574"/>
                </a:lnTo>
                <a:lnTo>
                  <a:pt x="1073962" y="4361626"/>
                </a:lnTo>
                <a:lnTo>
                  <a:pt x="1049979" y="4281677"/>
                </a:lnTo>
                <a:lnTo>
                  <a:pt x="1023330" y="4204395"/>
                </a:lnTo>
                <a:lnTo>
                  <a:pt x="991351" y="4132443"/>
                </a:lnTo>
                <a:lnTo>
                  <a:pt x="954043" y="4065820"/>
                </a:lnTo>
                <a:lnTo>
                  <a:pt x="906073" y="4007191"/>
                </a:lnTo>
                <a:lnTo>
                  <a:pt x="852774" y="3945898"/>
                </a:lnTo>
                <a:lnTo>
                  <a:pt x="791482" y="3892600"/>
                </a:lnTo>
                <a:lnTo>
                  <a:pt x="724858" y="3841967"/>
                </a:lnTo>
                <a:lnTo>
                  <a:pt x="658236" y="3791333"/>
                </a:lnTo>
                <a:lnTo>
                  <a:pt x="591613" y="3740699"/>
                </a:lnTo>
                <a:lnTo>
                  <a:pt x="527656" y="3690067"/>
                </a:lnTo>
                <a:lnTo>
                  <a:pt x="466362" y="3634102"/>
                </a:lnTo>
                <a:lnTo>
                  <a:pt x="413063" y="3578140"/>
                </a:lnTo>
                <a:lnTo>
                  <a:pt x="367761" y="3514183"/>
                </a:lnTo>
                <a:lnTo>
                  <a:pt x="333116" y="3447559"/>
                </a:lnTo>
                <a:lnTo>
                  <a:pt x="309132" y="3367611"/>
                </a:lnTo>
                <a:lnTo>
                  <a:pt x="298471" y="3284998"/>
                </a:lnTo>
                <a:lnTo>
                  <a:pt x="295806" y="3199721"/>
                </a:lnTo>
                <a:lnTo>
                  <a:pt x="303802" y="3109114"/>
                </a:lnTo>
                <a:lnTo>
                  <a:pt x="314462" y="3018506"/>
                </a:lnTo>
                <a:lnTo>
                  <a:pt x="327785" y="2927901"/>
                </a:lnTo>
                <a:lnTo>
                  <a:pt x="338446" y="2837293"/>
                </a:lnTo>
                <a:lnTo>
                  <a:pt x="343774" y="2746686"/>
                </a:lnTo>
                <a:lnTo>
                  <a:pt x="343774" y="2658743"/>
                </a:lnTo>
                <a:lnTo>
                  <a:pt x="333116" y="2576130"/>
                </a:lnTo>
                <a:lnTo>
                  <a:pt x="311796" y="2493517"/>
                </a:lnTo>
                <a:lnTo>
                  <a:pt x="279817" y="2416237"/>
                </a:lnTo>
                <a:lnTo>
                  <a:pt x="239844" y="2336288"/>
                </a:lnTo>
                <a:lnTo>
                  <a:pt x="194541" y="2256340"/>
                </a:lnTo>
                <a:lnTo>
                  <a:pt x="146571" y="2176393"/>
                </a:lnTo>
                <a:lnTo>
                  <a:pt x="101267" y="2099111"/>
                </a:lnTo>
                <a:lnTo>
                  <a:pt x="61293" y="2016498"/>
                </a:lnTo>
                <a:lnTo>
                  <a:pt x="29315" y="1936550"/>
                </a:lnTo>
                <a:lnTo>
                  <a:pt x="7995" y="1853939"/>
                </a:lnTo>
                <a:lnTo>
                  <a:pt x="0" y="1768660"/>
                </a:lnTo>
                <a:lnTo>
                  <a:pt x="7995" y="1683383"/>
                </a:lnTo>
                <a:lnTo>
                  <a:pt x="29315" y="1600771"/>
                </a:lnTo>
                <a:lnTo>
                  <a:pt x="61293" y="1520824"/>
                </a:lnTo>
                <a:lnTo>
                  <a:pt x="101267" y="1438211"/>
                </a:lnTo>
                <a:lnTo>
                  <a:pt x="146571" y="1360929"/>
                </a:lnTo>
                <a:lnTo>
                  <a:pt x="194541" y="1280980"/>
                </a:lnTo>
                <a:lnTo>
                  <a:pt x="239844" y="1201034"/>
                </a:lnTo>
                <a:lnTo>
                  <a:pt x="279817" y="1121085"/>
                </a:lnTo>
                <a:lnTo>
                  <a:pt x="311796" y="1043803"/>
                </a:lnTo>
                <a:lnTo>
                  <a:pt x="333116" y="961190"/>
                </a:lnTo>
                <a:lnTo>
                  <a:pt x="343774" y="878578"/>
                </a:lnTo>
                <a:lnTo>
                  <a:pt x="343774" y="790636"/>
                </a:lnTo>
                <a:lnTo>
                  <a:pt x="338446" y="700029"/>
                </a:lnTo>
                <a:lnTo>
                  <a:pt x="327785" y="609422"/>
                </a:lnTo>
                <a:lnTo>
                  <a:pt x="314462" y="518814"/>
                </a:lnTo>
                <a:lnTo>
                  <a:pt x="303802" y="428207"/>
                </a:lnTo>
                <a:lnTo>
                  <a:pt x="295806" y="337599"/>
                </a:lnTo>
                <a:lnTo>
                  <a:pt x="298471" y="252322"/>
                </a:lnTo>
                <a:lnTo>
                  <a:pt x="309132" y="169710"/>
                </a:lnTo>
                <a:lnTo>
                  <a:pt x="333116" y="89761"/>
                </a:lnTo>
                <a:lnTo>
                  <a:pt x="367761" y="23140"/>
                </a:lnTo>
                <a:close/>
              </a:path>
            </a:pathLst>
          </a:custGeom>
          <a:ln w="203200">
            <a:noFill/>
          </a:ln>
        </p:spPr>
      </p:pic>
      <p:sp>
        <p:nvSpPr>
          <p:cNvPr id="11" name="Marcador de pie de página 2">
            <a:extLst>
              <a:ext uri="{FF2B5EF4-FFF2-40B4-BE49-F238E27FC236}">
                <a16:creationId xmlns:a16="http://schemas.microsoft.com/office/drawing/2014/main" id="{184ECC10-0389-4AF2-B110-128A59A80525}"/>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15" name="Marcador de número de diapositiva 3">
            <a:extLst>
              <a:ext uri="{FF2B5EF4-FFF2-40B4-BE49-F238E27FC236}">
                <a16:creationId xmlns:a16="http://schemas.microsoft.com/office/drawing/2014/main" id="{7438FA71-37D1-4DBB-A8E6-E93F0439D58B}"/>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8</a:t>
            </a:fld>
            <a:endParaRPr lang="es-MX"/>
          </a:p>
        </p:txBody>
      </p:sp>
    </p:spTree>
    <p:extLst>
      <p:ext uri="{BB962C8B-B14F-4D97-AF65-F5344CB8AC3E}">
        <p14:creationId xmlns:p14="http://schemas.microsoft.com/office/powerpoint/2010/main" val="9440384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3">
            <a:extLst>
              <a:ext uri="{FF2B5EF4-FFF2-40B4-BE49-F238E27FC236}">
                <a16:creationId xmlns:a16="http://schemas.microsoft.com/office/drawing/2014/main" id="{98C94856-200D-405A-AB35-F9553D46E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892D0FF-A352-4D48-8274-D2C6D24FA471}"/>
              </a:ext>
            </a:extLst>
          </p:cNvPr>
          <p:cNvSpPr>
            <a:spLocks noGrp="1"/>
          </p:cNvSpPr>
          <p:nvPr>
            <p:ph type="title"/>
          </p:nvPr>
        </p:nvSpPr>
        <p:spPr>
          <a:xfrm>
            <a:off x="765051" y="662400"/>
            <a:ext cx="6015897" cy="1492132"/>
          </a:xfrm>
        </p:spPr>
        <p:txBody>
          <a:bodyPr anchor="t">
            <a:normAutofit/>
          </a:bodyPr>
          <a:lstStyle/>
          <a:p>
            <a:r>
              <a:rPr lang="es-MX" dirty="0"/>
              <a:t>La Mujer no debe dominar al hombre</a:t>
            </a:r>
          </a:p>
        </p:txBody>
      </p:sp>
      <p:sp>
        <p:nvSpPr>
          <p:cNvPr id="3" name="Marcador de contenido 2">
            <a:extLst>
              <a:ext uri="{FF2B5EF4-FFF2-40B4-BE49-F238E27FC236}">
                <a16:creationId xmlns:a16="http://schemas.microsoft.com/office/drawing/2014/main" id="{2522808D-89A1-4167-80D4-A64D120725D1}"/>
              </a:ext>
            </a:extLst>
          </p:cNvPr>
          <p:cNvSpPr>
            <a:spLocks noGrp="1"/>
          </p:cNvSpPr>
          <p:nvPr>
            <p:ph idx="1"/>
          </p:nvPr>
        </p:nvSpPr>
        <p:spPr>
          <a:xfrm>
            <a:off x="765051" y="2286000"/>
            <a:ext cx="6015897" cy="3844800"/>
          </a:xfrm>
        </p:spPr>
        <p:txBody>
          <a:bodyPr>
            <a:normAutofit lnSpcReduction="10000"/>
          </a:bodyPr>
          <a:lstStyle/>
          <a:p>
            <a:pPr marL="0" indent="0">
              <a:buNone/>
            </a:pPr>
            <a:r>
              <a:rPr lang="es-MX" sz="2000" b="1" dirty="0">
                <a:solidFill>
                  <a:schemeClr val="tx1">
                    <a:alpha val="60000"/>
                  </a:schemeClr>
                </a:solidFill>
              </a:rPr>
              <a:t>Génesis 2:18 </a:t>
            </a:r>
            <a:r>
              <a:rPr lang="es-MX" sz="2000" i="1" dirty="0">
                <a:solidFill>
                  <a:schemeClr val="tx1">
                    <a:alpha val="60000"/>
                  </a:schemeClr>
                </a:solidFill>
              </a:rPr>
              <a:t>Y dijo Jehová Dios: No es bueno que el hombre esté solo; le haré ayuda idónea para él.</a:t>
            </a:r>
          </a:p>
          <a:p>
            <a:pPr marL="0" indent="0">
              <a:buNone/>
            </a:pPr>
            <a:r>
              <a:rPr lang="es-MX" sz="2000" b="1" dirty="0">
                <a:solidFill>
                  <a:schemeClr val="tx1">
                    <a:alpha val="60000"/>
                  </a:schemeClr>
                </a:solidFill>
              </a:rPr>
              <a:t>1 Timoteo 2:9</a:t>
            </a:r>
            <a:r>
              <a:rPr lang="es-MX" sz="2000" dirty="0">
                <a:solidFill>
                  <a:schemeClr val="tx1">
                    <a:alpha val="60000"/>
                  </a:schemeClr>
                </a:solidFill>
              </a:rPr>
              <a:t> </a:t>
            </a:r>
            <a:r>
              <a:rPr lang="es-MX" sz="2000" i="1" dirty="0">
                <a:solidFill>
                  <a:schemeClr val="accent1">
                    <a:alpha val="60000"/>
                  </a:schemeClr>
                </a:solidFill>
              </a:rPr>
              <a:t>Asimismo que las mujeres se atavíen de ropa decorosa, con pudor y modestia; no con peinado ostentoso, ni oro, ni perlas, ni vestidos costosos, </a:t>
            </a:r>
            <a:r>
              <a:rPr lang="es-MX" sz="2000" b="1" dirty="0">
                <a:solidFill>
                  <a:schemeClr val="tx1">
                    <a:alpha val="60000"/>
                  </a:schemeClr>
                </a:solidFill>
              </a:rPr>
              <a:t>10</a:t>
            </a:r>
            <a:r>
              <a:rPr lang="es-MX" sz="2000" i="1" dirty="0">
                <a:solidFill>
                  <a:schemeClr val="accent1">
                    <a:alpha val="60000"/>
                  </a:schemeClr>
                </a:solidFill>
              </a:rPr>
              <a:t> sino con buenas obras, como corresponde a mujeres que profesan piedad</a:t>
            </a:r>
            <a:r>
              <a:rPr lang="es-MX" sz="2000" i="1" dirty="0">
                <a:solidFill>
                  <a:schemeClr val="bg1"/>
                </a:solidFill>
              </a:rPr>
              <a:t>. </a:t>
            </a:r>
            <a:r>
              <a:rPr lang="es-MX" sz="2000" b="1" dirty="0">
                <a:solidFill>
                  <a:schemeClr val="bg1"/>
                </a:solidFill>
              </a:rPr>
              <a:t>11</a:t>
            </a:r>
            <a:r>
              <a:rPr lang="es-MX" sz="2000" i="1" dirty="0">
                <a:solidFill>
                  <a:schemeClr val="bg1"/>
                </a:solidFill>
              </a:rPr>
              <a:t> La mujer aprenda en silencio, con toda sujeción. </a:t>
            </a:r>
            <a:r>
              <a:rPr lang="es-MX" sz="2000" b="1" dirty="0">
                <a:solidFill>
                  <a:schemeClr val="bg1"/>
                </a:solidFill>
              </a:rPr>
              <a:t>12</a:t>
            </a:r>
            <a:r>
              <a:rPr lang="es-MX" sz="2000" i="1" dirty="0">
                <a:solidFill>
                  <a:schemeClr val="bg1"/>
                </a:solidFill>
              </a:rPr>
              <a:t> Porque no permito a la mujer enseñar, ni ejercer dominio sobre el hombre, sino estar en silencio. </a:t>
            </a:r>
            <a:r>
              <a:rPr lang="es-MX" sz="2000" b="1" dirty="0">
                <a:solidFill>
                  <a:schemeClr val="bg1"/>
                </a:solidFill>
              </a:rPr>
              <a:t>13</a:t>
            </a:r>
            <a:r>
              <a:rPr lang="es-MX" sz="2000" i="1" dirty="0">
                <a:solidFill>
                  <a:schemeClr val="bg1"/>
                </a:solidFill>
              </a:rPr>
              <a:t> Porque Adán fue formado primero, después Eva; </a:t>
            </a:r>
            <a:r>
              <a:rPr lang="es-MX" sz="2000" b="1" dirty="0">
                <a:solidFill>
                  <a:schemeClr val="bg1"/>
                </a:solidFill>
              </a:rPr>
              <a:t>14</a:t>
            </a:r>
            <a:r>
              <a:rPr lang="es-MX" sz="2000" i="1" dirty="0">
                <a:solidFill>
                  <a:schemeClr val="bg1"/>
                </a:solidFill>
              </a:rPr>
              <a:t> y Adán no fue engañado, sino que la mujer, siendo engañada, incurrió en transgresión. </a:t>
            </a:r>
            <a:r>
              <a:rPr lang="es-MX" sz="2000" b="1" dirty="0">
                <a:solidFill>
                  <a:schemeClr val="bg1"/>
                </a:solidFill>
              </a:rPr>
              <a:t>15</a:t>
            </a:r>
            <a:r>
              <a:rPr lang="es-MX" sz="2000" i="1" dirty="0">
                <a:solidFill>
                  <a:schemeClr val="bg1"/>
                </a:solidFill>
              </a:rPr>
              <a:t> </a:t>
            </a:r>
            <a:r>
              <a:rPr lang="es-MX" sz="2000" b="1" i="1" u="sng" dirty="0">
                <a:solidFill>
                  <a:schemeClr val="bg1"/>
                </a:solidFill>
              </a:rPr>
              <a:t>Pero se salvará engendrando hijos, si permaneciere en fe, amor y santificación, con modestia.</a:t>
            </a:r>
          </a:p>
          <a:p>
            <a:pPr marL="0" indent="0">
              <a:buNone/>
            </a:pPr>
            <a:endParaRPr lang="es-MX" sz="2000" dirty="0">
              <a:solidFill>
                <a:schemeClr val="tx1">
                  <a:alpha val="60000"/>
                </a:schemeClr>
              </a:solidFill>
            </a:endParaRPr>
          </a:p>
          <a:p>
            <a:pPr marL="0" indent="0">
              <a:buNone/>
            </a:pPr>
            <a:endParaRPr lang="es-MX" sz="2000" dirty="0">
              <a:solidFill>
                <a:schemeClr val="tx1">
                  <a:alpha val="60000"/>
                </a:schemeClr>
              </a:solidFill>
            </a:endParaRPr>
          </a:p>
          <a:p>
            <a:pPr marL="0" indent="0">
              <a:buNone/>
            </a:pPr>
            <a:endParaRPr lang="es-MX" sz="2000" dirty="0">
              <a:solidFill>
                <a:schemeClr val="tx1">
                  <a:alpha val="60000"/>
                </a:schemeClr>
              </a:solidFill>
            </a:endParaRPr>
          </a:p>
        </p:txBody>
      </p:sp>
      <p:pic>
        <p:nvPicPr>
          <p:cNvPr id="7" name="Imagen 6">
            <a:extLst>
              <a:ext uri="{FF2B5EF4-FFF2-40B4-BE49-F238E27FC236}">
                <a16:creationId xmlns:a16="http://schemas.microsoft.com/office/drawing/2014/main" id="{BAC5D5DD-047F-40F2-B4C6-090D3D1B736B}"/>
              </a:ext>
            </a:extLst>
          </p:cNvPr>
          <p:cNvPicPr>
            <a:picLocks noChangeAspect="1"/>
          </p:cNvPicPr>
          <p:nvPr/>
        </p:nvPicPr>
        <p:blipFill rotWithShape="1">
          <a:blip r:embed="rId3"/>
          <a:srcRect l="18691" r="31417" b="-1"/>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lnTo>
                  <a:pt x="0" y="0"/>
                </a:lnTo>
                <a:close/>
              </a:path>
            </a:pathLst>
          </a:custGeom>
        </p:spPr>
      </p:pic>
      <p:sp>
        <p:nvSpPr>
          <p:cNvPr id="6" name="Marcador de pie de página 2">
            <a:extLst>
              <a:ext uri="{FF2B5EF4-FFF2-40B4-BE49-F238E27FC236}">
                <a16:creationId xmlns:a16="http://schemas.microsoft.com/office/drawing/2014/main" id="{883D1F28-A59A-4AA4-863A-CA0064E5EC28}"/>
              </a:ext>
            </a:extLst>
          </p:cNvPr>
          <p:cNvSpPr>
            <a:spLocks noGrp="1"/>
          </p:cNvSpPr>
          <p:nvPr>
            <p:ph type="ftr" sz="quarter" idx="11"/>
          </p:nvPr>
        </p:nvSpPr>
        <p:spPr>
          <a:xfrm>
            <a:off x="4038600" y="6356350"/>
            <a:ext cx="4114800" cy="365125"/>
          </a:xfrm>
        </p:spPr>
        <p:txBody>
          <a:bodyPr/>
          <a:lstStyle/>
          <a:p>
            <a:r>
              <a:rPr lang="es-MX" dirty="0"/>
              <a:t>Ibf-Tlahuac.com  Pastor David Cox</a:t>
            </a:r>
          </a:p>
        </p:txBody>
      </p:sp>
      <p:sp>
        <p:nvSpPr>
          <p:cNvPr id="8" name="Marcador de número de diapositiva 3">
            <a:extLst>
              <a:ext uri="{FF2B5EF4-FFF2-40B4-BE49-F238E27FC236}">
                <a16:creationId xmlns:a16="http://schemas.microsoft.com/office/drawing/2014/main" id="{F855D0AC-CEF1-4C49-B552-A10A4B3F47FD}"/>
              </a:ext>
            </a:extLst>
          </p:cNvPr>
          <p:cNvSpPr>
            <a:spLocks noGrp="1"/>
          </p:cNvSpPr>
          <p:nvPr>
            <p:ph type="sldNum" sz="quarter" idx="12"/>
          </p:nvPr>
        </p:nvSpPr>
        <p:spPr>
          <a:xfrm>
            <a:off x="8610600" y="6356350"/>
            <a:ext cx="2743200" cy="365125"/>
          </a:xfrm>
        </p:spPr>
        <p:txBody>
          <a:bodyPr/>
          <a:lstStyle/>
          <a:p>
            <a:fld id="{E84D0AC9-359E-471C-824E-6F675F3A15D3}" type="slidenum">
              <a:rPr lang="es-MX" smtClean="0"/>
              <a:t>9</a:t>
            </a:fld>
            <a:endParaRPr lang="es-MX"/>
          </a:p>
        </p:txBody>
      </p:sp>
    </p:spTree>
    <p:extLst>
      <p:ext uri="{BB962C8B-B14F-4D97-AF65-F5344CB8AC3E}">
        <p14:creationId xmlns:p14="http://schemas.microsoft.com/office/powerpoint/2010/main" val="16541123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1926</TotalTime>
  <Words>4618</Words>
  <Application>Microsoft Office PowerPoint</Application>
  <PresentationFormat>Panorámica</PresentationFormat>
  <Paragraphs>235</Paragraphs>
  <Slides>25</Slides>
  <Notes>21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25</vt:i4>
      </vt:variant>
    </vt:vector>
  </HeadingPairs>
  <TitlesOfParts>
    <vt:vector size="30" baseType="lpstr">
      <vt:lpstr>Arial</vt:lpstr>
      <vt:lpstr>Calibri</vt:lpstr>
      <vt:lpstr>Calibri Light</vt:lpstr>
      <vt:lpstr>Times New Roman</vt:lpstr>
      <vt:lpstr>Tema de Office</vt:lpstr>
      <vt:lpstr>Temas Hoy: Las Madres Cristianas</vt:lpstr>
      <vt:lpstr>Las Madres Cristianas</vt:lpstr>
      <vt:lpstr>Las Madres Cristianas</vt:lpstr>
      <vt:lpstr>La Mujer Como Esposa</vt:lpstr>
      <vt:lpstr>La Mujer Como Esposa</vt:lpstr>
      <vt:lpstr>La Mujer Como Esposa</vt:lpstr>
      <vt:lpstr>La Mujer Como Esposa Manteniendo el amor</vt:lpstr>
      <vt:lpstr>La Mujer debe ser sujeta</vt:lpstr>
      <vt:lpstr>La Mujer no debe dominar al hombre</vt:lpstr>
      <vt:lpstr>La Mujer no debe dominar al hombre</vt:lpstr>
      <vt:lpstr>La Mujer no debe dominar al hombre</vt:lpstr>
      <vt:lpstr>El estilo de conseguir sus deseos</vt:lpstr>
      <vt:lpstr>Lo que el amor hace</vt:lpstr>
      <vt:lpstr>Lo que el amor hace</vt:lpstr>
      <vt:lpstr>Lo que el amor hace</vt:lpstr>
      <vt:lpstr>Lo que el amor hace</vt:lpstr>
      <vt:lpstr>La mujer en sus relaciones</vt:lpstr>
      <vt:lpstr>La mujer en sus relaciones</vt:lpstr>
      <vt:lpstr>La Madre cuida a sus hijos</vt:lpstr>
      <vt:lpstr>La Madre consuela a sus hijos</vt:lpstr>
      <vt:lpstr>La madre cuida su familia</vt:lpstr>
      <vt:lpstr>La Madre es maestra de moralidad</vt:lpstr>
      <vt:lpstr>La Madre es la maestra de moralidad</vt:lpstr>
      <vt:lpstr>10 Reglas de Oro para Educar a sus hijos</vt:lpstr>
      <vt:lpstr>10 Reglas de Oro para Educar a sus hijos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Madres son Necesarias</dc:title>
  <dc:creator>David Cox</dc:creator>
  <cp:lastModifiedBy>David Cox</cp:lastModifiedBy>
  <cp:revision>54</cp:revision>
  <dcterms:created xsi:type="dcterms:W3CDTF">2021-05-06T17:59:47Z</dcterms:created>
  <dcterms:modified xsi:type="dcterms:W3CDTF">2021-05-09T14:02:51Z</dcterms:modified>
</cp:coreProperties>
</file>