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18.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20.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1.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22.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6"/>
  </p:notesMasterIdLst>
  <p:sldIdLst>
    <p:sldId id="256" r:id="rId2"/>
    <p:sldId id="257" r:id="rId3"/>
    <p:sldId id="262" r:id="rId4"/>
    <p:sldId id="258" r:id="rId5"/>
    <p:sldId id="278" r:id="rId6"/>
    <p:sldId id="266" r:id="rId7"/>
    <p:sldId id="259" r:id="rId8"/>
    <p:sldId id="267" r:id="rId9"/>
    <p:sldId id="260" r:id="rId10"/>
    <p:sldId id="280" r:id="rId11"/>
    <p:sldId id="264" r:id="rId12"/>
    <p:sldId id="265" r:id="rId13"/>
    <p:sldId id="268" r:id="rId14"/>
    <p:sldId id="269" r:id="rId15"/>
    <p:sldId id="270" r:id="rId16"/>
    <p:sldId id="271" r:id="rId17"/>
    <p:sldId id="272" r:id="rId18"/>
    <p:sldId id="273" r:id="rId19"/>
    <p:sldId id="274" r:id="rId20"/>
    <p:sldId id="275" r:id="rId21"/>
    <p:sldId id="276" r:id="rId22"/>
    <p:sldId id="277" r:id="rId23"/>
    <p:sldId id="261" r:id="rId24"/>
    <p:sldId id="279" r:id="rId25"/>
  </p:sldIdLst>
  <p:sldSz cx="12192000" cy="6858000"/>
  <p:notesSz cx="6858000" cy="91440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predeterminada" id="{7742BB46-B7F4-4C19-A1A4-F71A0642336E}">
          <p14:sldIdLst>
            <p14:sldId id="256"/>
          </p14:sldIdLst>
        </p14:section>
        <p14:section name="Seguridad de la Salvación" id="{10B29083-75A9-470A-AC5D-4C26D3C10547}">
          <p14:sldIdLst>
            <p14:sldId id="257"/>
            <p14:sldId id="262"/>
            <p14:sldId id="258"/>
            <p14:sldId id="278"/>
            <p14:sldId id="266"/>
            <p14:sldId id="259"/>
            <p14:sldId id="267"/>
            <p14:sldId id="260"/>
            <p14:sldId id="280"/>
          </p14:sldIdLst>
        </p14:section>
        <p14:section name="Definción de Discípulo" id="{96858528-7F50-449B-A597-4CCB27DB7020}">
          <p14:sldIdLst>
            <p14:sldId id="264"/>
            <p14:sldId id="265"/>
            <p14:sldId id="268"/>
            <p14:sldId id="269"/>
            <p14:sldId id="270"/>
            <p14:sldId id="271"/>
            <p14:sldId id="272"/>
            <p14:sldId id="273"/>
            <p14:sldId id="274"/>
            <p14:sldId id="275"/>
            <p14:sldId id="276"/>
            <p14:sldId id="277"/>
            <p14:sldId id="261"/>
            <p14:sldId id="279"/>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000" autoAdjust="0"/>
    <p:restoredTop sz="67532" autoAdjust="0"/>
  </p:normalViewPr>
  <p:slideViewPr>
    <p:cSldViewPr snapToGrid="0">
      <p:cViewPr varScale="1">
        <p:scale>
          <a:sx n="48" d="100"/>
          <a:sy n="48" d="100"/>
        </p:scale>
        <p:origin x="1578"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presProps" Target="presProps.xml"/><Relationship Id="rId30"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05498E8-647C-4E7C-A3D8-11D250F6E0DB}"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A01EC56-0264-4042-9CCB-5B1A03CC10AF}">
      <dgm:prSet/>
      <dgm:spPr/>
      <dgm:t>
        <a:bodyPr/>
        <a:lstStyle/>
        <a:p>
          <a:r>
            <a:rPr lang="es-MX" b="1" dirty="0">
              <a:solidFill>
                <a:schemeClr val="tx1"/>
              </a:solidFill>
            </a:rPr>
            <a:t>La Biblia</a:t>
          </a:r>
          <a:endParaRPr lang="en-US" b="1" dirty="0">
            <a:solidFill>
              <a:schemeClr val="tx1"/>
            </a:solidFill>
          </a:endParaRPr>
        </a:p>
      </dgm:t>
    </dgm:pt>
    <dgm:pt modelId="{FF03DCDB-DFA4-4052-8517-D4E9400E1F02}" type="parTrans" cxnId="{E8725708-68D9-45C8-BD3E-287E681A73FB}">
      <dgm:prSet/>
      <dgm:spPr/>
      <dgm:t>
        <a:bodyPr/>
        <a:lstStyle/>
        <a:p>
          <a:endParaRPr lang="en-US"/>
        </a:p>
      </dgm:t>
    </dgm:pt>
    <dgm:pt modelId="{80242B0C-0D81-4367-9C8B-F1C55C2C41D3}" type="sibTrans" cxnId="{E8725708-68D9-45C8-BD3E-287E681A73FB}">
      <dgm:prSet/>
      <dgm:spPr/>
      <dgm:t>
        <a:bodyPr/>
        <a:lstStyle/>
        <a:p>
          <a:endParaRPr lang="en-US"/>
        </a:p>
      </dgm:t>
    </dgm:pt>
    <dgm:pt modelId="{C6909A9D-39FB-4A04-BCB1-9EC9AF082A16}">
      <dgm:prSet/>
      <dgm:spPr/>
      <dgm:t>
        <a:bodyPr/>
        <a:lstStyle/>
        <a:p>
          <a:r>
            <a:rPr lang="es-MX"/>
            <a:t>La Oración</a:t>
          </a:r>
          <a:endParaRPr lang="en-US"/>
        </a:p>
      </dgm:t>
    </dgm:pt>
    <dgm:pt modelId="{B5C2A9FD-78AB-483A-B54A-FBBC65F477A8}" type="parTrans" cxnId="{712F4246-4ED8-4374-B214-AAAD4A6CC4E7}">
      <dgm:prSet/>
      <dgm:spPr/>
      <dgm:t>
        <a:bodyPr/>
        <a:lstStyle/>
        <a:p>
          <a:endParaRPr lang="en-US"/>
        </a:p>
      </dgm:t>
    </dgm:pt>
    <dgm:pt modelId="{B4F1E40F-72D6-4D1E-B8F0-9CA0BE1DF89B}" type="sibTrans" cxnId="{712F4246-4ED8-4374-B214-AAAD4A6CC4E7}">
      <dgm:prSet/>
      <dgm:spPr/>
      <dgm:t>
        <a:bodyPr/>
        <a:lstStyle/>
        <a:p>
          <a:endParaRPr lang="en-US"/>
        </a:p>
      </dgm:t>
    </dgm:pt>
    <dgm:pt modelId="{3A3C40A9-90DE-46C6-887B-FFBA6817EED8}">
      <dgm:prSet/>
      <dgm:spPr/>
      <dgm:t>
        <a:bodyPr/>
        <a:lstStyle/>
        <a:p>
          <a:r>
            <a:rPr lang="es-MX"/>
            <a:t>El Compañerismo</a:t>
          </a:r>
          <a:endParaRPr lang="en-US"/>
        </a:p>
      </dgm:t>
    </dgm:pt>
    <dgm:pt modelId="{568888AE-64F4-4FDD-AE09-CAE4C50A2E9C}" type="parTrans" cxnId="{F4EE9641-BCC1-46F4-88A0-D9004F117542}">
      <dgm:prSet/>
      <dgm:spPr/>
      <dgm:t>
        <a:bodyPr/>
        <a:lstStyle/>
        <a:p>
          <a:endParaRPr lang="en-US"/>
        </a:p>
      </dgm:t>
    </dgm:pt>
    <dgm:pt modelId="{4874FD59-5A51-4E55-89B0-D0BB9D9EBFB8}" type="sibTrans" cxnId="{F4EE9641-BCC1-46F4-88A0-D9004F117542}">
      <dgm:prSet/>
      <dgm:spPr/>
      <dgm:t>
        <a:bodyPr/>
        <a:lstStyle/>
        <a:p>
          <a:endParaRPr lang="en-US"/>
        </a:p>
      </dgm:t>
    </dgm:pt>
    <dgm:pt modelId="{8A337566-0750-44A8-84C3-BA81A9299FB1}">
      <dgm:prSet/>
      <dgm:spPr/>
      <dgm:t>
        <a:bodyPr/>
        <a:lstStyle/>
        <a:p>
          <a:r>
            <a:rPr lang="es-MX"/>
            <a:t>El Culto</a:t>
          </a:r>
          <a:endParaRPr lang="en-US"/>
        </a:p>
      </dgm:t>
    </dgm:pt>
    <dgm:pt modelId="{EB87CCBE-5D9E-4B96-8C78-2FA40727133D}" type="parTrans" cxnId="{0BF04C32-296F-4BD0-8ABF-AEAE521061DD}">
      <dgm:prSet/>
      <dgm:spPr/>
      <dgm:t>
        <a:bodyPr/>
        <a:lstStyle/>
        <a:p>
          <a:endParaRPr lang="en-US"/>
        </a:p>
      </dgm:t>
    </dgm:pt>
    <dgm:pt modelId="{5882DBF3-C3B8-4551-85C1-E624DF1851D8}" type="sibTrans" cxnId="{0BF04C32-296F-4BD0-8ABF-AEAE521061DD}">
      <dgm:prSet/>
      <dgm:spPr/>
      <dgm:t>
        <a:bodyPr/>
        <a:lstStyle/>
        <a:p>
          <a:endParaRPr lang="en-US"/>
        </a:p>
      </dgm:t>
    </dgm:pt>
    <dgm:pt modelId="{8FB3B3A8-9E1E-41A8-AED5-8EEB280E4865}">
      <dgm:prSet/>
      <dgm:spPr/>
      <dgm:t>
        <a:bodyPr/>
        <a:lstStyle/>
        <a:p>
          <a:r>
            <a:rPr lang="es-MX"/>
            <a:t>La Adoración</a:t>
          </a:r>
          <a:endParaRPr lang="en-US"/>
        </a:p>
      </dgm:t>
    </dgm:pt>
    <dgm:pt modelId="{011681AC-D046-4F2F-A475-FB5E6683EE3E}" type="parTrans" cxnId="{E91F3462-97CD-4AEC-9CC4-B73774E2CBC6}">
      <dgm:prSet/>
      <dgm:spPr/>
      <dgm:t>
        <a:bodyPr/>
        <a:lstStyle/>
        <a:p>
          <a:endParaRPr lang="en-US"/>
        </a:p>
      </dgm:t>
    </dgm:pt>
    <dgm:pt modelId="{95A44110-91E2-483F-8865-C9AEA3B696C2}" type="sibTrans" cxnId="{E91F3462-97CD-4AEC-9CC4-B73774E2CBC6}">
      <dgm:prSet/>
      <dgm:spPr/>
      <dgm:t>
        <a:bodyPr/>
        <a:lstStyle/>
        <a:p>
          <a:endParaRPr lang="en-US"/>
        </a:p>
      </dgm:t>
    </dgm:pt>
    <dgm:pt modelId="{EF3CAB9A-EE38-463E-AD63-39BBA602D517}">
      <dgm:prSet/>
      <dgm:spPr/>
      <dgm:t>
        <a:bodyPr/>
        <a:lstStyle/>
        <a:p>
          <a:r>
            <a:rPr lang="es-MX"/>
            <a:t>La Alabanza</a:t>
          </a:r>
          <a:endParaRPr lang="en-US"/>
        </a:p>
      </dgm:t>
    </dgm:pt>
    <dgm:pt modelId="{458410E5-05C7-46B6-BCA0-F447A458DAE3}" type="parTrans" cxnId="{BD5E81D3-A67C-4C70-A945-E7ABB83C30C6}">
      <dgm:prSet/>
      <dgm:spPr/>
      <dgm:t>
        <a:bodyPr/>
        <a:lstStyle/>
        <a:p>
          <a:endParaRPr lang="en-US"/>
        </a:p>
      </dgm:t>
    </dgm:pt>
    <dgm:pt modelId="{9E0F2CA6-D465-48D9-AA92-6515315826DB}" type="sibTrans" cxnId="{BD5E81D3-A67C-4C70-A945-E7ABB83C30C6}">
      <dgm:prSet/>
      <dgm:spPr/>
      <dgm:t>
        <a:bodyPr/>
        <a:lstStyle/>
        <a:p>
          <a:endParaRPr lang="en-US"/>
        </a:p>
      </dgm:t>
    </dgm:pt>
    <dgm:pt modelId="{07A2CD7D-D89F-4D24-A5FF-3F6C7D977ED0}" type="pres">
      <dgm:prSet presAssocID="{405498E8-647C-4E7C-A3D8-11D250F6E0DB}" presName="linear" presStyleCnt="0">
        <dgm:presLayoutVars>
          <dgm:animLvl val="lvl"/>
          <dgm:resizeHandles val="exact"/>
        </dgm:presLayoutVars>
      </dgm:prSet>
      <dgm:spPr/>
    </dgm:pt>
    <dgm:pt modelId="{6D6F4FA3-4C62-4579-BC71-3EEA2837F0C4}" type="pres">
      <dgm:prSet presAssocID="{DA01EC56-0264-4042-9CCB-5B1A03CC10AF}" presName="parentText" presStyleLbl="node1" presStyleIdx="0" presStyleCnt="6">
        <dgm:presLayoutVars>
          <dgm:chMax val="0"/>
          <dgm:bulletEnabled val="1"/>
        </dgm:presLayoutVars>
      </dgm:prSet>
      <dgm:spPr/>
    </dgm:pt>
    <dgm:pt modelId="{448C0A4B-861D-4FB5-A900-84F02A447427}" type="pres">
      <dgm:prSet presAssocID="{80242B0C-0D81-4367-9C8B-F1C55C2C41D3}" presName="spacer" presStyleCnt="0"/>
      <dgm:spPr/>
    </dgm:pt>
    <dgm:pt modelId="{C636B007-F377-4791-A771-4A28FD1B3C04}" type="pres">
      <dgm:prSet presAssocID="{C6909A9D-39FB-4A04-BCB1-9EC9AF082A16}" presName="parentText" presStyleLbl="node1" presStyleIdx="1" presStyleCnt="6">
        <dgm:presLayoutVars>
          <dgm:chMax val="0"/>
          <dgm:bulletEnabled val="1"/>
        </dgm:presLayoutVars>
      </dgm:prSet>
      <dgm:spPr/>
    </dgm:pt>
    <dgm:pt modelId="{362D5BDF-2B83-4D57-899B-772769768B65}" type="pres">
      <dgm:prSet presAssocID="{B4F1E40F-72D6-4D1E-B8F0-9CA0BE1DF89B}" presName="spacer" presStyleCnt="0"/>
      <dgm:spPr/>
    </dgm:pt>
    <dgm:pt modelId="{7BC94F3F-4276-4788-B22F-3DD8354FABBE}" type="pres">
      <dgm:prSet presAssocID="{3A3C40A9-90DE-46C6-887B-FFBA6817EED8}" presName="parentText" presStyleLbl="node1" presStyleIdx="2" presStyleCnt="6">
        <dgm:presLayoutVars>
          <dgm:chMax val="0"/>
          <dgm:bulletEnabled val="1"/>
        </dgm:presLayoutVars>
      </dgm:prSet>
      <dgm:spPr/>
    </dgm:pt>
    <dgm:pt modelId="{24FC046C-B8C3-4DA4-8CB8-63E8F2A74CC3}" type="pres">
      <dgm:prSet presAssocID="{4874FD59-5A51-4E55-89B0-D0BB9D9EBFB8}" presName="spacer" presStyleCnt="0"/>
      <dgm:spPr/>
    </dgm:pt>
    <dgm:pt modelId="{C138F2D5-938C-4A9D-A029-7363103F5107}" type="pres">
      <dgm:prSet presAssocID="{8A337566-0750-44A8-84C3-BA81A9299FB1}" presName="parentText" presStyleLbl="node1" presStyleIdx="3" presStyleCnt="6">
        <dgm:presLayoutVars>
          <dgm:chMax val="0"/>
          <dgm:bulletEnabled val="1"/>
        </dgm:presLayoutVars>
      </dgm:prSet>
      <dgm:spPr/>
    </dgm:pt>
    <dgm:pt modelId="{9208225C-5EF8-43D3-8E09-E363BB7A3712}" type="pres">
      <dgm:prSet presAssocID="{5882DBF3-C3B8-4551-85C1-E624DF1851D8}" presName="spacer" presStyleCnt="0"/>
      <dgm:spPr/>
    </dgm:pt>
    <dgm:pt modelId="{C7186DBF-2C69-47FE-B5FF-9E7163000657}" type="pres">
      <dgm:prSet presAssocID="{8FB3B3A8-9E1E-41A8-AED5-8EEB280E4865}" presName="parentText" presStyleLbl="node1" presStyleIdx="4" presStyleCnt="6">
        <dgm:presLayoutVars>
          <dgm:chMax val="0"/>
          <dgm:bulletEnabled val="1"/>
        </dgm:presLayoutVars>
      </dgm:prSet>
      <dgm:spPr/>
    </dgm:pt>
    <dgm:pt modelId="{32F3C99F-504E-4A9E-B3D0-D563D685D99E}" type="pres">
      <dgm:prSet presAssocID="{95A44110-91E2-483F-8865-C9AEA3B696C2}" presName="spacer" presStyleCnt="0"/>
      <dgm:spPr/>
    </dgm:pt>
    <dgm:pt modelId="{BB213C10-97F8-4347-ACD3-611AE9AE126C}" type="pres">
      <dgm:prSet presAssocID="{EF3CAB9A-EE38-463E-AD63-39BBA602D517}" presName="parentText" presStyleLbl="node1" presStyleIdx="5" presStyleCnt="6">
        <dgm:presLayoutVars>
          <dgm:chMax val="0"/>
          <dgm:bulletEnabled val="1"/>
        </dgm:presLayoutVars>
      </dgm:prSet>
      <dgm:spPr/>
    </dgm:pt>
  </dgm:ptLst>
  <dgm:cxnLst>
    <dgm:cxn modelId="{E8725708-68D9-45C8-BD3E-287E681A73FB}" srcId="{405498E8-647C-4E7C-A3D8-11D250F6E0DB}" destId="{DA01EC56-0264-4042-9CCB-5B1A03CC10AF}" srcOrd="0" destOrd="0" parTransId="{FF03DCDB-DFA4-4052-8517-D4E9400E1F02}" sibTransId="{80242B0C-0D81-4367-9C8B-F1C55C2C41D3}"/>
    <dgm:cxn modelId="{BAFCF71A-6218-4CD0-8ACE-EC4B3AC35D72}" type="presOf" srcId="{EF3CAB9A-EE38-463E-AD63-39BBA602D517}" destId="{BB213C10-97F8-4347-ACD3-611AE9AE126C}" srcOrd="0" destOrd="0" presId="urn:microsoft.com/office/officeart/2005/8/layout/vList2"/>
    <dgm:cxn modelId="{0BF04C32-296F-4BD0-8ABF-AEAE521061DD}" srcId="{405498E8-647C-4E7C-A3D8-11D250F6E0DB}" destId="{8A337566-0750-44A8-84C3-BA81A9299FB1}" srcOrd="3" destOrd="0" parTransId="{EB87CCBE-5D9E-4B96-8C78-2FA40727133D}" sibTransId="{5882DBF3-C3B8-4551-85C1-E624DF1851D8}"/>
    <dgm:cxn modelId="{F4EE9641-BCC1-46F4-88A0-D9004F117542}" srcId="{405498E8-647C-4E7C-A3D8-11D250F6E0DB}" destId="{3A3C40A9-90DE-46C6-887B-FFBA6817EED8}" srcOrd="2" destOrd="0" parTransId="{568888AE-64F4-4FDD-AE09-CAE4C50A2E9C}" sibTransId="{4874FD59-5A51-4E55-89B0-D0BB9D9EBFB8}"/>
    <dgm:cxn modelId="{E91F3462-97CD-4AEC-9CC4-B73774E2CBC6}" srcId="{405498E8-647C-4E7C-A3D8-11D250F6E0DB}" destId="{8FB3B3A8-9E1E-41A8-AED5-8EEB280E4865}" srcOrd="4" destOrd="0" parTransId="{011681AC-D046-4F2F-A475-FB5E6683EE3E}" sibTransId="{95A44110-91E2-483F-8865-C9AEA3B696C2}"/>
    <dgm:cxn modelId="{712F4246-4ED8-4374-B214-AAAD4A6CC4E7}" srcId="{405498E8-647C-4E7C-A3D8-11D250F6E0DB}" destId="{C6909A9D-39FB-4A04-BCB1-9EC9AF082A16}" srcOrd="1" destOrd="0" parTransId="{B5C2A9FD-78AB-483A-B54A-FBBC65F477A8}" sibTransId="{B4F1E40F-72D6-4D1E-B8F0-9CA0BE1DF89B}"/>
    <dgm:cxn modelId="{54AA824A-5D3D-4889-A61D-A173CBD69F42}" type="presOf" srcId="{405498E8-647C-4E7C-A3D8-11D250F6E0DB}" destId="{07A2CD7D-D89F-4D24-A5FF-3F6C7D977ED0}" srcOrd="0" destOrd="0" presId="urn:microsoft.com/office/officeart/2005/8/layout/vList2"/>
    <dgm:cxn modelId="{FF391E52-7A28-4C2D-880A-155E9B6FD116}" type="presOf" srcId="{DA01EC56-0264-4042-9CCB-5B1A03CC10AF}" destId="{6D6F4FA3-4C62-4579-BC71-3EEA2837F0C4}" srcOrd="0" destOrd="0" presId="urn:microsoft.com/office/officeart/2005/8/layout/vList2"/>
    <dgm:cxn modelId="{4F86D274-28D4-4EB3-A33E-1C9414D8972D}" type="presOf" srcId="{8FB3B3A8-9E1E-41A8-AED5-8EEB280E4865}" destId="{C7186DBF-2C69-47FE-B5FF-9E7163000657}" srcOrd="0" destOrd="0" presId="urn:microsoft.com/office/officeart/2005/8/layout/vList2"/>
    <dgm:cxn modelId="{99CEBB93-B088-4A70-92B5-3A00C3154CE8}" type="presOf" srcId="{8A337566-0750-44A8-84C3-BA81A9299FB1}" destId="{C138F2D5-938C-4A9D-A029-7363103F5107}" srcOrd="0" destOrd="0" presId="urn:microsoft.com/office/officeart/2005/8/layout/vList2"/>
    <dgm:cxn modelId="{AAF86297-A42B-4C30-9426-B8D6DDB9FF8C}" type="presOf" srcId="{C6909A9D-39FB-4A04-BCB1-9EC9AF082A16}" destId="{C636B007-F377-4791-A771-4A28FD1B3C04}" srcOrd="0" destOrd="0" presId="urn:microsoft.com/office/officeart/2005/8/layout/vList2"/>
    <dgm:cxn modelId="{EFCF81C3-D9C2-4206-BF08-82F2027DFF5C}" type="presOf" srcId="{3A3C40A9-90DE-46C6-887B-FFBA6817EED8}" destId="{7BC94F3F-4276-4788-B22F-3DD8354FABBE}" srcOrd="0" destOrd="0" presId="urn:microsoft.com/office/officeart/2005/8/layout/vList2"/>
    <dgm:cxn modelId="{BD5E81D3-A67C-4C70-A945-E7ABB83C30C6}" srcId="{405498E8-647C-4E7C-A3D8-11D250F6E0DB}" destId="{EF3CAB9A-EE38-463E-AD63-39BBA602D517}" srcOrd="5" destOrd="0" parTransId="{458410E5-05C7-46B6-BCA0-F447A458DAE3}" sibTransId="{9E0F2CA6-D465-48D9-AA92-6515315826DB}"/>
    <dgm:cxn modelId="{6F4605E3-E7E4-4A1D-B316-FB536B79C970}" type="presParOf" srcId="{07A2CD7D-D89F-4D24-A5FF-3F6C7D977ED0}" destId="{6D6F4FA3-4C62-4579-BC71-3EEA2837F0C4}" srcOrd="0" destOrd="0" presId="urn:microsoft.com/office/officeart/2005/8/layout/vList2"/>
    <dgm:cxn modelId="{1AE3102A-2F70-4C95-B3C6-0D02A26E9F96}" type="presParOf" srcId="{07A2CD7D-D89F-4D24-A5FF-3F6C7D977ED0}" destId="{448C0A4B-861D-4FB5-A900-84F02A447427}" srcOrd="1" destOrd="0" presId="urn:microsoft.com/office/officeart/2005/8/layout/vList2"/>
    <dgm:cxn modelId="{845807AB-E7DF-4390-8C22-81579E341150}" type="presParOf" srcId="{07A2CD7D-D89F-4D24-A5FF-3F6C7D977ED0}" destId="{C636B007-F377-4791-A771-4A28FD1B3C04}" srcOrd="2" destOrd="0" presId="urn:microsoft.com/office/officeart/2005/8/layout/vList2"/>
    <dgm:cxn modelId="{7592E7C9-BB92-465C-B922-07757A9709E7}" type="presParOf" srcId="{07A2CD7D-D89F-4D24-A5FF-3F6C7D977ED0}" destId="{362D5BDF-2B83-4D57-899B-772769768B65}" srcOrd="3" destOrd="0" presId="urn:microsoft.com/office/officeart/2005/8/layout/vList2"/>
    <dgm:cxn modelId="{E46CD715-E11A-4613-9F11-94A6D66A8FF7}" type="presParOf" srcId="{07A2CD7D-D89F-4D24-A5FF-3F6C7D977ED0}" destId="{7BC94F3F-4276-4788-B22F-3DD8354FABBE}" srcOrd="4" destOrd="0" presId="urn:microsoft.com/office/officeart/2005/8/layout/vList2"/>
    <dgm:cxn modelId="{D0F986CF-AAB6-45B1-99A6-412F3E2C6B01}" type="presParOf" srcId="{07A2CD7D-D89F-4D24-A5FF-3F6C7D977ED0}" destId="{24FC046C-B8C3-4DA4-8CB8-63E8F2A74CC3}" srcOrd="5" destOrd="0" presId="urn:microsoft.com/office/officeart/2005/8/layout/vList2"/>
    <dgm:cxn modelId="{DB8BFC84-7A54-4FA7-9809-239124B5D0DC}" type="presParOf" srcId="{07A2CD7D-D89F-4D24-A5FF-3F6C7D977ED0}" destId="{C138F2D5-938C-4A9D-A029-7363103F5107}" srcOrd="6" destOrd="0" presId="urn:microsoft.com/office/officeart/2005/8/layout/vList2"/>
    <dgm:cxn modelId="{95C7B59C-63AE-4162-8B43-53C5D650CDC0}" type="presParOf" srcId="{07A2CD7D-D89F-4D24-A5FF-3F6C7D977ED0}" destId="{9208225C-5EF8-43D3-8E09-E363BB7A3712}" srcOrd="7" destOrd="0" presId="urn:microsoft.com/office/officeart/2005/8/layout/vList2"/>
    <dgm:cxn modelId="{8216251F-9A0D-4259-BEB4-0C20781B465B}" type="presParOf" srcId="{07A2CD7D-D89F-4D24-A5FF-3F6C7D977ED0}" destId="{C7186DBF-2C69-47FE-B5FF-9E7163000657}" srcOrd="8" destOrd="0" presId="urn:microsoft.com/office/officeart/2005/8/layout/vList2"/>
    <dgm:cxn modelId="{F6E19E43-9AB0-4FAD-A25C-FC10AE846C2C}" type="presParOf" srcId="{07A2CD7D-D89F-4D24-A5FF-3F6C7D977ED0}" destId="{32F3C99F-504E-4A9E-B3D0-D563D685D99E}" srcOrd="9" destOrd="0" presId="urn:microsoft.com/office/officeart/2005/8/layout/vList2"/>
    <dgm:cxn modelId="{21822695-EA9E-4B85-89B0-5A8F3530AB27}" type="presParOf" srcId="{07A2CD7D-D89F-4D24-A5FF-3F6C7D977ED0}" destId="{BB213C10-97F8-4347-ACD3-611AE9AE12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05498E8-647C-4E7C-A3D8-11D250F6E0DB}"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A01EC56-0264-4042-9CCB-5B1A03CC10AF}">
      <dgm:prSet/>
      <dgm:spPr/>
      <dgm:t>
        <a:bodyPr/>
        <a:lstStyle/>
        <a:p>
          <a:r>
            <a:rPr lang="es-MX"/>
            <a:t>La Biblia</a:t>
          </a:r>
          <a:endParaRPr lang="en-US"/>
        </a:p>
      </dgm:t>
    </dgm:pt>
    <dgm:pt modelId="{FF03DCDB-DFA4-4052-8517-D4E9400E1F02}" type="parTrans" cxnId="{E8725708-68D9-45C8-BD3E-287E681A73FB}">
      <dgm:prSet/>
      <dgm:spPr/>
      <dgm:t>
        <a:bodyPr/>
        <a:lstStyle/>
        <a:p>
          <a:endParaRPr lang="en-US"/>
        </a:p>
      </dgm:t>
    </dgm:pt>
    <dgm:pt modelId="{80242B0C-0D81-4367-9C8B-F1C55C2C41D3}" type="sibTrans" cxnId="{E8725708-68D9-45C8-BD3E-287E681A73FB}">
      <dgm:prSet/>
      <dgm:spPr/>
      <dgm:t>
        <a:bodyPr/>
        <a:lstStyle/>
        <a:p>
          <a:endParaRPr lang="en-US"/>
        </a:p>
      </dgm:t>
    </dgm:pt>
    <dgm:pt modelId="{C6909A9D-39FB-4A04-BCB1-9EC9AF082A16}">
      <dgm:prSet/>
      <dgm:spPr/>
      <dgm:t>
        <a:bodyPr/>
        <a:lstStyle/>
        <a:p>
          <a:r>
            <a:rPr lang="es-MX" b="1" dirty="0">
              <a:solidFill>
                <a:schemeClr val="tx1"/>
              </a:solidFill>
            </a:rPr>
            <a:t>La Oración</a:t>
          </a:r>
          <a:endParaRPr lang="en-US" b="1" dirty="0">
            <a:solidFill>
              <a:schemeClr val="tx1"/>
            </a:solidFill>
          </a:endParaRPr>
        </a:p>
      </dgm:t>
    </dgm:pt>
    <dgm:pt modelId="{B5C2A9FD-78AB-483A-B54A-FBBC65F477A8}" type="parTrans" cxnId="{712F4246-4ED8-4374-B214-AAAD4A6CC4E7}">
      <dgm:prSet/>
      <dgm:spPr/>
      <dgm:t>
        <a:bodyPr/>
        <a:lstStyle/>
        <a:p>
          <a:endParaRPr lang="en-US"/>
        </a:p>
      </dgm:t>
    </dgm:pt>
    <dgm:pt modelId="{B4F1E40F-72D6-4D1E-B8F0-9CA0BE1DF89B}" type="sibTrans" cxnId="{712F4246-4ED8-4374-B214-AAAD4A6CC4E7}">
      <dgm:prSet/>
      <dgm:spPr/>
      <dgm:t>
        <a:bodyPr/>
        <a:lstStyle/>
        <a:p>
          <a:endParaRPr lang="en-US"/>
        </a:p>
      </dgm:t>
    </dgm:pt>
    <dgm:pt modelId="{3A3C40A9-90DE-46C6-887B-FFBA6817EED8}">
      <dgm:prSet/>
      <dgm:spPr/>
      <dgm:t>
        <a:bodyPr/>
        <a:lstStyle/>
        <a:p>
          <a:r>
            <a:rPr lang="es-MX"/>
            <a:t>El Compañerismo</a:t>
          </a:r>
          <a:endParaRPr lang="en-US"/>
        </a:p>
      </dgm:t>
    </dgm:pt>
    <dgm:pt modelId="{568888AE-64F4-4FDD-AE09-CAE4C50A2E9C}" type="parTrans" cxnId="{F4EE9641-BCC1-46F4-88A0-D9004F117542}">
      <dgm:prSet/>
      <dgm:spPr/>
      <dgm:t>
        <a:bodyPr/>
        <a:lstStyle/>
        <a:p>
          <a:endParaRPr lang="en-US"/>
        </a:p>
      </dgm:t>
    </dgm:pt>
    <dgm:pt modelId="{4874FD59-5A51-4E55-89B0-D0BB9D9EBFB8}" type="sibTrans" cxnId="{F4EE9641-BCC1-46F4-88A0-D9004F117542}">
      <dgm:prSet/>
      <dgm:spPr/>
      <dgm:t>
        <a:bodyPr/>
        <a:lstStyle/>
        <a:p>
          <a:endParaRPr lang="en-US"/>
        </a:p>
      </dgm:t>
    </dgm:pt>
    <dgm:pt modelId="{8A337566-0750-44A8-84C3-BA81A9299FB1}">
      <dgm:prSet/>
      <dgm:spPr/>
      <dgm:t>
        <a:bodyPr/>
        <a:lstStyle/>
        <a:p>
          <a:r>
            <a:rPr lang="es-MX"/>
            <a:t>El Culto</a:t>
          </a:r>
          <a:endParaRPr lang="en-US"/>
        </a:p>
      </dgm:t>
    </dgm:pt>
    <dgm:pt modelId="{EB87CCBE-5D9E-4B96-8C78-2FA40727133D}" type="parTrans" cxnId="{0BF04C32-296F-4BD0-8ABF-AEAE521061DD}">
      <dgm:prSet/>
      <dgm:spPr/>
      <dgm:t>
        <a:bodyPr/>
        <a:lstStyle/>
        <a:p>
          <a:endParaRPr lang="en-US"/>
        </a:p>
      </dgm:t>
    </dgm:pt>
    <dgm:pt modelId="{5882DBF3-C3B8-4551-85C1-E624DF1851D8}" type="sibTrans" cxnId="{0BF04C32-296F-4BD0-8ABF-AEAE521061DD}">
      <dgm:prSet/>
      <dgm:spPr/>
      <dgm:t>
        <a:bodyPr/>
        <a:lstStyle/>
        <a:p>
          <a:endParaRPr lang="en-US"/>
        </a:p>
      </dgm:t>
    </dgm:pt>
    <dgm:pt modelId="{8FB3B3A8-9E1E-41A8-AED5-8EEB280E4865}">
      <dgm:prSet/>
      <dgm:spPr/>
      <dgm:t>
        <a:bodyPr/>
        <a:lstStyle/>
        <a:p>
          <a:r>
            <a:rPr lang="es-MX"/>
            <a:t>La Adoración</a:t>
          </a:r>
          <a:endParaRPr lang="en-US"/>
        </a:p>
      </dgm:t>
    </dgm:pt>
    <dgm:pt modelId="{011681AC-D046-4F2F-A475-FB5E6683EE3E}" type="parTrans" cxnId="{E91F3462-97CD-4AEC-9CC4-B73774E2CBC6}">
      <dgm:prSet/>
      <dgm:spPr/>
      <dgm:t>
        <a:bodyPr/>
        <a:lstStyle/>
        <a:p>
          <a:endParaRPr lang="en-US"/>
        </a:p>
      </dgm:t>
    </dgm:pt>
    <dgm:pt modelId="{95A44110-91E2-483F-8865-C9AEA3B696C2}" type="sibTrans" cxnId="{E91F3462-97CD-4AEC-9CC4-B73774E2CBC6}">
      <dgm:prSet/>
      <dgm:spPr/>
      <dgm:t>
        <a:bodyPr/>
        <a:lstStyle/>
        <a:p>
          <a:endParaRPr lang="en-US"/>
        </a:p>
      </dgm:t>
    </dgm:pt>
    <dgm:pt modelId="{EF3CAB9A-EE38-463E-AD63-39BBA602D517}">
      <dgm:prSet/>
      <dgm:spPr/>
      <dgm:t>
        <a:bodyPr/>
        <a:lstStyle/>
        <a:p>
          <a:r>
            <a:rPr lang="es-MX"/>
            <a:t>La Alabanza</a:t>
          </a:r>
          <a:endParaRPr lang="en-US"/>
        </a:p>
      </dgm:t>
    </dgm:pt>
    <dgm:pt modelId="{458410E5-05C7-46B6-BCA0-F447A458DAE3}" type="parTrans" cxnId="{BD5E81D3-A67C-4C70-A945-E7ABB83C30C6}">
      <dgm:prSet/>
      <dgm:spPr/>
      <dgm:t>
        <a:bodyPr/>
        <a:lstStyle/>
        <a:p>
          <a:endParaRPr lang="en-US"/>
        </a:p>
      </dgm:t>
    </dgm:pt>
    <dgm:pt modelId="{9E0F2CA6-D465-48D9-AA92-6515315826DB}" type="sibTrans" cxnId="{BD5E81D3-A67C-4C70-A945-E7ABB83C30C6}">
      <dgm:prSet/>
      <dgm:spPr/>
      <dgm:t>
        <a:bodyPr/>
        <a:lstStyle/>
        <a:p>
          <a:endParaRPr lang="en-US"/>
        </a:p>
      </dgm:t>
    </dgm:pt>
    <dgm:pt modelId="{07A2CD7D-D89F-4D24-A5FF-3F6C7D977ED0}" type="pres">
      <dgm:prSet presAssocID="{405498E8-647C-4E7C-A3D8-11D250F6E0DB}" presName="linear" presStyleCnt="0">
        <dgm:presLayoutVars>
          <dgm:animLvl val="lvl"/>
          <dgm:resizeHandles val="exact"/>
        </dgm:presLayoutVars>
      </dgm:prSet>
      <dgm:spPr/>
    </dgm:pt>
    <dgm:pt modelId="{6D6F4FA3-4C62-4579-BC71-3EEA2837F0C4}" type="pres">
      <dgm:prSet presAssocID="{DA01EC56-0264-4042-9CCB-5B1A03CC10AF}" presName="parentText" presStyleLbl="node1" presStyleIdx="0" presStyleCnt="6">
        <dgm:presLayoutVars>
          <dgm:chMax val="0"/>
          <dgm:bulletEnabled val="1"/>
        </dgm:presLayoutVars>
      </dgm:prSet>
      <dgm:spPr/>
    </dgm:pt>
    <dgm:pt modelId="{448C0A4B-861D-4FB5-A900-84F02A447427}" type="pres">
      <dgm:prSet presAssocID="{80242B0C-0D81-4367-9C8B-F1C55C2C41D3}" presName="spacer" presStyleCnt="0"/>
      <dgm:spPr/>
    </dgm:pt>
    <dgm:pt modelId="{C636B007-F377-4791-A771-4A28FD1B3C04}" type="pres">
      <dgm:prSet presAssocID="{C6909A9D-39FB-4A04-BCB1-9EC9AF082A16}" presName="parentText" presStyleLbl="node1" presStyleIdx="1" presStyleCnt="6">
        <dgm:presLayoutVars>
          <dgm:chMax val="0"/>
          <dgm:bulletEnabled val="1"/>
        </dgm:presLayoutVars>
      </dgm:prSet>
      <dgm:spPr/>
    </dgm:pt>
    <dgm:pt modelId="{362D5BDF-2B83-4D57-899B-772769768B65}" type="pres">
      <dgm:prSet presAssocID="{B4F1E40F-72D6-4D1E-B8F0-9CA0BE1DF89B}" presName="spacer" presStyleCnt="0"/>
      <dgm:spPr/>
    </dgm:pt>
    <dgm:pt modelId="{7BC94F3F-4276-4788-B22F-3DD8354FABBE}" type="pres">
      <dgm:prSet presAssocID="{3A3C40A9-90DE-46C6-887B-FFBA6817EED8}" presName="parentText" presStyleLbl="node1" presStyleIdx="2" presStyleCnt="6">
        <dgm:presLayoutVars>
          <dgm:chMax val="0"/>
          <dgm:bulletEnabled val="1"/>
        </dgm:presLayoutVars>
      </dgm:prSet>
      <dgm:spPr/>
    </dgm:pt>
    <dgm:pt modelId="{24FC046C-B8C3-4DA4-8CB8-63E8F2A74CC3}" type="pres">
      <dgm:prSet presAssocID="{4874FD59-5A51-4E55-89B0-D0BB9D9EBFB8}" presName="spacer" presStyleCnt="0"/>
      <dgm:spPr/>
    </dgm:pt>
    <dgm:pt modelId="{C138F2D5-938C-4A9D-A029-7363103F5107}" type="pres">
      <dgm:prSet presAssocID="{8A337566-0750-44A8-84C3-BA81A9299FB1}" presName="parentText" presStyleLbl="node1" presStyleIdx="3" presStyleCnt="6">
        <dgm:presLayoutVars>
          <dgm:chMax val="0"/>
          <dgm:bulletEnabled val="1"/>
        </dgm:presLayoutVars>
      </dgm:prSet>
      <dgm:spPr/>
    </dgm:pt>
    <dgm:pt modelId="{9208225C-5EF8-43D3-8E09-E363BB7A3712}" type="pres">
      <dgm:prSet presAssocID="{5882DBF3-C3B8-4551-85C1-E624DF1851D8}" presName="spacer" presStyleCnt="0"/>
      <dgm:spPr/>
    </dgm:pt>
    <dgm:pt modelId="{C7186DBF-2C69-47FE-B5FF-9E7163000657}" type="pres">
      <dgm:prSet presAssocID="{8FB3B3A8-9E1E-41A8-AED5-8EEB280E4865}" presName="parentText" presStyleLbl="node1" presStyleIdx="4" presStyleCnt="6">
        <dgm:presLayoutVars>
          <dgm:chMax val="0"/>
          <dgm:bulletEnabled val="1"/>
        </dgm:presLayoutVars>
      </dgm:prSet>
      <dgm:spPr/>
    </dgm:pt>
    <dgm:pt modelId="{32F3C99F-504E-4A9E-B3D0-D563D685D99E}" type="pres">
      <dgm:prSet presAssocID="{95A44110-91E2-483F-8865-C9AEA3B696C2}" presName="spacer" presStyleCnt="0"/>
      <dgm:spPr/>
    </dgm:pt>
    <dgm:pt modelId="{BB213C10-97F8-4347-ACD3-611AE9AE126C}" type="pres">
      <dgm:prSet presAssocID="{EF3CAB9A-EE38-463E-AD63-39BBA602D517}" presName="parentText" presStyleLbl="node1" presStyleIdx="5" presStyleCnt="6">
        <dgm:presLayoutVars>
          <dgm:chMax val="0"/>
          <dgm:bulletEnabled val="1"/>
        </dgm:presLayoutVars>
      </dgm:prSet>
      <dgm:spPr/>
    </dgm:pt>
  </dgm:ptLst>
  <dgm:cxnLst>
    <dgm:cxn modelId="{E8725708-68D9-45C8-BD3E-287E681A73FB}" srcId="{405498E8-647C-4E7C-A3D8-11D250F6E0DB}" destId="{DA01EC56-0264-4042-9CCB-5B1A03CC10AF}" srcOrd="0" destOrd="0" parTransId="{FF03DCDB-DFA4-4052-8517-D4E9400E1F02}" sibTransId="{80242B0C-0D81-4367-9C8B-F1C55C2C41D3}"/>
    <dgm:cxn modelId="{BAFCF71A-6218-4CD0-8ACE-EC4B3AC35D72}" type="presOf" srcId="{EF3CAB9A-EE38-463E-AD63-39BBA602D517}" destId="{BB213C10-97F8-4347-ACD3-611AE9AE126C}" srcOrd="0" destOrd="0" presId="urn:microsoft.com/office/officeart/2005/8/layout/vList2"/>
    <dgm:cxn modelId="{0BF04C32-296F-4BD0-8ABF-AEAE521061DD}" srcId="{405498E8-647C-4E7C-A3D8-11D250F6E0DB}" destId="{8A337566-0750-44A8-84C3-BA81A9299FB1}" srcOrd="3" destOrd="0" parTransId="{EB87CCBE-5D9E-4B96-8C78-2FA40727133D}" sibTransId="{5882DBF3-C3B8-4551-85C1-E624DF1851D8}"/>
    <dgm:cxn modelId="{F4EE9641-BCC1-46F4-88A0-D9004F117542}" srcId="{405498E8-647C-4E7C-A3D8-11D250F6E0DB}" destId="{3A3C40A9-90DE-46C6-887B-FFBA6817EED8}" srcOrd="2" destOrd="0" parTransId="{568888AE-64F4-4FDD-AE09-CAE4C50A2E9C}" sibTransId="{4874FD59-5A51-4E55-89B0-D0BB9D9EBFB8}"/>
    <dgm:cxn modelId="{E91F3462-97CD-4AEC-9CC4-B73774E2CBC6}" srcId="{405498E8-647C-4E7C-A3D8-11D250F6E0DB}" destId="{8FB3B3A8-9E1E-41A8-AED5-8EEB280E4865}" srcOrd="4" destOrd="0" parTransId="{011681AC-D046-4F2F-A475-FB5E6683EE3E}" sibTransId="{95A44110-91E2-483F-8865-C9AEA3B696C2}"/>
    <dgm:cxn modelId="{712F4246-4ED8-4374-B214-AAAD4A6CC4E7}" srcId="{405498E8-647C-4E7C-A3D8-11D250F6E0DB}" destId="{C6909A9D-39FB-4A04-BCB1-9EC9AF082A16}" srcOrd="1" destOrd="0" parTransId="{B5C2A9FD-78AB-483A-B54A-FBBC65F477A8}" sibTransId="{B4F1E40F-72D6-4D1E-B8F0-9CA0BE1DF89B}"/>
    <dgm:cxn modelId="{54AA824A-5D3D-4889-A61D-A173CBD69F42}" type="presOf" srcId="{405498E8-647C-4E7C-A3D8-11D250F6E0DB}" destId="{07A2CD7D-D89F-4D24-A5FF-3F6C7D977ED0}" srcOrd="0" destOrd="0" presId="urn:microsoft.com/office/officeart/2005/8/layout/vList2"/>
    <dgm:cxn modelId="{FF391E52-7A28-4C2D-880A-155E9B6FD116}" type="presOf" srcId="{DA01EC56-0264-4042-9CCB-5B1A03CC10AF}" destId="{6D6F4FA3-4C62-4579-BC71-3EEA2837F0C4}" srcOrd="0" destOrd="0" presId="urn:microsoft.com/office/officeart/2005/8/layout/vList2"/>
    <dgm:cxn modelId="{4F86D274-28D4-4EB3-A33E-1C9414D8972D}" type="presOf" srcId="{8FB3B3A8-9E1E-41A8-AED5-8EEB280E4865}" destId="{C7186DBF-2C69-47FE-B5FF-9E7163000657}" srcOrd="0" destOrd="0" presId="urn:microsoft.com/office/officeart/2005/8/layout/vList2"/>
    <dgm:cxn modelId="{99CEBB93-B088-4A70-92B5-3A00C3154CE8}" type="presOf" srcId="{8A337566-0750-44A8-84C3-BA81A9299FB1}" destId="{C138F2D5-938C-4A9D-A029-7363103F5107}" srcOrd="0" destOrd="0" presId="urn:microsoft.com/office/officeart/2005/8/layout/vList2"/>
    <dgm:cxn modelId="{AAF86297-A42B-4C30-9426-B8D6DDB9FF8C}" type="presOf" srcId="{C6909A9D-39FB-4A04-BCB1-9EC9AF082A16}" destId="{C636B007-F377-4791-A771-4A28FD1B3C04}" srcOrd="0" destOrd="0" presId="urn:microsoft.com/office/officeart/2005/8/layout/vList2"/>
    <dgm:cxn modelId="{EFCF81C3-D9C2-4206-BF08-82F2027DFF5C}" type="presOf" srcId="{3A3C40A9-90DE-46C6-887B-FFBA6817EED8}" destId="{7BC94F3F-4276-4788-B22F-3DD8354FABBE}" srcOrd="0" destOrd="0" presId="urn:microsoft.com/office/officeart/2005/8/layout/vList2"/>
    <dgm:cxn modelId="{BD5E81D3-A67C-4C70-A945-E7ABB83C30C6}" srcId="{405498E8-647C-4E7C-A3D8-11D250F6E0DB}" destId="{EF3CAB9A-EE38-463E-AD63-39BBA602D517}" srcOrd="5" destOrd="0" parTransId="{458410E5-05C7-46B6-BCA0-F447A458DAE3}" sibTransId="{9E0F2CA6-D465-48D9-AA92-6515315826DB}"/>
    <dgm:cxn modelId="{6F4605E3-E7E4-4A1D-B316-FB536B79C970}" type="presParOf" srcId="{07A2CD7D-D89F-4D24-A5FF-3F6C7D977ED0}" destId="{6D6F4FA3-4C62-4579-BC71-3EEA2837F0C4}" srcOrd="0" destOrd="0" presId="urn:microsoft.com/office/officeart/2005/8/layout/vList2"/>
    <dgm:cxn modelId="{1AE3102A-2F70-4C95-B3C6-0D02A26E9F96}" type="presParOf" srcId="{07A2CD7D-D89F-4D24-A5FF-3F6C7D977ED0}" destId="{448C0A4B-861D-4FB5-A900-84F02A447427}" srcOrd="1" destOrd="0" presId="urn:microsoft.com/office/officeart/2005/8/layout/vList2"/>
    <dgm:cxn modelId="{845807AB-E7DF-4390-8C22-81579E341150}" type="presParOf" srcId="{07A2CD7D-D89F-4D24-A5FF-3F6C7D977ED0}" destId="{C636B007-F377-4791-A771-4A28FD1B3C04}" srcOrd="2" destOrd="0" presId="urn:microsoft.com/office/officeart/2005/8/layout/vList2"/>
    <dgm:cxn modelId="{7592E7C9-BB92-465C-B922-07757A9709E7}" type="presParOf" srcId="{07A2CD7D-D89F-4D24-A5FF-3F6C7D977ED0}" destId="{362D5BDF-2B83-4D57-899B-772769768B65}" srcOrd="3" destOrd="0" presId="urn:microsoft.com/office/officeart/2005/8/layout/vList2"/>
    <dgm:cxn modelId="{E46CD715-E11A-4613-9F11-94A6D66A8FF7}" type="presParOf" srcId="{07A2CD7D-D89F-4D24-A5FF-3F6C7D977ED0}" destId="{7BC94F3F-4276-4788-B22F-3DD8354FABBE}" srcOrd="4" destOrd="0" presId="urn:microsoft.com/office/officeart/2005/8/layout/vList2"/>
    <dgm:cxn modelId="{D0F986CF-AAB6-45B1-99A6-412F3E2C6B01}" type="presParOf" srcId="{07A2CD7D-D89F-4D24-A5FF-3F6C7D977ED0}" destId="{24FC046C-B8C3-4DA4-8CB8-63E8F2A74CC3}" srcOrd="5" destOrd="0" presId="urn:microsoft.com/office/officeart/2005/8/layout/vList2"/>
    <dgm:cxn modelId="{DB8BFC84-7A54-4FA7-9809-239124B5D0DC}" type="presParOf" srcId="{07A2CD7D-D89F-4D24-A5FF-3F6C7D977ED0}" destId="{C138F2D5-938C-4A9D-A029-7363103F5107}" srcOrd="6" destOrd="0" presId="urn:microsoft.com/office/officeart/2005/8/layout/vList2"/>
    <dgm:cxn modelId="{95C7B59C-63AE-4162-8B43-53C5D650CDC0}" type="presParOf" srcId="{07A2CD7D-D89F-4D24-A5FF-3F6C7D977ED0}" destId="{9208225C-5EF8-43D3-8E09-E363BB7A3712}" srcOrd="7" destOrd="0" presId="urn:microsoft.com/office/officeart/2005/8/layout/vList2"/>
    <dgm:cxn modelId="{8216251F-9A0D-4259-BEB4-0C20781B465B}" type="presParOf" srcId="{07A2CD7D-D89F-4D24-A5FF-3F6C7D977ED0}" destId="{C7186DBF-2C69-47FE-B5FF-9E7163000657}" srcOrd="8" destOrd="0" presId="urn:microsoft.com/office/officeart/2005/8/layout/vList2"/>
    <dgm:cxn modelId="{F6E19E43-9AB0-4FAD-A25C-FC10AE846C2C}" type="presParOf" srcId="{07A2CD7D-D89F-4D24-A5FF-3F6C7D977ED0}" destId="{32F3C99F-504E-4A9E-B3D0-D563D685D99E}" srcOrd="9" destOrd="0" presId="urn:microsoft.com/office/officeart/2005/8/layout/vList2"/>
    <dgm:cxn modelId="{21822695-EA9E-4B85-89B0-5A8F3530AB27}" type="presParOf" srcId="{07A2CD7D-D89F-4D24-A5FF-3F6C7D977ED0}" destId="{BB213C10-97F8-4347-ACD3-611AE9AE12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405498E8-647C-4E7C-A3D8-11D250F6E0DB}"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A01EC56-0264-4042-9CCB-5B1A03CC10AF}">
      <dgm:prSet/>
      <dgm:spPr/>
      <dgm:t>
        <a:bodyPr/>
        <a:lstStyle/>
        <a:p>
          <a:r>
            <a:rPr lang="es-MX"/>
            <a:t>La Biblia</a:t>
          </a:r>
          <a:endParaRPr lang="en-US"/>
        </a:p>
      </dgm:t>
    </dgm:pt>
    <dgm:pt modelId="{FF03DCDB-DFA4-4052-8517-D4E9400E1F02}" type="parTrans" cxnId="{E8725708-68D9-45C8-BD3E-287E681A73FB}">
      <dgm:prSet/>
      <dgm:spPr/>
      <dgm:t>
        <a:bodyPr/>
        <a:lstStyle/>
        <a:p>
          <a:endParaRPr lang="en-US"/>
        </a:p>
      </dgm:t>
    </dgm:pt>
    <dgm:pt modelId="{80242B0C-0D81-4367-9C8B-F1C55C2C41D3}" type="sibTrans" cxnId="{E8725708-68D9-45C8-BD3E-287E681A73FB}">
      <dgm:prSet/>
      <dgm:spPr/>
      <dgm:t>
        <a:bodyPr/>
        <a:lstStyle/>
        <a:p>
          <a:endParaRPr lang="en-US"/>
        </a:p>
      </dgm:t>
    </dgm:pt>
    <dgm:pt modelId="{C6909A9D-39FB-4A04-BCB1-9EC9AF082A16}">
      <dgm:prSet/>
      <dgm:spPr/>
      <dgm:t>
        <a:bodyPr/>
        <a:lstStyle/>
        <a:p>
          <a:r>
            <a:rPr lang="es-MX"/>
            <a:t>La Oración</a:t>
          </a:r>
          <a:endParaRPr lang="en-US"/>
        </a:p>
      </dgm:t>
    </dgm:pt>
    <dgm:pt modelId="{B5C2A9FD-78AB-483A-B54A-FBBC65F477A8}" type="parTrans" cxnId="{712F4246-4ED8-4374-B214-AAAD4A6CC4E7}">
      <dgm:prSet/>
      <dgm:spPr/>
      <dgm:t>
        <a:bodyPr/>
        <a:lstStyle/>
        <a:p>
          <a:endParaRPr lang="en-US"/>
        </a:p>
      </dgm:t>
    </dgm:pt>
    <dgm:pt modelId="{B4F1E40F-72D6-4D1E-B8F0-9CA0BE1DF89B}" type="sibTrans" cxnId="{712F4246-4ED8-4374-B214-AAAD4A6CC4E7}">
      <dgm:prSet/>
      <dgm:spPr/>
      <dgm:t>
        <a:bodyPr/>
        <a:lstStyle/>
        <a:p>
          <a:endParaRPr lang="en-US"/>
        </a:p>
      </dgm:t>
    </dgm:pt>
    <dgm:pt modelId="{3A3C40A9-90DE-46C6-887B-FFBA6817EED8}">
      <dgm:prSet/>
      <dgm:spPr/>
      <dgm:t>
        <a:bodyPr/>
        <a:lstStyle/>
        <a:p>
          <a:r>
            <a:rPr lang="es-MX" b="1" dirty="0">
              <a:solidFill>
                <a:schemeClr val="tx1"/>
              </a:solidFill>
            </a:rPr>
            <a:t>El Compañerismo</a:t>
          </a:r>
          <a:endParaRPr lang="en-US" b="1" dirty="0">
            <a:solidFill>
              <a:schemeClr val="tx1"/>
            </a:solidFill>
          </a:endParaRPr>
        </a:p>
      </dgm:t>
    </dgm:pt>
    <dgm:pt modelId="{568888AE-64F4-4FDD-AE09-CAE4C50A2E9C}" type="parTrans" cxnId="{F4EE9641-BCC1-46F4-88A0-D9004F117542}">
      <dgm:prSet/>
      <dgm:spPr/>
      <dgm:t>
        <a:bodyPr/>
        <a:lstStyle/>
        <a:p>
          <a:endParaRPr lang="en-US"/>
        </a:p>
      </dgm:t>
    </dgm:pt>
    <dgm:pt modelId="{4874FD59-5A51-4E55-89B0-D0BB9D9EBFB8}" type="sibTrans" cxnId="{F4EE9641-BCC1-46F4-88A0-D9004F117542}">
      <dgm:prSet/>
      <dgm:spPr/>
      <dgm:t>
        <a:bodyPr/>
        <a:lstStyle/>
        <a:p>
          <a:endParaRPr lang="en-US"/>
        </a:p>
      </dgm:t>
    </dgm:pt>
    <dgm:pt modelId="{8A337566-0750-44A8-84C3-BA81A9299FB1}">
      <dgm:prSet/>
      <dgm:spPr/>
      <dgm:t>
        <a:bodyPr/>
        <a:lstStyle/>
        <a:p>
          <a:r>
            <a:rPr lang="es-MX"/>
            <a:t>El Culto</a:t>
          </a:r>
          <a:endParaRPr lang="en-US"/>
        </a:p>
      </dgm:t>
    </dgm:pt>
    <dgm:pt modelId="{EB87CCBE-5D9E-4B96-8C78-2FA40727133D}" type="parTrans" cxnId="{0BF04C32-296F-4BD0-8ABF-AEAE521061DD}">
      <dgm:prSet/>
      <dgm:spPr/>
      <dgm:t>
        <a:bodyPr/>
        <a:lstStyle/>
        <a:p>
          <a:endParaRPr lang="en-US"/>
        </a:p>
      </dgm:t>
    </dgm:pt>
    <dgm:pt modelId="{5882DBF3-C3B8-4551-85C1-E624DF1851D8}" type="sibTrans" cxnId="{0BF04C32-296F-4BD0-8ABF-AEAE521061DD}">
      <dgm:prSet/>
      <dgm:spPr/>
      <dgm:t>
        <a:bodyPr/>
        <a:lstStyle/>
        <a:p>
          <a:endParaRPr lang="en-US"/>
        </a:p>
      </dgm:t>
    </dgm:pt>
    <dgm:pt modelId="{8FB3B3A8-9E1E-41A8-AED5-8EEB280E4865}">
      <dgm:prSet/>
      <dgm:spPr/>
      <dgm:t>
        <a:bodyPr/>
        <a:lstStyle/>
        <a:p>
          <a:r>
            <a:rPr lang="es-MX"/>
            <a:t>La Adoración</a:t>
          </a:r>
          <a:endParaRPr lang="en-US"/>
        </a:p>
      </dgm:t>
    </dgm:pt>
    <dgm:pt modelId="{011681AC-D046-4F2F-A475-FB5E6683EE3E}" type="parTrans" cxnId="{E91F3462-97CD-4AEC-9CC4-B73774E2CBC6}">
      <dgm:prSet/>
      <dgm:spPr/>
      <dgm:t>
        <a:bodyPr/>
        <a:lstStyle/>
        <a:p>
          <a:endParaRPr lang="en-US"/>
        </a:p>
      </dgm:t>
    </dgm:pt>
    <dgm:pt modelId="{95A44110-91E2-483F-8865-C9AEA3B696C2}" type="sibTrans" cxnId="{E91F3462-97CD-4AEC-9CC4-B73774E2CBC6}">
      <dgm:prSet/>
      <dgm:spPr/>
      <dgm:t>
        <a:bodyPr/>
        <a:lstStyle/>
        <a:p>
          <a:endParaRPr lang="en-US"/>
        </a:p>
      </dgm:t>
    </dgm:pt>
    <dgm:pt modelId="{EF3CAB9A-EE38-463E-AD63-39BBA602D517}">
      <dgm:prSet/>
      <dgm:spPr/>
      <dgm:t>
        <a:bodyPr/>
        <a:lstStyle/>
        <a:p>
          <a:r>
            <a:rPr lang="es-MX"/>
            <a:t>La Alabanza</a:t>
          </a:r>
          <a:endParaRPr lang="en-US"/>
        </a:p>
      </dgm:t>
    </dgm:pt>
    <dgm:pt modelId="{458410E5-05C7-46B6-BCA0-F447A458DAE3}" type="parTrans" cxnId="{BD5E81D3-A67C-4C70-A945-E7ABB83C30C6}">
      <dgm:prSet/>
      <dgm:spPr/>
      <dgm:t>
        <a:bodyPr/>
        <a:lstStyle/>
        <a:p>
          <a:endParaRPr lang="en-US"/>
        </a:p>
      </dgm:t>
    </dgm:pt>
    <dgm:pt modelId="{9E0F2CA6-D465-48D9-AA92-6515315826DB}" type="sibTrans" cxnId="{BD5E81D3-A67C-4C70-A945-E7ABB83C30C6}">
      <dgm:prSet/>
      <dgm:spPr/>
      <dgm:t>
        <a:bodyPr/>
        <a:lstStyle/>
        <a:p>
          <a:endParaRPr lang="en-US"/>
        </a:p>
      </dgm:t>
    </dgm:pt>
    <dgm:pt modelId="{07A2CD7D-D89F-4D24-A5FF-3F6C7D977ED0}" type="pres">
      <dgm:prSet presAssocID="{405498E8-647C-4E7C-A3D8-11D250F6E0DB}" presName="linear" presStyleCnt="0">
        <dgm:presLayoutVars>
          <dgm:animLvl val="lvl"/>
          <dgm:resizeHandles val="exact"/>
        </dgm:presLayoutVars>
      </dgm:prSet>
      <dgm:spPr/>
    </dgm:pt>
    <dgm:pt modelId="{6D6F4FA3-4C62-4579-BC71-3EEA2837F0C4}" type="pres">
      <dgm:prSet presAssocID="{DA01EC56-0264-4042-9CCB-5B1A03CC10AF}" presName="parentText" presStyleLbl="node1" presStyleIdx="0" presStyleCnt="6">
        <dgm:presLayoutVars>
          <dgm:chMax val="0"/>
          <dgm:bulletEnabled val="1"/>
        </dgm:presLayoutVars>
      </dgm:prSet>
      <dgm:spPr/>
    </dgm:pt>
    <dgm:pt modelId="{448C0A4B-861D-4FB5-A900-84F02A447427}" type="pres">
      <dgm:prSet presAssocID="{80242B0C-0D81-4367-9C8B-F1C55C2C41D3}" presName="spacer" presStyleCnt="0"/>
      <dgm:spPr/>
    </dgm:pt>
    <dgm:pt modelId="{C636B007-F377-4791-A771-4A28FD1B3C04}" type="pres">
      <dgm:prSet presAssocID="{C6909A9D-39FB-4A04-BCB1-9EC9AF082A16}" presName="parentText" presStyleLbl="node1" presStyleIdx="1" presStyleCnt="6">
        <dgm:presLayoutVars>
          <dgm:chMax val="0"/>
          <dgm:bulletEnabled val="1"/>
        </dgm:presLayoutVars>
      </dgm:prSet>
      <dgm:spPr/>
    </dgm:pt>
    <dgm:pt modelId="{362D5BDF-2B83-4D57-899B-772769768B65}" type="pres">
      <dgm:prSet presAssocID="{B4F1E40F-72D6-4D1E-B8F0-9CA0BE1DF89B}" presName="spacer" presStyleCnt="0"/>
      <dgm:spPr/>
    </dgm:pt>
    <dgm:pt modelId="{7BC94F3F-4276-4788-B22F-3DD8354FABBE}" type="pres">
      <dgm:prSet presAssocID="{3A3C40A9-90DE-46C6-887B-FFBA6817EED8}" presName="parentText" presStyleLbl="node1" presStyleIdx="2" presStyleCnt="6">
        <dgm:presLayoutVars>
          <dgm:chMax val="0"/>
          <dgm:bulletEnabled val="1"/>
        </dgm:presLayoutVars>
      </dgm:prSet>
      <dgm:spPr/>
    </dgm:pt>
    <dgm:pt modelId="{24FC046C-B8C3-4DA4-8CB8-63E8F2A74CC3}" type="pres">
      <dgm:prSet presAssocID="{4874FD59-5A51-4E55-89B0-D0BB9D9EBFB8}" presName="spacer" presStyleCnt="0"/>
      <dgm:spPr/>
    </dgm:pt>
    <dgm:pt modelId="{C138F2D5-938C-4A9D-A029-7363103F5107}" type="pres">
      <dgm:prSet presAssocID="{8A337566-0750-44A8-84C3-BA81A9299FB1}" presName="parentText" presStyleLbl="node1" presStyleIdx="3" presStyleCnt="6">
        <dgm:presLayoutVars>
          <dgm:chMax val="0"/>
          <dgm:bulletEnabled val="1"/>
        </dgm:presLayoutVars>
      </dgm:prSet>
      <dgm:spPr/>
    </dgm:pt>
    <dgm:pt modelId="{9208225C-5EF8-43D3-8E09-E363BB7A3712}" type="pres">
      <dgm:prSet presAssocID="{5882DBF3-C3B8-4551-85C1-E624DF1851D8}" presName="spacer" presStyleCnt="0"/>
      <dgm:spPr/>
    </dgm:pt>
    <dgm:pt modelId="{C7186DBF-2C69-47FE-B5FF-9E7163000657}" type="pres">
      <dgm:prSet presAssocID="{8FB3B3A8-9E1E-41A8-AED5-8EEB280E4865}" presName="parentText" presStyleLbl="node1" presStyleIdx="4" presStyleCnt="6">
        <dgm:presLayoutVars>
          <dgm:chMax val="0"/>
          <dgm:bulletEnabled val="1"/>
        </dgm:presLayoutVars>
      </dgm:prSet>
      <dgm:spPr/>
    </dgm:pt>
    <dgm:pt modelId="{32F3C99F-504E-4A9E-B3D0-D563D685D99E}" type="pres">
      <dgm:prSet presAssocID="{95A44110-91E2-483F-8865-C9AEA3B696C2}" presName="spacer" presStyleCnt="0"/>
      <dgm:spPr/>
    </dgm:pt>
    <dgm:pt modelId="{BB213C10-97F8-4347-ACD3-611AE9AE126C}" type="pres">
      <dgm:prSet presAssocID="{EF3CAB9A-EE38-463E-AD63-39BBA602D517}" presName="parentText" presStyleLbl="node1" presStyleIdx="5" presStyleCnt="6">
        <dgm:presLayoutVars>
          <dgm:chMax val="0"/>
          <dgm:bulletEnabled val="1"/>
        </dgm:presLayoutVars>
      </dgm:prSet>
      <dgm:spPr/>
    </dgm:pt>
  </dgm:ptLst>
  <dgm:cxnLst>
    <dgm:cxn modelId="{E8725708-68D9-45C8-BD3E-287E681A73FB}" srcId="{405498E8-647C-4E7C-A3D8-11D250F6E0DB}" destId="{DA01EC56-0264-4042-9CCB-5B1A03CC10AF}" srcOrd="0" destOrd="0" parTransId="{FF03DCDB-DFA4-4052-8517-D4E9400E1F02}" sibTransId="{80242B0C-0D81-4367-9C8B-F1C55C2C41D3}"/>
    <dgm:cxn modelId="{BAFCF71A-6218-4CD0-8ACE-EC4B3AC35D72}" type="presOf" srcId="{EF3CAB9A-EE38-463E-AD63-39BBA602D517}" destId="{BB213C10-97F8-4347-ACD3-611AE9AE126C}" srcOrd="0" destOrd="0" presId="urn:microsoft.com/office/officeart/2005/8/layout/vList2"/>
    <dgm:cxn modelId="{0BF04C32-296F-4BD0-8ABF-AEAE521061DD}" srcId="{405498E8-647C-4E7C-A3D8-11D250F6E0DB}" destId="{8A337566-0750-44A8-84C3-BA81A9299FB1}" srcOrd="3" destOrd="0" parTransId="{EB87CCBE-5D9E-4B96-8C78-2FA40727133D}" sibTransId="{5882DBF3-C3B8-4551-85C1-E624DF1851D8}"/>
    <dgm:cxn modelId="{F4EE9641-BCC1-46F4-88A0-D9004F117542}" srcId="{405498E8-647C-4E7C-A3D8-11D250F6E0DB}" destId="{3A3C40A9-90DE-46C6-887B-FFBA6817EED8}" srcOrd="2" destOrd="0" parTransId="{568888AE-64F4-4FDD-AE09-CAE4C50A2E9C}" sibTransId="{4874FD59-5A51-4E55-89B0-D0BB9D9EBFB8}"/>
    <dgm:cxn modelId="{E91F3462-97CD-4AEC-9CC4-B73774E2CBC6}" srcId="{405498E8-647C-4E7C-A3D8-11D250F6E0DB}" destId="{8FB3B3A8-9E1E-41A8-AED5-8EEB280E4865}" srcOrd="4" destOrd="0" parTransId="{011681AC-D046-4F2F-A475-FB5E6683EE3E}" sibTransId="{95A44110-91E2-483F-8865-C9AEA3B696C2}"/>
    <dgm:cxn modelId="{712F4246-4ED8-4374-B214-AAAD4A6CC4E7}" srcId="{405498E8-647C-4E7C-A3D8-11D250F6E0DB}" destId="{C6909A9D-39FB-4A04-BCB1-9EC9AF082A16}" srcOrd="1" destOrd="0" parTransId="{B5C2A9FD-78AB-483A-B54A-FBBC65F477A8}" sibTransId="{B4F1E40F-72D6-4D1E-B8F0-9CA0BE1DF89B}"/>
    <dgm:cxn modelId="{54AA824A-5D3D-4889-A61D-A173CBD69F42}" type="presOf" srcId="{405498E8-647C-4E7C-A3D8-11D250F6E0DB}" destId="{07A2CD7D-D89F-4D24-A5FF-3F6C7D977ED0}" srcOrd="0" destOrd="0" presId="urn:microsoft.com/office/officeart/2005/8/layout/vList2"/>
    <dgm:cxn modelId="{FF391E52-7A28-4C2D-880A-155E9B6FD116}" type="presOf" srcId="{DA01EC56-0264-4042-9CCB-5B1A03CC10AF}" destId="{6D6F4FA3-4C62-4579-BC71-3EEA2837F0C4}" srcOrd="0" destOrd="0" presId="urn:microsoft.com/office/officeart/2005/8/layout/vList2"/>
    <dgm:cxn modelId="{4F86D274-28D4-4EB3-A33E-1C9414D8972D}" type="presOf" srcId="{8FB3B3A8-9E1E-41A8-AED5-8EEB280E4865}" destId="{C7186DBF-2C69-47FE-B5FF-9E7163000657}" srcOrd="0" destOrd="0" presId="urn:microsoft.com/office/officeart/2005/8/layout/vList2"/>
    <dgm:cxn modelId="{99CEBB93-B088-4A70-92B5-3A00C3154CE8}" type="presOf" srcId="{8A337566-0750-44A8-84C3-BA81A9299FB1}" destId="{C138F2D5-938C-4A9D-A029-7363103F5107}" srcOrd="0" destOrd="0" presId="urn:microsoft.com/office/officeart/2005/8/layout/vList2"/>
    <dgm:cxn modelId="{AAF86297-A42B-4C30-9426-B8D6DDB9FF8C}" type="presOf" srcId="{C6909A9D-39FB-4A04-BCB1-9EC9AF082A16}" destId="{C636B007-F377-4791-A771-4A28FD1B3C04}" srcOrd="0" destOrd="0" presId="urn:microsoft.com/office/officeart/2005/8/layout/vList2"/>
    <dgm:cxn modelId="{EFCF81C3-D9C2-4206-BF08-82F2027DFF5C}" type="presOf" srcId="{3A3C40A9-90DE-46C6-887B-FFBA6817EED8}" destId="{7BC94F3F-4276-4788-B22F-3DD8354FABBE}" srcOrd="0" destOrd="0" presId="urn:microsoft.com/office/officeart/2005/8/layout/vList2"/>
    <dgm:cxn modelId="{BD5E81D3-A67C-4C70-A945-E7ABB83C30C6}" srcId="{405498E8-647C-4E7C-A3D8-11D250F6E0DB}" destId="{EF3CAB9A-EE38-463E-AD63-39BBA602D517}" srcOrd="5" destOrd="0" parTransId="{458410E5-05C7-46B6-BCA0-F447A458DAE3}" sibTransId="{9E0F2CA6-D465-48D9-AA92-6515315826DB}"/>
    <dgm:cxn modelId="{6F4605E3-E7E4-4A1D-B316-FB536B79C970}" type="presParOf" srcId="{07A2CD7D-D89F-4D24-A5FF-3F6C7D977ED0}" destId="{6D6F4FA3-4C62-4579-BC71-3EEA2837F0C4}" srcOrd="0" destOrd="0" presId="urn:microsoft.com/office/officeart/2005/8/layout/vList2"/>
    <dgm:cxn modelId="{1AE3102A-2F70-4C95-B3C6-0D02A26E9F96}" type="presParOf" srcId="{07A2CD7D-D89F-4D24-A5FF-3F6C7D977ED0}" destId="{448C0A4B-861D-4FB5-A900-84F02A447427}" srcOrd="1" destOrd="0" presId="urn:microsoft.com/office/officeart/2005/8/layout/vList2"/>
    <dgm:cxn modelId="{845807AB-E7DF-4390-8C22-81579E341150}" type="presParOf" srcId="{07A2CD7D-D89F-4D24-A5FF-3F6C7D977ED0}" destId="{C636B007-F377-4791-A771-4A28FD1B3C04}" srcOrd="2" destOrd="0" presId="urn:microsoft.com/office/officeart/2005/8/layout/vList2"/>
    <dgm:cxn modelId="{7592E7C9-BB92-465C-B922-07757A9709E7}" type="presParOf" srcId="{07A2CD7D-D89F-4D24-A5FF-3F6C7D977ED0}" destId="{362D5BDF-2B83-4D57-899B-772769768B65}" srcOrd="3" destOrd="0" presId="urn:microsoft.com/office/officeart/2005/8/layout/vList2"/>
    <dgm:cxn modelId="{E46CD715-E11A-4613-9F11-94A6D66A8FF7}" type="presParOf" srcId="{07A2CD7D-D89F-4D24-A5FF-3F6C7D977ED0}" destId="{7BC94F3F-4276-4788-B22F-3DD8354FABBE}" srcOrd="4" destOrd="0" presId="urn:microsoft.com/office/officeart/2005/8/layout/vList2"/>
    <dgm:cxn modelId="{D0F986CF-AAB6-45B1-99A6-412F3E2C6B01}" type="presParOf" srcId="{07A2CD7D-D89F-4D24-A5FF-3F6C7D977ED0}" destId="{24FC046C-B8C3-4DA4-8CB8-63E8F2A74CC3}" srcOrd="5" destOrd="0" presId="urn:microsoft.com/office/officeart/2005/8/layout/vList2"/>
    <dgm:cxn modelId="{DB8BFC84-7A54-4FA7-9809-239124B5D0DC}" type="presParOf" srcId="{07A2CD7D-D89F-4D24-A5FF-3F6C7D977ED0}" destId="{C138F2D5-938C-4A9D-A029-7363103F5107}" srcOrd="6" destOrd="0" presId="urn:microsoft.com/office/officeart/2005/8/layout/vList2"/>
    <dgm:cxn modelId="{95C7B59C-63AE-4162-8B43-53C5D650CDC0}" type="presParOf" srcId="{07A2CD7D-D89F-4D24-A5FF-3F6C7D977ED0}" destId="{9208225C-5EF8-43D3-8E09-E363BB7A3712}" srcOrd="7" destOrd="0" presId="urn:microsoft.com/office/officeart/2005/8/layout/vList2"/>
    <dgm:cxn modelId="{8216251F-9A0D-4259-BEB4-0C20781B465B}" type="presParOf" srcId="{07A2CD7D-D89F-4D24-A5FF-3F6C7D977ED0}" destId="{C7186DBF-2C69-47FE-B5FF-9E7163000657}" srcOrd="8" destOrd="0" presId="urn:microsoft.com/office/officeart/2005/8/layout/vList2"/>
    <dgm:cxn modelId="{F6E19E43-9AB0-4FAD-A25C-FC10AE846C2C}" type="presParOf" srcId="{07A2CD7D-D89F-4D24-A5FF-3F6C7D977ED0}" destId="{32F3C99F-504E-4A9E-B3D0-D563D685D99E}" srcOrd="9" destOrd="0" presId="urn:microsoft.com/office/officeart/2005/8/layout/vList2"/>
    <dgm:cxn modelId="{21822695-EA9E-4B85-89B0-5A8F3530AB27}" type="presParOf" srcId="{07A2CD7D-D89F-4D24-A5FF-3F6C7D977ED0}" destId="{BB213C10-97F8-4347-ACD3-611AE9AE12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405498E8-647C-4E7C-A3D8-11D250F6E0DB}"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A01EC56-0264-4042-9CCB-5B1A03CC10AF}">
      <dgm:prSet/>
      <dgm:spPr/>
      <dgm:t>
        <a:bodyPr/>
        <a:lstStyle/>
        <a:p>
          <a:r>
            <a:rPr lang="es-MX"/>
            <a:t>La Biblia</a:t>
          </a:r>
          <a:endParaRPr lang="en-US"/>
        </a:p>
      </dgm:t>
    </dgm:pt>
    <dgm:pt modelId="{FF03DCDB-DFA4-4052-8517-D4E9400E1F02}" type="parTrans" cxnId="{E8725708-68D9-45C8-BD3E-287E681A73FB}">
      <dgm:prSet/>
      <dgm:spPr/>
      <dgm:t>
        <a:bodyPr/>
        <a:lstStyle/>
        <a:p>
          <a:endParaRPr lang="en-US"/>
        </a:p>
      </dgm:t>
    </dgm:pt>
    <dgm:pt modelId="{80242B0C-0D81-4367-9C8B-F1C55C2C41D3}" type="sibTrans" cxnId="{E8725708-68D9-45C8-BD3E-287E681A73FB}">
      <dgm:prSet/>
      <dgm:spPr/>
      <dgm:t>
        <a:bodyPr/>
        <a:lstStyle/>
        <a:p>
          <a:endParaRPr lang="en-US"/>
        </a:p>
      </dgm:t>
    </dgm:pt>
    <dgm:pt modelId="{C6909A9D-39FB-4A04-BCB1-9EC9AF082A16}">
      <dgm:prSet/>
      <dgm:spPr/>
      <dgm:t>
        <a:bodyPr/>
        <a:lstStyle/>
        <a:p>
          <a:r>
            <a:rPr lang="es-MX"/>
            <a:t>La Oración</a:t>
          </a:r>
          <a:endParaRPr lang="en-US"/>
        </a:p>
      </dgm:t>
    </dgm:pt>
    <dgm:pt modelId="{B5C2A9FD-78AB-483A-B54A-FBBC65F477A8}" type="parTrans" cxnId="{712F4246-4ED8-4374-B214-AAAD4A6CC4E7}">
      <dgm:prSet/>
      <dgm:spPr/>
      <dgm:t>
        <a:bodyPr/>
        <a:lstStyle/>
        <a:p>
          <a:endParaRPr lang="en-US"/>
        </a:p>
      </dgm:t>
    </dgm:pt>
    <dgm:pt modelId="{B4F1E40F-72D6-4D1E-B8F0-9CA0BE1DF89B}" type="sibTrans" cxnId="{712F4246-4ED8-4374-B214-AAAD4A6CC4E7}">
      <dgm:prSet/>
      <dgm:spPr/>
      <dgm:t>
        <a:bodyPr/>
        <a:lstStyle/>
        <a:p>
          <a:endParaRPr lang="en-US"/>
        </a:p>
      </dgm:t>
    </dgm:pt>
    <dgm:pt modelId="{3A3C40A9-90DE-46C6-887B-FFBA6817EED8}">
      <dgm:prSet/>
      <dgm:spPr/>
      <dgm:t>
        <a:bodyPr/>
        <a:lstStyle/>
        <a:p>
          <a:r>
            <a:rPr lang="es-MX"/>
            <a:t>El Compañerismo</a:t>
          </a:r>
          <a:endParaRPr lang="en-US"/>
        </a:p>
      </dgm:t>
    </dgm:pt>
    <dgm:pt modelId="{568888AE-64F4-4FDD-AE09-CAE4C50A2E9C}" type="parTrans" cxnId="{F4EE9641-BCC1-46F4-88A0-D9004F117542}">
      <dgm:prSet/>
      <dgm:spPr/>
      <dgm:t>
        <a:bodyPr/>
        <a:lstStyle/>
        <a:p>
          <a:endParaRPr lang="en-US"/>
        </a:p>
      </dgm:t>
    </dgm:pt>
    <dgm:pt modelId="{4874FD59-5A51-4E55-89B0-D0BB9D9EBFB8}" type="sibTrans" cxnId="{F4EE9641-BCC1-46F4-88A0-D9004F117542}">
      <dgm:prSet/>
      <dgm:spPr/>
      <dgm:t>
        <a:bodyPr/>
        <a:lstStyle/>
        <a:p>
          <a:endParaRPr lang="en-US"/>
        </a:p>
      </dgm:t>
    </dgm:pt>
    <dgm:pt modelId="{8A337566-0750-44A8-84C3-BA81A9299FB1}">
      <dgm:prSet/>
      <dgm:spPr/>
      <dgm:t>
        <a:bodyPr/>
        <a:lstStyle/>
        <a:p>
          <a:r>
            <a:rPr lang="es-MX" b="1" dirty="0">
              <a:solidFill>
                <a:schemeClr val="tx1"/>
              </a:solidFill>
            </a:rPr>
            <a:t>El Culto</a:t>
          </a:r>
          <a:endParaRPr lang="en-US" b="1" dirty="0">
            <a:solidFill>
              <a:schemeClr val="tx1"/>
            </a:solidFill>
          </a:endParaRPr>
        </a:p>
      </dgm:t>
    </dgm:pt>
    <dgm:pt modelId="{EB87CCBE-5D9E-4B96-8C78-2FA40727133D}" type="parTrans" cxnId="{0BF04C32-296F-4BD0-8ABF-AEAE521061DD}">
      <dgm:prSet/>
      <dgm:spPr/>
      <dgm:t>
        <a:bodyPr/>
        <a:lstStyle/>
        <a:p>
          <a:endParaRPr lang="en-US"/>
        </a:p>
      </dgm:t>
    </dgm:pt>
    <dgm:pt modelId="{5882DBF3-C3B8-4551-85C1-E624DF1851D8}" type="sibTrans" cxnId="{0BF04C32-296F-4BD0-8ABF-AEAE521061DD}">
      <dgm:prSet/>
      <dgm:spPr/>
      <dgm:t>
        <a:bodyPr/>
        <a:lstStyle/>
        <a:p>
          <a:endParaRPr lang="en-US"/>
        </a:p>
      </dgm:t>
    </dgm:pt>
    <dgm:pt modelId="{8FB3B3A8-9E1E-41A8-AED5-8EEB280E4865}">
      <dgm:prSet/>
      <dgm:spPr/>
      <dgm:t>
        <a:bodyPr/>
        <a:lstStyle/>
        <a:p>
          <a:r>
            <a:rPr lang="es-MX"/>
            <a:t>La Adoración</a:t>
          </a:r>
          <a:endParaRPr lang="en-US"/>
        </a:p>
      </dgm:t>
    </dgm:pt>
    <dgm:pt modelId="{011681AC-D046-4F2F-A475-FB5E6683EE3E}" type="parTrans" cxnId="{E91F3462-97CD-4AEC-9CC4-B73774E2CBC6}">
      <dgm:prSet/>
      <dgm:spPr/>
      <dgm:t>
        <a:bodyPr/>
        <a:lstStyle/>
        <a:p>
          <a:endParaRPr lang="en-US"/>
        </a:p>
      </dgm:t>
    </dgm:pt>
    <dgm:pt modelId="{95A44110-91E2-483F-8865-C9AEA3B696C2}" type="sibTrans" cxnId="{E91F3462-97CD-4AEC-9CC4-B73774E2CBC6}">
      <dgm:prSet/>
      <dgm:spPr/>
      <dgm:t>
        <a:bodyPr/>
        <a:lstStyle/>
        <a:p>
          <a:endParaRPr lang="en-US"/>
        </a:p>
      </dgm:t>
    </dgm:pt>
    <dgm:pt modelId="{EF3CAB9A-EE38-463E-AD63-39BBA602D517}">
      <dgm:prSet/>
      <dgm:spPr/>
      <dgm:t>
        <a:bodyPr/>
        <a:lstStyle/>
        <a:p>
          <a:r>
            <a:rPr lang="es-MX"/>
            <a:t>La Alabanza</a:t>
          </a:r>
          <a:endParaRPr lang="en-US"/>
        </a:p>
      </dgm:t>
    </dgm:pt>
    <dgm:pt modelId="{458410E5-05C7-46B6-BCA0-F447A458DAE3}" type="parTrans" cxnId="{BD5E81D3-A67C-4C70-A945-E7ABB83C30C6}">
      <dgm:prSet/>
      <dgm:spPr/>
      <dgm:t>
        <a:bodyPr/>
        <a:lstStyle/>
        <a:p>
          <a:endParaRPr lang="en-US"/>
        </a:p>
      </dgm:t>
    </dgm:pt>
    <dgm:pt modelId="{9E0F2CA6-D465-48D9-AA92-6515315826DB}" type="sibTrans" cxnId="{BD5E81D3-A67C-4C70-A945-E7ABB83C30C6}">
      <dgm:prSet/>
      <dgm:spPr/>
      <dgm:t>
        <a:bodyPr/>
        <a:lstStyle/>
        <a:p>
          <a:endParaRPr lang="en-US"/>
        </a:p>
      </dgm:t>
    </dgm:pt>
    <dgm:pt modelId="{07A2CD7D-D89F-4D24-A5FF-3F6C7D977ED0}" type="pres">
      <dgm:prSet presAssocID="{405498E8-647C-4E7C-A3D8-11D250F6E0DB}" presName="linear" presStyleCnt="0">
        <dgm:presLayoutVars>
          <dgm:animLvl val="lvl"/>
          <dgm:resizeHandles val="exact"/>
        </dgm:presLayoutVars>
      </dgm:prSet>
      <dgm:spPr/>
    </dgm:pt>
    <dgm:pt modelId="{6D6F4FA3-4C62-4579-BC71-3EEA2837F0C4}" type="pres">
      <dgm:prSet presAssocID="{DA01EC56-0264-4042-9CCB-5B1A03CC10AF}" presName="parentText" presStyleLbl="node1" presStyleIdx="0" presStyleCnt="6">
        <dgm:presLayoutVars>
          <dgm:chMax val="0"/>
          <dgm:bulletEnabled val="1"/>
        </dgm:presLayoutVars>
      </dgm:prSet>
      <dgm:spPr/>
    </dgm:pt>
    <dgm:pt modelId="{448C0A4B-861D-4FB5-A900-84F02A447427}" type="pres">
      <dgm:prSet presAssocID="{80242B0C-0D81-4367-9C8B-F1C55C2C41D3}" presName="spacer" presStyleCnt="0"/>
      <dgm:spPr/>
    </dgm:pt>
    <dgm:pt modelId="{C636B007-F377-4791-A771-4A28FD1B3C04}" type="pres">
      <dgm:prSet presAssocID="{C6909A9D-39FB-4A04-BCB1-9EC9AF082A16}" presName="parentText" presStyleLbl="node1" presStyleIdx="1" presStyleCnt="6">
        <dgm:presLayoutVars>
          <dgm:chMax val="0"/>
          <dgm:bulletEnabled val="1"/>
        </dgm:presLayoutVars>
      </dgm:prSet>
      <dgm:spPr/>
    </dgm:pt>
    <dgm:pt modelId="{362D5BDF-2B83-4D57-899B-772769768B65}" type="pres">
      <dgm:prSet presAssocID="{B4F1E40F-72D6-4D1E-B8F0-9CA0BE1DF89B}" presName="spacer" presStyleCnt="0"/>
      <dgm:spPr/>
    </dgm:pt>
    <dgm:pt modelId="{7BC94F3F-4276-4788-B22F-3DD8354FABBE}" type="pres">
      <dgm:prSet presAssocID="{3A3C40A9-90DE-46C6-887B-FFBA6817EED8}" presName="parentText" presStyleLbl="node1" presStyleIdx="2" presStyleCnt="6">
        <dgm:presLayoutVars>
          <dgm:chMax val="0"/>
          <dgm:bulletEnabled val="1"/>
        </dgm:presLayoutVars>
      </dgm:prSet>
      <dgm:spPr/>
    </dgm:pt>
    <dgm:pt modelId="{24FC046C-B8C3-4DA4-8CB8-63E8F2A74CC3}" type="pres">
      <dgm:prSet presAssocID="{4874FD59-5A51-4E55-89B0-D0BB9D9EBFB8}" presName="spacer" presStyleCnt="0"/>
      <dgm:spPr/>
    </dgm:pt>
    <dgm:pt modelId="{C138F2D5-938C-4A9D-A029-7363103F5107}" type="pres">
      <dgm:prSet presAssocID="{8A337566-0750-44A8-84C3-BA81A9299FB1}" presName="parentText" presStyleLbl="node1" presStyleIdx="3" presStyleCnt="6">
        <dgm:presLayoutVars>
          <dgm:chMax val="0"/>
          <dgm:bulletEnabled val="1"/>
        </dgm:presLayoutVars>
      </dgm:prSet>
      <dgm:spPr/>
    </dgm:pt>
    <dgm:pt modelId="{9208225C-5EF8-43D3-8E09-E363BB7A3712}" type="pres">
      <dgm:prSet presAssocID="{5882DBF3-C3B8-4551-85C1-E624DF1851D8}" presName="spacer" presStyleCnt="0"/>
      <dgm:spPr/>
    </dgm:pt>
    <dgm:pt modelId="{C7186DBF-2C69-47FE-B5FF-9E7163000657}" type="pres">
      <dgm:prSet presAssocID="{8FB3B3A8-9E1E-41A8-AED5-8EEB280E4865}" presName="parentText" presStyleLbl="node1" presStyleIdx="4" presStyleCnt="6">
        <dgm:presLayoutVars>
          <dgm:chMax val="0"/>
          <dgm:bulletEnabled val="1"/>
        </dgm:presLayoutVars>
      </dgm:prSet>
      <dgm:spPr/>
    </dgm:pt>
    <dgm:pt modelId="{32F3C99F-504E-4A9E-B3D0-D563D685D99E}" type="pres">
      <dgm:prSet presAssocID="{95A44110-91E2-483F-8865-C9AEA3B696C2}" presName="spacer" presStyleCnt="0"/>
      <dgm:spPr/>
    </dgm:pt>
    <dgm:pt modelId="{BB213C10-97F8-4347-ACD3-611AE9AE126C}" type="pres">
      <dgm:prSet presAssocID="{EF3CAB9A-EE38-463E-AD63-39BBA602D517}" presName="parentText" presStyleLbl="node1" presStyleIdx="5" presStyleCnt="6">
        <dgm:presLayoutVars>
          <dgm:chMax val="0"/>
          <dgm:bulletEnabled val="1"/>
        </dgm:presLayoutVars>
      </dgm:prSet>
      <dgm:spPr/>
    </dgm:pt>
  </dgm:ptLst>
  <dgm:cxnLst>
    <dgm:cxn modelId="{E8725708-68D9-45C8-BD3E-287E681A73FB}" srcId="{405498E8-647C-4E7C-A3D8-11D250F6E0DB}" destId="{DA01EC56-0264-4042-9CCB-5B1A03CC10AF}" srcOrd="0" destOrd="0" parTransId="{FF03DCDB-DFA4-4052-8517-D4E9400E1F02}" sibTransId="{80242B0C-0D81-4367-9C8B-F1C55C2C41D3}"/>
    <dgm:cxn modelId="{BAFCF71A-6218-4CD0-8ACE-EC4B3AC35D72}" type="presOf" srcId="{EF3CAB9A-EE38-463E-AD63-39BBA602D517}" destId="{BB213C10-97F8-4347-ACD3-611AE9AE126C}" srcOrd="0" destOrd="0" presId="urn:microsoft.com/office/officeart/2005/8/layout/vList2"/>
    <dgm:cxn modelId="{0BF04C32-296F-4BD0-8ABF-AEAE521061DD}" srcId="{405498E8-647C-4E7C-A3D8-11D250F6E0DB}" destId="{8A337566-0750-44A8-84C3-BA81A9299FB1}" srcOrd="3" destOrd="0" parTransId="{EB87CCBE-5D9E-4B96-8C78-2FA40727133D}" sibTransId="{5882DBF3-C3B8-4551-85C1-E624DF1851D8}"/>
    <dgm:cxn modelId="{F4EE9641-BCC1-46F4-88A0-D9004F117542}" srcId="{405498E8-647C-4E7C-A3D8-11D250F6E0DB}" destId="{3A3C40A9-90DE-46C6-887B-FFBA6817EED8}" srcOrd="2" destOrd="0" parTransId="{568888AE-64F4-4FDD-AE09-CAE4C50A2E9C}" sibTransId="{4874FD59-5A51-4E55-89B0-D0BB9D9EBFB8}"/>
    <dgm:cxn modelId="{E91F3462-97CD-4AEC-9CC4-B73774E2CBC6}" srcId="{405498E8-647C-4E7C-A3D8-11D250F6E0DB}" destId="{8FB3B3A8-9E1E-41A8-AED5-8EEB280E4865}" srcOrd="4" destOrd="0" parTransId="{011681AC-D046-4F2F-A475-FB5E6683EE3E}" sibTransId="{95A44110-91E2-483F-8865-C9AEA3B696C2}"/>
    <dgm:cxn modelId="{712F4246-4ED8-4374-B214-AAAD4A6CC4E7}" srcId="{405498E8-647C-4E7C-A3D8-11D250F6E0DB}" destId="{C6909A9D-39FB-4A04-BCB1-9EC9AF082A16}" srcOrd="1" destOrd="0" parTransId="{B5C2A9FD-78AB-483A-B54A-FBBC65F477A8}" sibTransId="{B4F1E40F-72D6-4D1E-B8F0-9CA0BE1DF89B}"/>
    <dgm:cxn modelId="{54AA824A-5D3D-4889-A61D-A173CBD69F42}" type="presOf" srcId="{405498E8-647C-4E7C-A3D8-11D250F6E0DB}" destId="{07A2CD7D-D89F-4D24-A5FF-3F6C7D977ED0}" srcOrd="0" destOrd="0" presId="urn:microsoft.com/office/officeart/2005/8/layout/vList2"/>
    <dgm:cxn modelId="{FF391E52-7A28-4C2D-880A-155E9B6FD116}" type="presOf" srcId="{DA01EC56-0264-4042-9CCB-5B1A03CC10AF}" destId="{6D6F4FA3-4C62-4579-BC71-3EEA2837F0C4}" srcOrd="0" destOrd="0" presId="urn:microsoft.com/office/officeart/2005/8/layout/vList2"/>
    <dgm:cxn modelId="{4F86D274-28D4-4EB3-A33E-1C9414D8972D}" type="presOf" srcId="{8FB3B3A8-9E1E-41A8-AED5-8EEB280E4865}" destId="{C7186DBF-2C69-47FE-B5FF-9E7163000657}" srcOrd="0" destOrd="0" presId="urn:microsoft.com/office/officeart/2005/8/layout/vList2"/>
    <dgm:cxn modelId="{99CEBB93-B088-4A70-92B5-3A00C3154CE8}" type="presOf" srcId="{8A337566-0750-44A8-84C3-BA81A9299FB1}" destId="{C138F2D5-938C-4A9D-A029-7363103F5107}" srcOrd="0" destOrd="0" presId="urn:microsoft.com/office/officeart/2005/8/layout/vList2"/>
    <dgm:cxn modelId="{AAF86297-A42B-4C30-9426-B8D6DDB9FF8C}" type="presOf" srcId="{C6909A9D-39FB-4A04-BCB1-9EC9AF082A16}" destId="{C636B007-F377-4791-A771-4A28FD1B3C04}" srcOrd="0" destOrd="0" presId="urn:microsoft.com/office/officeart/2005/8/layout/vList2"/>
    <dgm:cxn modelId="{EFCF81C3-D9C2-4206-BF08-82F2027DFF5C}" type="presOf" srcId="{3A3C40A9-90DE-46C6-887B-FFBA6817EED8}" destId="{7BC94F3F-4276-4788-B22F-3DD8354FABBE}" srcOrd="0" destOrd="0" presId="urn:microsoft.com/office/officeart/2005/8/layout/vList2"/>
    <dgm:cxn modelId="{BD5E81D3-A67C-4C70-A945-E7ABB83C30C6}" srcId="{405498E8-647C-4E7C-A3D8-11D250F6E0DB}" destId="{EF3CAB9A-EE38-463E-AD63-39BBA602D517}" srcOrd="5" destOrd="0" parTransId="{458410E5-05C7-46B6-BCA0-F447A458DAE3}" sibTransId="{9E0F2CA6-D465-48D9-AA92-6515315826DB}"/>
    <dgm:cxn modelId="{6F4605E3-E7E4-4A1D-B316-FB536B79C970}" type="presParOf" srcId="{07A2CD7D-D89F-4D24-A5FF-3F6C7D977ED0}" destId="{6D6F4FA3-4C62-4579-BC71-3EEA2837F0C4}" srcOrd="0" destOrd="0" presId="urn:microsoft.com/office/officeart/2005/8/layout/vList2"/>
    <dgm:cxn modelId="{1AE3102A-2F70-4C95-B3C6-0D02A26E9F96}" type="presParOf" srcId="{07A2CD7D-D89F-4D24-A5FF-3F6C7D977ED0}" destId="{448C0A4B-861D-4FB5-A900-84F02A447427}" srcOrd="1" destOrd="0" presId="urn:microsoft.com/office/officeart/2005/8/layout/vList2"/>
    <dgm:cxn modelId="{845807AB-E7DF-4390-8C22-81579E341150}" type="presParOf" srcId="{07A2CD7D-D89F-4D24-A5FF-3F6C7D977ED0}" destId="{C636B007-F377-4791-A771-4A28FD1B3C04}" srcOrd="2" destOrd="0" presId="urn:microsoft.com/office/officeart/2005/8/layout/vList2"/>
    <dgm:cxn modelId="{7592E7C9-BB92-465C-B922-07757A9709E7}" type="presParOf" srcId="{07A2CD7D-D89F-4D24-A5FF-3F6C7D977ED0}" destId="{362D5BDF-2B83-4D57-899B-772769768B65}" srcOrd="3" destOrd="0" presId="urn:microsoft.com/office/officeart/2005/8/layout/vList2"/>
    <dgm:cxn modelId="{E46CD715-E11A-4613-9F11-94A6D66A8FF7}" type="presParOf" srcId="{07A2CD7D-D89F-4D24-A5FF-3F6C7D977ED0}" destId="{7BC94F3F-4276-4788-B22F-3DD8354FABBE}" srcOrd="4" destOrd="0" presId="urn:microsoft.com/office/officeart/2005/8/layout/vList2"/>
    <dgm:cxn modelId="{D0F986CF-AAB6-45B1-99A6-412F3E2C6B01}" type="presParOf" srcId="{07A2CD7D-D89F-4D24-A5FF-3F6C7D977ED0}" destId="{24FC046C-B8C3-4DA4-8CB8-63E8F2A74CC3}" srcOrd="5" destOrd="0" presId="urn:microsoft.com/office/officeart/2005/8/layout/vList2"/>
    <dgm:cxn modelId="{DB8BFC84-7A54-4FA7-9809-239124B5D0DC}" type="presParOf" srcId="{07A2CD7D-D89F-4D24-A5FF-3F6C7D977ED0}" destId="{C138F2D5-938C-4A9D-A029-7363103F5107}" srcOrd="6" destOrd="0" presId="urn:microsoft.com/office/officeart/2005/8/layout/vList2"/>
    <dgm:cxn modelId="{95C7B59C-63AE-4162-8B43-53C5D650CDC0}" type="presParOf" srcId="{07A2CD7D-D89F-4D24-A5FF-3F6C7D977ED0}" destId="{9208225C-5EF8-43D3-8E09-E363BB7A3712}" srcOrd="7" destOrd="0" presId="urn:microsoft.com/office/officeart/2005/8/layout/vList2"/>
    <dgm:cxn modelId="{8216251F-9A0D-4259-BEB4-0C20781B465B}" type="presParOf" srcId="{07A2CD7D-D89F-4D24-A5FF-3F6C7D977ED0}" destId="{C7186DBF-2C69-47FE-B5FF-9E7163000657}" srcOrd="8" destOrd="0" presId="urn:microsoft.com/office/officeart/2005/8/layout/vList2"/>
    <dgm:cxn modelId="{F6E19E43-9AB0-4FAD-A25C-FC10AE846C2C}" type="presParOf" srcId="{07A2CD7D-D89F-4D24-A5FF-3F6C7D977ED0}" destId="{32F3C99F-504E-4A9E-B3D0-D563D685D99E}" srcOrd="9" destOrd="0" presId="urn:microsoft.com/office/officeart/2005/8/layout/vList2"/>
    <dgm:cxn modelId="{21822695-EA9E-4B85-89B0-5A8F3530AB27}" type="presParOf" srcId="{07A2CD7D-D89F-4D24-A5FF-3F6C7D977ED0}" destId="{BB213C10-97F8-4347-ACD3-611AE9AE12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405498E8-647C-4E7C-A3D8-11D250F6E0DB}"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A01EC56-0264-4042-9CCB-5B1A03CC10AF}">
      <dgm:prSet/>
      <dgm:spPr/>
      <dgm:t>
        <a:bodyPr/>
        <a:lstStyle/>
        <a:p>
          <a:r>
            <a:rPr lang="es-MX"/>
            <a:t>La Biblia</a:t>
          </a:r>
          <a:endParaRPr lang="en-US"/>
        </a:p>
      </dgm:t>
    </dgm:pt>
    <dgm:pt modelId="{FF03DCDB-DFA4-4052-8517-D4E9400E1F02}" type="parTrans" cxnId="{E8725708-68D9-45C8-BD3E-287E681A73FB}">
      <dgm:prSet/>
      <dgm:spPr/>
      <dgm:t>
        <a:bodyPr/>
        <a:lstStyle/>
        <a:p>
          <a:endParaRPr lang="en-US"/>
        </a:p>
      </dgm:t>
    </dgm:pt>
    <dgm:pt modelId="{80242B0C-0D81-4367-9C8B-F1C55C2C41D3}" type="sibTrans" cxnId="{E8725708-68D9-45C8-BD3E-287E681A73FB}">
      <dgm:prSet/>
      <dgm:spPr/>
      <dgm:t>
        <a:bodyPr/>
        <a:lstStyle/>
        <a:p>
          <a:endParaRPr lang="en-US"/>
        </a:p>
      </dgm:t>
    </dgm:pt>
    <dgm:pt modelId="{C6909A9D-39FB-4A04-BCB1-9EC9AF082A16}">
      <dgm:prSet/>
      <dgm:spPr/>
      <dgm:t>
        <a:bodyPr/>
        <a:lstStyle/>
        <a:p>
          <a:r>
            <a:rPr lang="es-MX"/>
            <a:t>La Oración</a:t>
          </a:r>
          <a:endParaRPr lang="en-US"/>
        </a:p>
      </dgm:t>
    </dgm:pt>
    <dgm:pt modelId="{B5C2A9FD-78AB-483A-B54A-FBBC65F477A8}" type="parTrans" cxnId="{712F4246-4ED8-4374-B214-AAAD4A6CC4E7}">
      <dgm:prSet/>
      <dgm:spPr/>
      <dgm:t>
        <a:bodyPr/>
        <a:lstStyle/>
        <a:p>
          <a:endParaRPr lang="en-US"/>
        </a:p>
      </dgm:t>
    </dgm:pt>
    <dgm:pt modelId="{B4F1E40F-72D6-4D1E-B8F0-9CA0BE1DF89B}" type="sibTrans" cxnId="{712F4246-4ED8-4374-B214-AAAD4A6CC4E7}">
      <dgm:prSet/>
      <dgm:spPr/>
      <dgm:t>
        <a:bodyPr/>
        <a:lstStyle/>
        <a:p>
          <a:endParaRPr lang="en-US"/>
        </a:p>
      </dgm:t>
    </dgm:pt>
    <dgm:pt modelId="{3A3C40A9-90DE-46C6-887B-FFBA6817EED8}">
      <dgm:prSet/>
      <dgm:spPr/>
      <dgm:t>
        <a:bodyPr/>
        <a:lstStyle/>
        <a:p>
          <a:r>
            <a:rPr lang="es-MX"/>
            <a:t>El Compañerismo</a:t>
          </a:r>
          <a:endParaRPr lang="en-US"/>
        </a:p>
      </dgm:t>
    </dgm:pt>
    <dgm:pt modelId="{568888AE-64F4-4FDD-AE09-CAE4C50A2E9C}" type="parTrans" cxnId="{F4EE9641-BCC1-46F4-88A0-D9004F117542}">
      <dgm:prSet/>
      <dgm:spPr/>
      <dgm:t>
        <a:bodyPr/>
        <a:lstStyle/>
        <a:p>
          <a:endParaRPr lang="en-US"/>
        </a:p>
      </dgm:t>
    </dgm:pt>
    <dgm:pt modelId="{4874FD59-5A51-4E55-89B0-D0BB9D9EBFB8}" type="sibTrans" cxnId="{F4EE9641-BCC1-46F4-88A0-D9004F117542}">
      <dgm:prSet/>
      <dgm:spPr/>
      <dgm:t>
        <a:bodyPr/>
        <a:lstStyle/>
        <a:p>
          <a:endParaRPr lang="en-US"/>
        </a:p>
      </dgm:t>
    </dgm:pt>
    <dgm:pt modelId="{8A337566-0750-44A8-84C3-BA81A9299FB1}">
      <dgm:prSet/>
      <dgm:spPr/>
      <dgm:t>
        <a:bodyPr/>
        <a:lstStyle/>
        <a:p>
          <a:r>
            <a:rPr lang="es-MX"/>
            <a:t>El Culto</a:t>
          </a:r>
          <a:endParaRPr lang="en-US"/>
        </a:p>
      </dgm:t>
    </dgm:pt>
    <dgm:pt modelId="{EB87CCBE-5D9E-4B96-8C78-2FA40727133D}" type="parTrans" cxnId="{0BF04C32-296F-4BD0-8ABF-AEAE521061DD}">
      <dgm:prSet/>
      <dgm:spPr/>
      <dgm:t>
        <a:bodyPr/>
        <a:lstStyle/>
        <a:p>
          <a:endParaRPr lang="en-US"/>
        </a:p>
      </dgm:t>
    </dgm:pt>
    <dgm:pt modelId="{5882DBF3-C3B8-4551-85C1-E624DF1851D8}" type="sibTrans" cxnId="{0BF04C32-296F-4BD0-8ABF-AEAE521061DD}">
      <dgm:prSet/>
      <dgm:spPr/>
      <dgm:t>
        <a:bodyPr/>
        <a:lstStyle/>
        <a:p>
          <a:endParaRPr lang="en-US"/>
        </a:p>
      </dgm:t>
    </dgm:pt>
    <dgm:pt modelId="{8FB3B3A8-9E1E-41A8-AED5-8EEB280E4865}">
      <dgm:prSet/>
      <dgm:spPr/>
      <dgm:t>
        <a:bodyPr/>
        <a:lstStyle/>
        <a:p>
          <a:r>
            <a:rPr lang="es-MX" b="1" dirty="0">
              <a:solidFill>
                <a:schemeClr val="tx1"/>
              </a:solidFill>
            </a:rPr>
            <a:t>La Adoración</a:t>
          </a:r>
          <a:endParaRPr lang="en-US" b="1" dirty="0">
            <a:solidFill>
              <a:schemeClr val="tx1"/>
            </a:solidFill>
          </a:endParaRPr>
        </a:p>
      </dgm:t>
    </dgm:pt>
    <dgm:pt modelId="{011681AC-D046-4F2F-A475-FB5E6683EE3E}" type="parTrans" cxnId="{E91F3462-97CD-4AEC-9CC4-B73774E2CBC6}">
      <dgm:prSet/>
      <dgm:spPr/>
      <dgm:t>
        <a:bodyPr/>
        <a:lstStyle/>
        <a:p>
          <a:endParaRPr lang="en-US"/>
        </a:p>
      </dgm:t>
    </dgm:pt>
    <dgm:pt modelId="{95A44110-91E2-483F-8865-C9AEA3B696C2}" type="sibTrans" cxnId="{E91F3462-97CD-4AEC-9CC4-B73774E2CBC6}">
      <dgm:prSet/>
      <dgm:spPr/>
      <dgm:t>
        <a:bodyPr/>
        <a:lstStyle/>
        <a:p>
          <a:endParaRPr lang="en-US"/>
        </a:p>
      </dgm:t>
    </dgm:pt>
    <dgm:pt modelId="{EF3CAB9A-EE38-463E-AD63-39BBA602D517}">
      <dgm:prSet/>
      <dgm:spPr/>
      <dgm:t>
        <a:bodyPr/>
        <a:lstStyle/>
        <a:p>
          <a:r>
            <a:rPr lang="es-MX"/>
            <a:t>La Alabanza</a:t>
          </a:r>
          <a:endParaRPr lang="en-US"/>
        </a:p>
      </dgm:t>
    </dgm:pt>
    <dgm:pt modelId="{458410E5-05C7-46B6-BCA0-F447A458DAE3}" type="parTrans" cxnId="{BD5E81D3-A67C-4C70-A945-E7ABB83C30C6}">
      <dgm:prSet/>
      <dgm:spPr/>
      <dgm:t>
        <a:bodyPr/>
        <a:lstStyle/>
        <a:p>
          <a:endParaRPr lang="en-US"/>
        </a:p>
      </dgm:t>
    </dgm:pt>
    <dgm:pt modelId="{9E0F2CA6-D465-48D9-AA92-6515315826DB}" type="sibTrans" cxnId="{BD5E81D3-A67C-4C70-A945-E7ABB83C30C6}">
      <dgm:prSet/>
      <dgm:spPr/>
      <dgm:t>
        <a:bodyPr/>
        <a:lstStyle/>
        <a:p>
          <a:endParaRPr lang="en-US"/>
        </a:p>
      </dgm:t>
    </dgm:pt>
    <dgm:pt modelId="{07A2CD7D-D89F-4D24-A5FF-3F6C7D977ED0}" type="pres">
      <dgm:prSet presAssocID="{405498E8-647C-4E7C-A3D8-11D250F6E0DB}" presName="linear" presStyleCnt="0">
        <dgm:presLayoutVars>
          <dgm:animLvl val="lvl"/>
          <dgm:resizeHandles val="exact"/>
        </dgm:presLayoutVars>
      </dgm:prSet>
      <dgm:spPr/>
    </dgm:pt>
    <dgm:pt modelId="{6D6F4FA3-4C62-4579-BC71-3EEA2837F0C4}" type="pres">
      <dgm:prSet presAssocID="{DA01EC56-0264-4042-9CCB-5B1A03CC10AF}" presName="parentText" presStyleLbl="node1" presStyleIdx="0" presStyleCnt="6">
        <dgm:presLayoutVars>
          <dgm:chMax val="0"/>
          <dgm:bulletEnabled val="1"/>
        </dgm:presLayoutVars>
      </dgm:prSet>
      <dgm:spPr/>
    </dgm:pt>
    <dgm:pt modelId="{448C0A4B-861D-4FB5-A900-84F02A447427}" type="pres">
      <dgm:prSet presAssocID="{80242B0C-0D81-4367-9C8B-F1C55C2C41D3}" presName="spacer" presStyleCnt="0"/>
      <dgm:spPr/>
    </dgm:pt>
    <dgm:pt modelId="{C636B007-F377-4791-A771-4A28FD1B3C04}" type="pres">
      <dgm:prSet presAssocID="{C6909A9D-39FB-4A04-BCB1-9EC9AF082A16}" presName="parentText" presStyleLbl="node1" presStyleIdx="1" presStyleCnt="6">
        <dgm:presLayoutVars>
          <dgm:chMax val="0"/>
          <dgm:bulletEnabled val="1"/>
        </dgm:presLayoutVars>
      </dgm:prSet>
      <dgm:spPr/>
    </dgm:pt>
    <dgm:pt modelId="{362D5BDF-2B83-4D57-899B-772769768B65}" type="pres">
      <dgm:prSet presAssocID="{B4F1E40F-72D6-4D1E-B8F0-9CA0BE1DF89B}" presName="spacer" presStyleCnt="0"/>
      <dgm:spPr/>
    </dgm:pt>
    <dgm:pt modelId="{7BC94F3F-4276-4788-B22F-3DD8354FABBE}" type="pres">
      <dgm:prSet presAssocID="{3A3C40A9-90DE-46C6-887B-FFBA6817EED8}" presName="parentText" presStyleLbl="node1" presStyleIdx="2" presStyleCnt="6">
        <dgm:presLayoutVars>
          <dgm:chMax val="0"/>
          <dgm:bulletEnabled val="1"/>
        </dgm:presLayoutVars>
      </dgm:prSet>
      <dgm:spPr/>
    </dgm:pt>
    <dgm:pt modelId="{24FC046C-B8C3-4DA4-8CB8-63E8F2A74CC3}" type="pres">
      <dgm:prSet presAssocID="{4874FD59-5A51-4E55-89B0-D0BB9D9EBFB8}" presName="spacer" presStyleCnt="0"/>
      <dgm:spPr/>
    </dgm:pt>
    <dgm:pt modelId="{C138F2D5-938C-4A9D-A029-7363103F5107}" type="pres">
      <dgm:prSet presAssocID="{8A337566-0750-44A8-84C3-BA81A9299FB1}" presName="parentText" presStyleLbl="node1" presStyleIdx="3" presStyleCnt="6">
        <dgm:presLayoutVars>
          <dgm:chMax val="0"/>
          <dgm:bulletEnabled val="1"/>
        </dgm:presLayoutVars>
      </dgm:prSet>
      <dgm:spPr/>
    </dgm:pt>
    <dgm:pt modelId="{9208225C-5EF8-43D3-8E09-E363BB7A3712}" type="pres">
      <dgm:prSet presAssocID="{5882DBF3-C3B8-4551-85C1-E624DF1851D8}" presName="spacer" presStyleCnt="0"/>
      <dgm:spPr/>
    </dgm:pt>
    <dgm:pt modelId="{C7186DBF-2C69-47FE-B5FF-9E7163000657}" type="pres">
      <dgm:prSet presAssocID="{8FB3B3A8-9E1E-41A8-AED5-8EEB280E4865}" presName="parentText" presStyleLbl="node1" presStyleIdx="4" presStyleCnt="6">
        <dgm:presLayoutVars>
          <dgm:chMax val="0"/>
          <dgm:bulletEnabled val="1"/>
        </dgm:presLayoutVars>
      </dgm:prSet>
      <dgm:spPr/>
    </dgm:pt>
    <dgm:pt modelId="{32F3C99F-504E-4A9E-B3D0-D563D685D99E}" type="pres">
      <dgm:prSet presAssocID="{95A44110-91E2-483F-8865-C9AEA3B696C2}" presName="spacer" presStyleCnt="0"/>
      <dgm:spPr/>
    </dgm:pt>
    <dgm:pt modelId="{BB213C10-97F8-4347-ACD3-611AE9AE126C}" type="pres">
      <dgm:prSet presAssocID="{EF3CAB9A-EE38-463E-AD63-39BBA602D517}" presName="parentText" presStyleLbl="node1" presStyleIdx="5" presStyleCnt="6">
        <dgm:presLayoutVars>
          <dgm:chMax val="0"/>
          <dgm:bulletEnabled val="1"/>
        </dgm:presLayoutVars>
      </dgm:prSet>
      <dgm:spPr/>
    </dgm:pt>
  </dgm:ptLst>
  <dgm:cxnLst>
    <dgm:cxn modelId="{E8725708-68D9-45C8-BD3E-287E681A73FB}" srcId="{405498E8-647C-4E7C-A3D8-11D250F6E0DB}" destId="{DA01EC56-0264-4042-9CCB-5B1A03CC10AF}" srcOrd="0" destOrd="0" parTransId="{FF03DCDB-DFA4-4052-8517-D4E9400E1F02}" sibTransId="{80242B0C-0D81-4367-9C8B-F1C55C2C41D3}"/>
    <dgm:cxn modelId="{BAFCF71A-6218-4CD0-8ACE-EC4B3AC35D72}" type="presOf" srcId="{EF3CAB9A-EE38-463E-AD63-39BBA602D517}" destId="{BB213C10-97F8-4347-ACD3-611AE9AE126C}" srcOrd="0" destOrd="0" presId="urn:microsoft.com/office/officeart/2005/8/layout/vList2"/>
    <dgm:cxn modelId="{0BF04C32-296F-4BD0-8ABF-AEAE521061DD}" srcId="{405498E8-647C-4E7C-A3D8-11D250F6E0DB}" destId="{8A337566-0750-44A8-84C3-BA81A9299FB1}" srcOrd="3" destOrd="0" parTransId="{EB87CCBE-5D9E-4B96-8C78-2FA40727133D}" sibTransId="{5882DBF3-C3B8-4551-85C1-E624DF1851D8}"/>
    <dgm:cxn modelId="{F4EE9641-BCC1-46F4-88A0-D9004F117542}" srcId="{405498E8-647C-4E7C-A3D8-11D250F6E0DB}" destId="{3A3C40A9-90DE-46C6-887B-FFBA6817EED8}" srcOrd="2" destOrd="0" parTransId="{568888AE-64F4-4FDD-AE09-CAE4C50A2E9C}" sibTransId="{4874FD59-5A51-4E55-89B0-D0BB9D9EBFB8}"/>
    <dgm:cxn modelId="{E91F3462-97CD-4AEC-9CC4-B73774E2CBC6}" srcId="{405498E8-647C-4E7C-A3D8-11D250F6E0DB}" destId="{8FB3B3A8-9E1E-41A8-AED5-8EEB280E4865}" srcOrd="4" destOrd="0" parTransId="{011681AC-D046-4F2F-A475-FB5E6683EE3E}" sibTransId="{95A44110-91E2-483F-8865-C9AEA3B696C2}"/>
    <dgm:cxn modelId="{712F4246-4ED8-4374-B214-AAAD4A6CC4E7}" srcId="{405498E8-647C-4E7C-A3D8-11D250F6E0DB}" destId="{C6909A9D-39FB-4A04-BCB1-9EC9AF082A16}" srcOrd="1" destOrd="0" parTransId="{B5C2A9FD-78AB-483A-B54A-FBBC65F477A8}" sibTransId="{B4F1E40F-72D6-4D1E-B8F0-9CA0BE1DF89B}"/>
    <dgm:cxn modelId="{54AA824A-5D3D-4889-A61D-A173CBD69F42}" type="presOf" srcId="{405498E8-647C-4E7C-A3D8-11D250F6E0DB}" destId="{07A2CD7D-D89F-4D24-A5FF-3F6C7D977ED0}" srcOrd="0" destOrd="0" presId="urn:microsoft.com/office/officeart/2005/8/layout/vList2"/>
    <dgm:cxn modelId="{FF391E52-7A28-4C2D-880A-155E9B6FD116}" type="presOf" srcId="{DA01EC56-0264-4042-9CCB-5B1A03CC10AF}" destId="{6D6F4FA3-4C62-4579-BC71-3EEA2837F0C4}" srcOrd="0" destOrd="0" presId="urn:microsoft.com/office/officeart/2005/8/layout/vList2"/>
    <dgm:cxn modelId="{4F86D274-28D4-4EB3-A33E-1C9414D8972D}" type="presOf" srcId="{8FB3B3A8-9E1E-41A8-AED5-8EEB280E4865}" destId="{C7186DBF-2C69-47FE-B5FF-9E7163000657}" srcOrd="0" destOrd="0" presId="urn:microsoft.com/office/officeart/2005/8/layout/vList2"/>
    <dgm:cxn modelId="{99CEBB93-B088-4A70-92B5-3A00C3154CE8}" type="presOf" srcId="{8A337566-0750-44A8-84C3-BA81A9299FB1}" destId="{C138F2D5-938C-4A9D-A029-7363103F5107}" srcOrd="0" destOrd="0" presId="urn:microsoft.com/office/officeart/2005/8/layout/vList2"/>
    <dgm:cxn modelId="{AAF86297-A42B-4C30-9426-B8D6DDB9FF8C}" type="presOf" srcId="{C6909A9D-39FB-4A04-BCB1-9EC9AF082A16}" destId="{C636B007-F377-4791-A771-4A28FD1B3C04}" srcOrd="0" destOrd="0" presId="urn:microsoft.com/office/officeart/2005/8/layout/vList2"/>
    <dgm:cxn modelId="{EFCF81C3-D9C2-4206-BF08-82F2027DFF5C}" type="presOf" srcId="{3A3C40A9-90DE-46C6-887B-FFBA6817EED8}" destId="{7BC94F3F-4276-4788-B22F-3DD8354FABBE}" srcOrd="0" destOrd="0" presId="urn:microsoft.com/office/officeart/2005/8/layout/vList2"/>
    <dgm:cxn modelId="{BD5E81D3-A67C-4C70-A945-E7ABB83C30C6}" srcId="{405498E8-647C-4E7C-A3D8-11D250F6E0DB}" destId="{EF3CAB9A-EE38-463E-AD63-39BBA602D517}" srcOrd="5" destOrd="0" parTransId="{458410E5-05C7-46B6-BCA0-F447A458DAE3}" sibTransId="{9E0F2CA6-D465-48D9-AA92-6515315826DB}"/>
    <dgm:cxn modelId="{6F4605E3-E7E4-4A1D-B316-FB536B79C970}" type="presParOf" srcId="{07A2CD7D-D89F-4D24-A5FF-3F6C7D977ED0}" destId="{6D6F4FA3-4C62-4579-BC71-3EEA2837F0C4}" srcOrd="0" destOrd="0" presId="urn:microsoft.com/office/officeart/2005/8/layout/vList2"/>
    <dgm:cxn modelId="{1AE3102A-2F70-4C95-B3C6-0D02A26E9F96}" type="presParOf" srcId="{07A2CD7D-D89F-4D24-A5FF-3F6C7D977ED0}" destId="{448C0A4B-861D-4FB5-A900-84F02A447427}" srcOrd="1" destOrd="0" presId="urn:microsoft.com/office/officeart/2005/8/layout/vList2"/>
    <dgm:cxn modelId="{845807AB-E7DF-4390-8C22-81579E341150}" type="presParOf" srcId="{07A2CD7D-D89F-4D24-A5FF-3F6C7D977ED0}" destId="{C636B007-F377-4791-A771-4A28FD1B3C04}" srcOrd="2" destOrd="0" presId="urn:microsoft.com/office/officeart/2005/8/layout/vList2"/>
    <dgm:cxn modelId="{7592E7C9-BB92-465C-B922-07757A9709E7}" type="presParOf" srcId="{07A2CD7D-D89F-4D24-A5FF-3F6C7D977ED0}" destId="{362D5BDF-2B83-4D57-899B-772769768B65}" srcOrd="3" destOrd="0" presId="urn:microsoft.com/office/officeart/2005/8/layout/vList2"/>
    <dgm:cxn modelId="{E46CD715-E11A-4613-9F11-94A6D66A8FF7}" type="presParOf" srcId="{07A2CD7D-D89F-4D24-A5FF-3F6C7D977ED0}" destId="{7BC94F3F-4276-4788-B22F-3DD8354FABBE}" srcOrd="4" destOrd="0" presId="urn:microsoft.com/office/officeart/2005/8/layout/vList2"/>
    <dgm:cxn modelId="{D0F986CF-AAB6-45B1-99A6-412F3E2C6B01}" type="presParOf" srcId="{07A2CD7D-D89F-4D24-A5FF-3F6C7D977ED0}" destId="{24FC046C-B8C3-4DA4-8CB8-63E8F2A74CC3}" srcOrd="5" destOrd="0" presId="urn:microsoft.com/office/officeart/2005/8/layout/vList2"/>
    <dgm:cxn modelId="{DB8BFC84-7A54-4FA7-9809-239124B5D0DC}" type="presParOf" srcId="{07A2CD7D-D89F-4D24-A5FF-3F6C7D977ED0}" destId="{C138F2D5-938C-4A9D-A029-7363103F5107}" srcOrd="6" destOrd="0" presId="urn:microsoft.com/office/officeart/2005/8/layout/vList2"/>
    <dgm:cxn modelId="{95C7B59C-63AE-4162-8B43-53C5D650CDC0}" type="presParOf" srcId="{07A2CD7D-D89F-4D24-A5FF-3F6C7D977ED0}" destId="{9208225C-5EF8-43D3-8E09-E363BB7A3712}" srcOrd="7" destOrd="0" presId="urn:microsoft.com/office/officeart/2005/8/layout/vList2"/>
    <dgm:cxn modelId="{8216251F-9A0D-4259-BEB4-0C20781B465B}" type="presParOf" srcId="{07A2CD7D-D89F-4D24-A5FF-3F6C7D977ED0}" destId="{C7186DBF-2C69-47FE-B5FF-9E7163000657}" srcOrd="8" destOrd="0" presId="urn:microsoft.com/office/officeart/2005/8/layout/vList2"/>
    <dgm:cxn modelId="{F6E19E43-9AB0-4FAD-A25C-FC10AE846C2C}" type="presParOf" srcId="{07A2CD7D-D89F-4D24-A5FF-3F6C7D977ED0}" destId="{32F3C99F-504E-4A9E-B3D0-D563D685D99E}" srcOrd="9" destOrd="0" presId="urn:microsoft.com/office/officeart/2005/8/layout/vList2"/>
    <dgm:cxn modelId="{21822695-EA9E-4B85-89B0-5A8F3530AB27}" type="presParOf" srcId="{07A2CD7D-D89F-4D24-A5FF-3F6C7D977ED0}" destId="{BB213C10-97F8-4347-ACD3-611AE9AE12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405498E8-647C-4E7C-A3D8-11D250F6E0DB}" type="doc">
      <dgm:prSet loTypeId="urn:microsoft.com/office/officeart/2005/8/layout/vList2" loCatId="list" qsTypeId="urn:microsoft.com/office/officeart/2005/8/quickstyle/simple1" qsCatId="simple" csTypeId="urn:microsoft.com/office/officeart/2005/8/colors/colorful1" csCatId="colorful"/>
      <dgm:spPr/>
      <dgm:t>
        <a:bodyPr/>
        <a:lstStyle/>
        <a:p>
          <a:endParaRPr lang="en-US"/>
        </a:p>
      </dgm:t>
    </dgm:pt>
    <dgm:pt modelId="{DA01EC56-0264-4042-9CCB-5B1A03CC10AF}">
      <dgm:prSet/>
      <dgm:spPr/>
      <dgm:t>
        <a:bodyPr/>
        <a:lstStyle/>
        <a:p>
          <a:r>
            <a:rPr lang="es-MX"/>
            <a:t>La Biblia</a:t>
          </a:r>
          <a:endParaRPr lang="en-US"/>
        </a:p>
      </dgm:t>
    </dgm:pt>
    <dgm:pt modelId="{FF03DCDB-DFA4-4052-8517-D4E9400E1F02}" type="parTrans" cxnId="{E8725708-68D9-45C8-BD3E-287E681A73FB}">
      <dgm:prSet/>
      <dgm:spPr/>
      <dgm:t>
        <a:bodyPr/>
        <a:lstStyle/>
        <a:p>
          <a:endParaRPr lang="en-US"/>
        </a:p>
      </dgm:t>
    </dgm:pt>
    <dgm:pt modelId="{80242B0C-0D81-4367-9C8B-F1C55C2C41D3}" type="sibTrans" cxnId="{E8725708-68D9-45C8-BD3E-287E681A73FB}">
      <dgm:prSet/>
      <dgm:spPr/>
      <dgm:t>
        <a:bodyPr/>
        <a:lstStyle/>
        <a:p>
          <a:endParaRPr lang="en-US"/>
        </a:p>
      </dgm:t>
    </dgm:pt>
    <dgm:pt modelId="{C6909A9D-39FB-4A04-BCB1-9EC9AF082A16}">
      <dgm:prSet/>
      <dgm:spPr/>
      <dgm:t>
        <a:bodyPr/>
        <a:lstStyle/>
        <a:p>
          <a:r>
            <a:rPr lang="es-MX"/>
            <a:t>La Oración</a:t>
          </a:r>
          <a:endParaRPr lang="en-US"/>
        </a:p>
      </dgm:t>
    </dgm:pt>
    <dgm:pt modelId="{B5C2A9FD-78AB-483A-B54A-FBBC65F477A8}" type="parTrans" cxnId="{712F4246-4ED8-4374-B214-AAAD4A6CC4E7}">
      <dgm:prSet/>
      <dgm:spPr/>
      <dgm:t>
        <a:bodyPr/>
        <a:lstStyle/>
        <a:p>
          <a:endParaRPr lang="en-US"/>
        </a:p>
      </dgm:t>
    </dgm:pt>
    <dgm:pt modelId="{B4F1E40F-72D6-4D1E-B8F0-9CA0BE1DF89B}" type="sibTrans" cxnId="{712F4246-4ED8-4374-B214-AAAD4A6CC4E7}">
      <dgm:prSet/>
      <dgm:spPr/>
      <dgm:t>
        <a:bodyPr/>
        <a:lstStyle/>
        <a:p>
          <a:endParaRPr lang="en-US"/>
        </a:p>
      </dgm:t>
    </dgm:pt>
    <dgm:pt modelId="{3A3C40A9-90DE-46C6-887B-FFBA6817EED8}">
      <dgm:prSet/>
      <dgm:spPr/>
      <dgm:t>
        <a:bodyPr/>
        <a:lstStyle/>
        <a:p>
          <a:r>
            <a:rPr lang="es-MX"/>
            <a:t>El Compañerismo</a:t>
          </a:r>
          <a:endParaRPr lang="en-US"/>
        </a:p>
      </dgm:t>
    </dgm:pt>
    <dgm:pt modelId="{568888AE-64F4-4FDD-AE09-CAE4C50A2E9C}" type="parTrans" cxnId="{F4EE9641-BCC1-46F4-88A0-D9004F117542}">
      <dgm:prSet/>
      <dgm:spPr/>
      <dgm:t>
        <a:bodyPr/>
        <a:lstStyle/>
        <a:p>
          <a:endParaRPr lang="en-US"/>
        </a:p>
      </dgm:t>
    </dgm:pt>
    <dgm:pt modelId="{4874FD59-5A51-4E55-89B0-D0BB9D9EBFB8}" type="sibTrans" cxnId="{F4EE9641-BCC1-46F4-88A0-D9004F117542}">
      <dgm:prSet/>
      <dgm:spPr/>
      <dgm:t>
        <a:bodyPr/>
        <a:lstStyle/>
        <a:p>
          <a:endParaRPr lang="en-US"/>
        </a:p>
      </dgm:t>
    </dgm:pt>
    <dgm:pt modelId="{8A337566-0750-44A8-84C3-BA81A9299FB1}">
      <dgm:prSet/>
      <dgm:spPr/>
      <dgm:t>
        <a:bodyPr/>
        <a:lstStyle/>
        <a:p>
          <a:r>
            <a:rPr lang="es-MX"/>
            <a:t>El Culto</a:t>
          </a:r>
          <a:endParaRPr lang="en-US"/>
        </a:p>
      </dgm:t>
    </dgm:pt>
    <dgm:pt modelId="{EB87CCBE-5D9E-4B96-8C78-2FA40727133D}" type="parTrans" cxnId="{0BF04C32-296F-4BD0-8ABF-AEAE521061DD}">
      <dgm:prSet/>
      <dgm:spPr/>
      <dgm:t>
        <a:bodyPr/>
        <a:lstStyle/>
        <a:p>
          <a:endParaRPr lang="en-US"/>
        </a:p>
      </dgm:t>
    </dgm:pt>
    <dgm:pt modelId="{5882DBF3-C3B8-4551-85C1-E624DF1851D8}" type="sibTrans" cxnId="{0BF04C32-296F-4BD0-8ABF-AEAE521061DD}">
      <dgm:prSet/>
      <dgm:spPr/>
      <dgm:t>
        <a:bodyPr/>
        <a:lstStyle/>
        <a:p>
          <a:endParaRPr lang="en-US"/>
        </a:p>
      </dgm:t>
    </dgm:pt>
    <dgm:pt modelId="{8FB3B3A8-9E1E-41A8-AED5-8EEB280E4865}">
      <dgm:prSet/>
      <dgm:spPr/>
      <dgm:t>
        <a:bodyPr/>
        <a:lstStyle/>
        <a:p>
          <a:r>
            <a:rPr lang="es-MX"/>
            <a:t>La Adoración</a:t>
          </a:r>
          <a:endParaRPr lang="en-US"/>
        </a:p>
      </dgm:t>
    </dgm:pt>
    <dgm:pt modelId="{011681AC-D046-4F2F-A475-FB5E6683EE3E}" type="parTrans" cxnId="{E91F3462-97CD-4AEC-9CC4-B73774E2CBC6}">
      <dgm:prSet/>
      <dgm:spPr/>
      <dgm:t>
        <a:bodyPr/>
        <a:lstStyle/>
        <a:p>
          <a:endParaRPr lang="en-US"/>
        </a:p>
      </dgm:t>
    </dgm:pt>
    <dgm:pt modelId="{95A44110-91E2-483F-8865-C9AEA3B696C2}" type="sibTrans" cxnId="{E91F3462-97CD-4AEC-9CC4-B73774E2CBC6}">
      <dgm:prSet/>
      <dgm:spPr/>
      <dgm:t>
        <a:bodyPr/>
        <a:lstStyle/>
        <a:p>
          <a:endParaRPr lang="en-US"/>
        </a:p>
      </dgm:t>
    </dgm:pt>
    <dgm:pt modelId="{EF3CAB9A-EE38-463E-AD63-39BBA602D517}">
      <dgm:prSet/>
      <dgm:spPr/>
      <dgm:t>
        <a:bodyPr/>
        <a:lstStyle/>
        <a:p>
          <a:r>
            <a:rPr lang="es-MX" b="1" dirty="0">
              <a:solidFill>
                <a:schemeClr val="tx1"/>
              </a:solidFill>
            </a:rPr>
            <a:t>La Alabanza</a:t>
          </a:r>
          <a:endParaRPr lang="en-US" b="1" dirty="0">
            <a:solidFill>
              <a:schemeClr val="tx1"/>
            </a:solidFill>
          </a:endParaRPr>
        </a:p>
      </dgm:t>
    </dgm:pt>
    <dgm:pt modelId="{458410E5-05C7-46B6-BCA0-F447A458DAE3}" type="parTrans" cxnId="{BD5E81D3-A67C-4C70-A945-E7ABB83C30C6}">
      <dgm:prSet/>
      <dgm:spPr/>
      <dgm:t>
        <a:bodyPr/>
        <a:lstStyle/>
        <a:p>
          <a:endParaRPr lang="en-US"/>
        </a:p>
      </dgm:t>
    </dgm:pt>
    <dgm:pt modelId="{9E0F2CA6-D465-48D9-AA92-6515315826DB}" type="sibTrans" cxnId="{BD5E81D3-A67C-4C70-A945-E7ABB83C30C6}">
      <dgm:prSet/>
      <dgm:spPr/>
      <dgm:t>
        <a:bodyPr/>
        <a:lstStyle/>
        <a:p>
          <a:endParaRPr lang="en-US"/>
        </a:p>
      </dgm:t>
    </dgm:pt>
    <dgm:pt modelId="{07A2CD7D-D89F-4D24-A5FF-3F6C7D977ED0}" type="pres">
      <dgm:prSet presAssocID="{405498E8-647C-4E7C-A3D8-11D250F6E0DB}" presName="linear" presStyleCnt="0">
        <dgm:presLayoutVars>
          <dgm:animLvl val="lvl"/>
          <dgm:resizeHandles val="exact"/>
        </dgm:presLayoutVars>
      </dgm:prSet>
      <dgm:spPr/>
    </dgm:pt>
    <dgm:pt modelId="{6D6F4FA3-4C62-4579-BC71-3EEA2837F0C4}" type="pres">
      <dgm:prSet presAssocID="{DA01EC56-0264-4042-9CCB-5B1A03CC10AF}" presName="parentText" presStyleLbl="node1" presStyleIdx="0" presStyleCnt="6">
        <dgm:presLayoutVars>
          <dgm:chMax val="0"/>
          <dgm:bulletEnabled val="1"/>
        </dgm:presLayoutVars>
      </dgm:prSet>
      <dgm:spPr/>
    </dgm:pt>
    <dgm:pt modelId="{448C0A4B-861D-4FB5-A900-84F02A447427}" type="pres">
      <dgm:prSet presAssocID="{80242B0C-0D81-4367-9C8B-F1C55C2C41D3}" presName="spacer" presStyleCnt="0"/>
      <dgm:spPr/>
    </dgm:pt>
    <dgm:pt modelId="{C636B007-F377-4791-A771-4A28FD1B3C04}" type="pres">
      <dgm:prSet presAssocID="{C6909A9D-39FB-4A04-BCB1-9EC9AF082A16}" presName="parentText" presStyleLbl="node1" presStyleIdx="1" presStyleCnt="6">
        <dgm:presLayoutVars>
          <dgm:chMax val="0"/>
          <dgm:bulletEnabled val="1"/>
        </dgm:presLayoutVars>
      </dgm:prSet>
      <dgm:spPr/>
    </dgm:pt>
    <dgm:pt modelId="{362D5BDF-2B83-4D57-899B-772769768B65}" type="pres">
      <dgm:prSet presAssocID="{B4F1E40F-72D6-4D1E-B8F0-9CA0BE1DF89B}" presName="spacer" presStyleCnt="0"/>
      <dgm:spPr/>
    </dgm:pt>
    <dgm:pt modelId="{7BC94F3F-4276-4788-B22F-3DD8354FABBE}" type="pres">
      <dgm:prSet presAssocID="{3A3C40A9-90DE-46C6-887B-FFBA6817EED8}" presName="parentText" presStyleLbl="node1" presStyleIdx="2" presStyleCnt="6">
        <dgm:presLayoutVars>
          <dgm:chMax val="0"/>
          <dgm:bulletEnabled val="1"/>
        </dgm:presLayoutVars>
      </dgm:prSet>
      <dgm:spPr/>
    </dgm:pt>
    <dgm:pt modelId="{24FC046C-B8C3-4DA4-8CB8-63E8F2A74CC3}" type="pres">
      <dgm:prSet presAssocID="{4874FD59-5A51-4E55-89B0-D0BB9D9EBFB8}" presName="spacer" presStyleCnt="0"/>
      <dgm:spPr/>
    </dgm:pt>
    <dgm:pt modelId="{C138F2D5-938C-4A9D-A029-7363103F5107}" type="pres">
      <dgm:prSet presAssocID="{8A337566-0750-44A8-84C3-BA81A9299FB1}" presName="parentText" presStyleLbl="node1" presStyleIdx="3" presStyleCnt="6">
        <dgm:presLayoutVars>
          <dgm:chMax val="0"/>
          <dgm:bulletEnabled val="1"/>
        </dgm:presLayoutVars>
      </dgm:prSet>
      <dgm:spPr/>
    </dgm:pt>
    <dgm:pt modelId="{9208225C-5EF8-43D3-8E09-E363BB7A3712}" type="pres">
      <dgm:prSet presAssocID="{5882DBF3-C3B8-4551-85C1-E624DF1851D8}" presName="spacer" presStyleCnt="0"/>
      <dgm:spPr/>
    </dgm:pt>
    <dgm:pt modelId="{C7186DBF-2C69-47FE-B5FF-9E7163000657}" type="pres">
      <dgm:prSet presAssocID="{8FB3B3A8-9E1E-41A8-AED5-8EEB280E4865}" presName="parentText" presStyleLbl="node1" presStyleIdx="4" presStyleCnt="6">
        <dgm:presLayoutVars>
          <dgm:chMax val="0"/>
          <dgm:bulletEnabled val="1"/>
        </dgm:presLayoutVars>
      </dgm:prSet>
      <dgm:spPr/>
    </dgm:pt>
    <dgm:pt modelId="{32F3C99F-504E-4A9E-B3D0-D563D685D99E}" type="pres">
      <dgm:prSet presAssocID="{95A44110-91E2-483F-8865-C9AEA3B696C2}" presName="spacer" presStyleCnt="0"/>
      <dgm:spPr/>
    </dgm:pt>
    <dgm:pt modelId="{BB213C10-97F8-4347-ACD3-611AE9AE126C}" type="pres">
      <dgm:prSet presAssocID="{EF3CAB9A-EE38-463E-AD63-39BBA602D517}" presName="parentText" presStyleLbl="node1" presStyleIdx="5" presStyleCnt="6">
        <dgm:presLayoutVars>
          <dgm:chMax val="0"/>
          <dgm:bulletEnabled val="1"/>
        </dgm:presLayoutVars>
      </dgm:prSet>
      <dgm:spPr/>
    </dgm:pt>
  </dgm:ptLst>
  <dgm:cxnLst>
    <dgm:cxn modelId="{E8725708-68D9-45C8-BD3E-287E681A73FB}" srcId="{405498E8-647C-4E7C-A3D8-11D250F6E0DB}" destId="{DA01EC56-0264-4042-9CCB-5B1A03CC10AF}" srcOrd="0" destOrd="0" parTransId="{FF03DCDB-DFA4-4052-8517-D4E9400E1F02}" sibTransId="{80242B0C-0D81-4367-9C8B-F1C55C2C41D3}"/>
    <dgm:cxn modelId="{BAFCF71A-6218-4CD0-8ACE-EC4B3AC35D72}" type="presOf" srcId="{EF3CAB9A-EE38-463E-AD63-39BBA602D517}" destId="{BB213C10-97F8-4347-ACD3-611AE9AE126C}" srcOrd="0" destOrd="0" presId="urn:microsoft.com/office/officeart/2005/8/layout/vList2"/>
    <dgm:cxn modelId="{0BF04C32-296F-4BD0-8ABF-AEAE521061DD}" srcId="{405498E8-647C-4E7C-A3D8-11D250F6E0DB}" destId="{8A337566-0750-44A8-84C3-BA81A9299FB1}" srcOrd="3" destOrd="0" parTransId="{EB87CCBE-5D9E-4B96-8C78-2FA40727133D}" sibTransId="{5882DBF3-C3B8-4551-85C1-E624DF1851D8}"/>
    <dgm:cxn modelId="{F4EE9641-BCC1-46F4-88A0-D9004F117542}" srcId="{405498E8-647C-4E7C-A3D8-11D250F6E0DB}" destId="{3A3C40A9-90DE-46C6-887B-FFBA6817EED8}" srcOrd="2" destOrd="0" parTransId="{568888AE-64F4-4FDD-AE09-CAE4C50A2E9C}" sibTransId="{4874FD59-5A51-4E55-89B0-D0BB9D9EBFB8}"/>
    <dgm:cxn modelId="{E91F3462-97CD-4AEC-9CC4-B73774E2CBC6}" srcId="{405498E8-647C-4E7C-A3D8-11D250F6E0DB}" destId="{8FB3B3A8-9E1E-41A8-AED5-8EEB280E4865}" srcOrd="4" destOrd="0" parTransId="{011681AC-D046-4F2F-A475-FB5E6683EE3E}" sibTransId="{95A44110-91E2-483F-8865-C9AEA3B696C2}"/>
    <dgm:cxn modelId="{712F4246-4ED8-4374-B214-AAAD4A6CC4E7}" srcId="{405498E8-647C-4E7C-A3D8-11D250F6E0DB}" destId="{C6909A9D-39FB-4A04-BCB1-9EC9AF082A16}" srcOrd="1" destOrd="0" parTransId="{B5C2A9FD-78AB-483A-B54A-FBBC65F477A8}" sibTransId="{B4F1E40F-72D6-4D1E-B8F0-9CA0BE1DF89B}"/>
    <dgm:cxn modelId="{54AA824A-5D3D-4889-A61D-A173CBD69F42}" type="presOf" srcId="{405498E8-647C-4E7C-A3D8-11D250F6E0DB}" destId="{07A2CD7D-D89F-4D24-A5FF-3F6C7D977ED0}" srcOrd="0" destOrd="0" presId="urn:microsoft.com/office/officeart/2005/8/layout/vList2"/>
    <dgm:cxn modelId="{FF391E52-7A28-4C2D-880A-155E9B6FD116}" type="presOf" srcId="{DA01EC56-0264-4042-9CCB-5B1A03CC10AF}" destId="{6D6F4FA3-4C62-4579-BC71-3EEA2837F0C4}" srcOrd="0" destOrd="0" presId="urn:microsoft.com/office/officeart/2005/8/layout/vList2"/>
    <dgm:cxn modelId="{4F86D274-28D4-4EB3-A33E-1C9414D8972D}" type="presOf" srcId="{8FB3B3A8-9E1E-41A8-AED5-8EEB280E4865}" destId="{C7186DBF-2C69-47FE-B5FF-9E7163000657}" srcOrd="0" destOrd="0" presId="urn:microsoft.com/office/officeart/2005/8/layout/vList2"/>
    <dgm:cxn modelId="{99CEBB93-B088-4A70-92B5-3A00C3154CE8}" type="presOf" srcId="{8A337566-0750-44A8-84C3-BA81A9299FB1}" destId="{C138F2D5-938C-4A9D-A029-7363103F5107}" srcOrd="0" destOrd="0" presId="urn:microsoft.com/office/officeart/2005/8/layout/vList2"/>
    <dgm:cxn modelId="{AAF86297-A42B-4C30-9426-B8D6DDB9FF8C}" type="presOf" srcId="{C6909A9D-39FB-4A04-BCB1-9EC9AF082A16}" destId="{C636B007-F377-4791-A771-4A28FD1B3C04}" srcOrd="0" destOrd="0" presId="urn:microsoft.com/office/officeart/2005/8/layout/vList2"/>
    <dgm:cxn modelId="{EFCF81C3-D9C2-4206-BF08-82F2027DFF5C}" type="presOf" srcId="{3A3C40A9-90DE-46C6-887B-FFBA6817EED8}" destId="{7BC94F3F-4276-4788-B22F-3DD8354FABBE}" srcOrd="0" destOrd="0" presId="urn:microsoft.com/office/officeart/2005/8/layout/vList2"/>
    <dgm:cxn modelId="{BD5E81D3-A67C-4C70-A945-E7ABB83C30C6}" srcId="{405498E8-647C-4E7C-A3D8-11D250F6E0DB}" destId="{EF3CAB9A-EE38-463E-AD63-39BBA602D517}" srcOrd="5" destOrd="0" parTransId="{458410E5-05C7-46B6-BCA0-F447A458DAE3}" sibTransId="{9E0F2CA6-D465-48D9-AA92-6515315826DB}"/>
    <dgm:cxn modelId="{6F4605E3-E7E4-4A1D-B316-FB536B79C970}" type="presParOf" srcId="{07A2CD7D-D89F-4D24-A5FF-3F6C7D977ED0}" destId="{6D6F4FA3-4C62-4579-BC71-3EEA2837F0C4}" srcOrd="0" destOrd="0" presId="urn:microsoft.com/office/officeart/2005/8/layout/vList2"/>
    <dgm:cxn modelId="{1AE3102A-2F70-4C95-B3C6-0D02A26E9F96}" type="presParOf" srcId="{07A2CD7D-D89F-4D24-A5FF-3F6C7D977ED0}" destId="{448C0A4B-861D-4FB5-A900-84F02A447427}" srcOrd="1" destOrd="0" presId="urn:microsoft.com/office/officeart/2005/8/layout/vList2"/>
    <dgm:cxn modelId="{845807AB-E7DF-4390-8C22-81579E341150}" type="presParOf" srcId="{07A2CD7D-D89F-4D24-A5FF-3F6C7D977ED0}" destId="{C636B007-F377-4791-A771-4A28FD1B3C04}" srcOrd="2" destOrd="0" presId="urn:microsoft.com/office/officeart/2005/8/layout/vList2"/>
    <dgm:cxn modelId="{7592E7C9-BB92-465C-B922-07757A9709E7}" type="presParOf" srcId="{07A2CD7D-D89F-4D24-A5FF-3F6C7D977ED0}" destId="{362D5BDF-2B83-4D57-899B-772769768B65}" srcOrd="3" destOrd="0" presId="urn:microsoft.com/office/officeart/2005/8/layout/vList2"/>
    <dgm:cxn modelId="{E46CD715-E11A-4613-9F11-94A6D66A8FF7}" type="presParOf" srcId="{07A2CD7D-D89F-4D24-A5FF-3F6C7D977ED0}" destId="{7BC94F3F-4276-4788-B22F-3DD8354FABBE}" srcOrd="4" destOrd="0" presId="urn:microsoft.com/office/officeart/2005/8/layout/vList2"/>
    <dgm:cxn modelId="{D0F986CF-AAB6-45B1-99A6-412F3E2C6B01}" type="presParOf" srcId="{07A2CD7D-D89F-4D24-A5FF-3F6C7D977ED0}" destId="{24FC046C-B8C3-4DA4-8CB8-63E8F2A74CC3}" srcOrd="5" destOrd="0" presId="urn:microsoft.com/office/officeart/2005/8/layout/vList2"/>
    <dgm:cxn modelId="{DB8BFC84-7A54-4FA7-9809-239124B5D0DC}" type="presParOf" srcId="{07A2CD7D-D89F-4D24-A5FF-3F6C7D977ED0}" destId="{C138F2D5-938C-4A9D-A029-7363103F5107}" srcOrd="6" destOrd="0" presId="urn:microsoft.com/office/officeart/2005/8/layout/vList2"/>
    <dgm:cxn modelId="{95C7B59C-63AE-4162-8B43-53C5D650CDC0}" type="presParOf" srcId="{07A2CD7D-D89F-4D24-A5FF-3F6C7D977ED0}" destId="{9208225C-5EF8-43D3-8E09-E363BB7A3712}" srcOrd="7" destOrd="0" presId="urn:microsoft.com/office/officeart/2005/8/layout/vList2"/>
    <dgm:cxn modelId="{8216251F-9A0D-4259-BEB4-0C20781B465B}" type="presParOf" srcId="{07A2CD7D-D89F-4D24-A5FF-3F6C7D977ED0}" destId="{C7186DBF-2C69-47FE-B5FF-9E7163000657}" srcOrd="8" destOrd="0" presId="urn:microsoft.com/office/officeart/2005/8/layout/vList2"/>
    <dgm:cxn modelId="{F6E19E43-9AB0-4FAD-A25C-FC10AE846C2C}" type="presParOf" srcId="{07A2CD7D-D89F-4D24-A5FF-3F6C7D977ED0}" destId="{32F3C99F-504E-4A9E-B3D0-D563D685D99E}" srcOrd="9" destOrd="0" presId="urn:microsoft.com/office/officeart/2005/8/layout/vList2"/>
    <dgm:cxn modelId="{21822695-EA9E-4B85-89B0-5A8F3530AB27}" type="presParOf" srcId="{07A2CD7D-D89F-4D24-A5FF-3F6C7D977ED0}" destId="{BB213C10-97F8-4347-ACD3-611AE9AE126C}" srcOrd="1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F4FA3-4C62-4579-BC71-3EEA2837F0C4}">
      <dsp:nvSpPr>
        <dsp:cNvPr id="0" name=""/>
        <dsp:cNvSpPr/>
      </dsp:nvSpPr>
      <dsp:spPr>
        <a:xfrm>
          <a:off x="0" y="61073"/>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b="1" kern="1200" dirty="0">
              <a:solidFill>
                <a:schemeClr val="tx1"/>
              </a:solidFill>
            </a:rPr>
            <a:t>La Biblia</a:t>
          </a:r>
          <a:endParaRPr lang="en-US" sz="3400" b="1" kern="1200" dirty="0">
            <a:solidFill>
              <a:schemeClr val="tx1"/>
            </a:solidFill>
          </a:endParaRPr>
        </a:p>
      </dsp:txBody>
      <dsp:txXfrm>
        <a:off x="39809" y="100882"/>
        <a:ext cx="6184022" cy="735872"/>
      </dsp:txXfrm>
    </dsp:sp>
    <dsp:sp modelId="{C636B007-F377-4791-A771-4A28FD1B3C04}">
      <dsp:nvSpPr>
        <dsp:cNvPr id="0" name=""/>
        <dsp:cNvSpPr/>
      </dsp:nvSpPr>
      <dsp:spPr>
        <a:xfrm>
          <a:off x="0" y="974483"/>
          <a:ext cx="6263640" cy="8154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Oración</a:t>
          </a:r>
          <a:endParaRPr lang="en-US" sz="3400" kern="1200"/>
        </a:p>
      </dsp:txBody>
      <dsp:txXfrm>
        <a:off x="39809" y="1014292"/>
        <a:ext cx="6184022" cy="735872"/>
      </dsp:txXfrm>
    </dsp:sp>
    <dsp:sp modelId="{7BC94F3F-4276-4788-B22F-3DD8354FABBE}">
      <dsp:nvSpPr>
        <dsp:cNvPr id="0" name=""/>
        <dsp:cNvSpPr/>
      </dsp:nvSpPr>
      <dsp:spPr>
        <a:xfrm>
          <a:off x="0" y="1887893"/>
          <a:ext cx="6263640" cy="8154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Compañerismo</a:t>
          </a:r>
          <a:endParaRPr lang="en-US" sz="3400" kern="1200"/>
        </a:p>
      </dsp:txBody>
      <dsp:txXfrm>
        <a:off x="39809" y="1927702"/>
        <a:ext cx="6184022" cy="735872"/>
      </dsp:txXfrm>
    </dsp:sp>
    <dsp:sp modelId="{C138F2D5-938C-4A9D-A029-7363103F5107}">
      <dsp:nvSpPr>
        <dsp:cNvPr id="0" name=""/>
        <dsp:cNvSpPr/>
      </dsp:nvSpPr>
      <dsp:spPr>
        <a:xfrm>
          <a:off x="0" y="2801303"/>
          <a:ext cx="6263640"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Culto</a:t>
          </a:r>
          <a:endParaRPr lang="en-US" sz="3400" kern="1200"/>
        </a:p>
      </dsp:txBody>
      <dsp:txXfrm>
        <a:off x="39809" y="2841112"/>
        <a:ext cx="6184022" cy="735872"/>
      </dsp:txXfrm>
    </dsp:sp>
    <dsp:sp modelId="{C7186DBF-2C69-47FE-B5FF-9E7163000657}">
      <dsp:nvSpPr>
        <dsp:cNvPr id="0" name=""/>
        <dsp:cNvSpPr/>
      </dsp:nvSpPr>
      <dsp:spPr>
        <a:xfrm>
          <a:off x="0" y="3714714"/>
          <a:ext cx="6263640" cy="8154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Adoración</a:t>
          </a:r>
          <a:endParaRPr lang="en-US" sz="3400" kern="1200"/>
        </a:p>
      </dsp:txBody>
      <dsp:txXfrm>
        <a:off x="39809" y="3754523"/>
        <a:ext cx="6184022" cy="735872"/>
      </dsp:txXfrm>
    </dsp:sp>
    <dsp:sp modelId="{BB213C10-97F8-4347-ACD3-611AE9AE126C}">
      <dsp:nvSpPr>
        <dsp:cNvPr id="0" name=""/>
        <dsp:cNvSpPr/>
      </dsp:nvSpPr>
      <dsp:spPr>
        <a:xfrm>
          <a:off x="0" y="4628124"/>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Alabanza</a:t>
          </a:r>
          <a:endParaRPr lang="en-US" sz="3400" kern="1200"/>
        </a:p>
      </dsp:txBody>
      <dsp:txXfrm>
        <a:off x="39809" y="4667933"/>
        <a:ext cx="6184022" cy="73587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F4FA3-4C62-4579-BC71-3EEA2837F0C4}">
      <dsp:nvSpPr>
        <dsp:cNvPr id="0" name=""/>
        <dsp:cNvSpPr/>
      </dsp:nvSpPr>
      <dsp:spPr>
        <a:xfrm>
          <a:off x="0" y="61073"/>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Biblia</a:t>
          </a:r>
          <a:endParaRPr lang="en-US" sz="3400" kern="1200"/>
        </a:p>
      </dsp:txBody>
      <dsp:txXfrm>
        <a:off x="39809" y="100882"/>
        <a:ext cx="6184022" cy="735872"/>
      </dsp:txXfrm>
    </dsp:sp>
    <dsp:sp modelId="{C636B007-F377-4791-A771-4A28FD1B3C04}">
      <dsp:nvSpPr>
        <dsp:cNvPr id="0" name=""/>
        <dsp:cNvSpPr/>
      </dsp:nvSpPr>
      <dsp:spPr>
        <a:xfrm>
          <a:off x="0" y="974483"/>
          <a:ext cx="6263640" cy="8154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b="1" kern="1200" dirty="0">
              <a:solidFill>
                <a:schemeClr val="tx1"/>
              </a:solidFill>
            </a:rPr>
            <a:t>La Oración</a:t>
          </a:r>
          <a:endParaRPr lang="en-US" sz="3400" b="1" kern="1200" dirty="0">
            <a:solidFill>
              <a:schemeClr val="tx1"/>
            </a:solidFill>
          </a:endParaRPr>
        </a:p>
      </dsp:txBody>
      <dsp:txXfrm>
        <a:off x="39809" y="1014292"/>
        <a:ext cx="6184022" cy="735872"/>
      </dsp:txXfrm>
    </dsp:sp>
    <dsp:sp modelId="{7BC94F3F-4276-4788-B22F-3DD8354FABBE}">
      <dsp:nvSpPr>
        <dsp:cNvPr id="0" name=""/>
        <dsp:cNvSpPr/>
      </dsp:nvSpPr>
      <dsp:spPr>
        <a:xfrm>
          <a:off x="0" y="1887893"/>
          <a:ext cx="6263640" cy="8154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Compañerismo</a:t>
          </a:r>
          <a:endParaRPr lang="en-US" sz="3400" kern="1200"/>
        </a:p>
      </dsp:txBody>
      <dsp:txXfrm>
        <a:off x="39809" y="1927702"/>
        <a:ext cx="6184022" cy="735872"/>
      </dsp:txXfrm>
    </dsp:sp>
    <dsp:sp modelId="{C138F2D5-938C-4A9D-A029-7363103F5107}">
      <dsp:nvSpPr>
        <dsp:cNvPr id="0" name=""/>
        <dsp:cNvSpPr/>
      </dsp:nvSpPr>
      <dsp:spPr>
        <a:xfrm>
          <a:off x="0" y="2801303"/>
          <a:ext cx="6263640"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Culto</a:t>
          </a:r>
          <a:endParaRPr lang="en-US" sz="3400" kern="1200"/>
        </a:p>
      </dsp:txBody>
      <dsp:txXfrm>
        <a:off x="39809" y="2841112"/>
        <a:ext cx="6184022" cy="735872"/>
      </dsp:txXfrm>
    </dsp:sp>
    <dsp:sp modelId="{C7186DBF-2C69-47FE-B5FF-9E7163000657}">
      <dsp:nvSpPr>
        <dsp:cNvPr id="0" name=""/>
        <dsp:cNvSpPr/>
      </dsp:nvSpPr>
      <dsp:spPr>
        <a:xfrm>
          <a:off x="0" y="3714714"/>
          <a:ext cx="6263640" cy="8154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Adoración</a:t>
          </a:r>
          <a:endParaRPr lang="en-US" sz="3400" kern="1200"/>
        </a:p>
      </dsp:txBody>
      <dsp:txXfrm>
        <a:off x="39809" y="3754523"/>
        <a:ext cx="6184022" cy="735872"/>
      </dsp:txXfrm>
    </dsp:sp>
    <dsp:sp modelId="{BB213C10-97F8-4347-ACD3-611AE9AE126C}">
      <dsp:nvSpPr>
        <dsp:cNvPr id="0" name=""/>
        <dsp:cNvSpPr/>
      </dsp:nvSpPr>
      <dsp:spPr>
        <a:xfrm>
          <a:off x="0" y="4628124"/>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Alabanza</a:t>
          </a:r>
          <a:endParaRPr lang="en-US" sz="3400" kern="1200"/>
        </a:p>
      </dsp:txBody>
      <dsp:txXfrm>
        <a:off x="39809" y="4667933"/>
        <a:ext cx="6184022" cy="7358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F4FA3-4C62-4579-BC71-3EEA2837F0C4}">
      <dsp:nvSpPr>
        <dsp:cNvPr id="0" name=""/>
        <dsp:cNvSpPr/>
      </dsp:nvSpPr>
      <dsp:spPr>
        <a:xfrm>
          <a:off x="0" y="61073"/>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Biblia</a:t>
          </a:r>
          <a:endParaRPr lang="en-US" sz="3400" kern="1200"/>
        </a:p>
      </dsp:txBody>
      <dsp:txXfrm>
        <a:off x="39809" y="100882"/>
        <a:ext cx="6184022" cy="735872"/>
      </dsp:txXfrm>
    </dsp:sp>
    <dsp:sp modelId="{C636B007-F377-4791-A771-4A28FD1B3C04}">
      <dsp:nvSpPr>
        <dsp:cNvPr id="0" name=""/>
        <dsp:cNvSpPr/>
      </dsp:nvSpPr>
      <dsp:spPr>
        <a:xfrm>
          <a:off x="0" y="974483"/>
          <a:ext cx="6263640" cy="8154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Oración</a:t>
          </a:r>
          <a:endParaRPr lang="en-US" sz="3400" kern="1200"/>
        </a:p>
      </dsp:txBody>
      <dsp:txXfrm>
        <a:off x="39809" y="1014292"/>
        <a:ext cx="6184022" cy="735872"/>
      </dsp:txXfrm>
    </dsp:sp>
    <dsp:sp modelId="{7BC94F3F-4276-4788-B22F-3DD8354FABBE}">
      <dsp:nvSpPr>
        <dsp:cNvPr id="0" name=""/>
        <dsp:cNvSpPr/>
      </dsp:nvSpPr>
      <dsp:spPr>
        <a:xfrm>
          <a:off x="0" y="1887893"/>
          <a:ext cx="6263640" cy="8154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b="1" kern="1200" dirty="0">
              <a:solidFill>
                <a:schemeClr val="tx1"/>
              </a:solidFill>
            </a:rPr>
            <a:t>El Compañerismo</a:t>
          </a:r>
          <a:endParaRPr lang="en-US" sz="3400" b="1" kern="1200" dirty="0">
            <a:solidFill>
              <a:schemeClr val="tx1"/>
            </a:solidFill>
          </a:endParaRPr>
        </a:p>
      </dsp:txBody>
      <dsp:txXfrm>
        <a:off x="39809" y="1927702"/>
        <a:ext cx="6184022" cy="735872"/>
      </dsp:txXfrm>
    </dsp:sp>
    <dsp:sp modelId="{C138F2D5-938C-4A9D-A029-7363103F5107}">
      <dsp:nvSpPr>
        <dsp:cNvPr id="0" name=""/>
        <dsp:cNvSpPr/>
      </dsp:nvSpPr>
      <dsp:spPr>
        <a:xfrm>
          <a:off x="0" y="2801303"/>
          <a:ext cx="6263640"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Culto</a:t>
          </a:r>
          <a:endParaRPr lang="en-US" sz="3400" kern="1200"/>
        </a:p>
      </dsp:txBody>
      <dsp:txXfrm>
        <a:off x="39809" y="2841112"/>
        <a:ext cx="6184022" cy="735872"/>
      </dsp:txXfrm>
    </dsp:sp>
    <dsp:sp modelId="{C7186DBF-2C69-47FE-B5FF-9E7163000657}">
      <dsp:nvSpPr>
        <dsp:cNvPr id="0" name=""/>
        <dsp:cNvSpPr/>
      </dsp:nvSpPr>
      <dsp:spPr>
        <a:xfrm>
          <a:off x="0" y="3714714"/>
          <a:ext cx="6263640" cy="8154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Adoración</a:t>
          </a:r>
          <a:endParaRPr lang="en-US" sz="3400" kern="1200"/>
        </a:p>
      </dsp:txBody>
      <dsp:txXfrm>
        <a:off x="39809" y="3754523"/>
        <a:ext cx="6184022" cy="735872"/>
      </dsp:txXfrm>
    </dsp:sp>
    <dsp:sp modelId="{BB213C10-97F8-4347-ACD3-611AE9AE126C}">
      <dsp:nvSpPr>
        <dsp:cNvPr id="0" name=""/>
        <dsp:cNvSpPr/>
      </dsp:nvSpPr>
      <dsp:spPr>
        <a:xfrm>
          <a:off x="0" y="4628124"/>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Alabanza</a:t>
          </a:r>
          <a:endParaRPr lang="en-US" sz="3400" kern="1200"/>
        </a:p>
      </dsp:txBody>
      <dsp:txXfrm>
        <a:off x="39809" y="4667933"/>
        <a:ext cx="6184022" cy="73587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F4FA3-4C62-4579-BC71-3EEA2837F0C4}">
      <dsp:nvSpPr>
        <dsp:cNvPr id="0" name=""/>
        <dsp:cNvSpPr/>
      </dsp:nvSpPr>
      <dsp:spPr>
        <a:xfrm>
          <a:off x="0" y="61073"/>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Biblia</a:t>
          </a:r>
          <a:endParaRPr lang="en-US" sz="3400" kern="1200"/>
        </a:p>
      </dsp:txBody>
      <dsp:txXfrm>
        <a:off x="39809" y="100882"/>
        <a:ext cx="6184022" cy="735872"/>
      </dsp:txXfrm>
    </dsp:sp>
    <dsp:sp modelId="{C636B007-F377-4791-A771-4A28FD1B3C04}">
      <dsp:nvSpPr>
        <dsp:cNvPr id="0" name=""/>
        <dsp:cNvSpPr/>
      </dsp:nvSpPr>
      <dsp:spPr>
        <a:xfrm>
          <a:off x="0" y="974483"/>
          <a:ext cx="6263640" cy="8154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Oración</a:t>
          </a:r>
          <a:endParaRPr lang="en-US" sz="3400" kern="1200"/>
        </a:p>
      </dsp:txBody>
      <dsp:txXfrm>
        <a:off x="39809" y="1014292"/>
        <a:ext cx="6184022" cy="735872"/>
      </dsp:txXfrm>
    </dsp:sp>
    <dsp:sp modelId="{7BC94F3F-4276-4788-B22F-3DD8354FABBE}">
      <dsp:nvSpPr>
        <dsp:cNvPr id="0" name=""/>
        <dsp:cNvSpPr/>
      </dsp:nvSpPr>
      <dsp:spPr>
        <a:xfrm>
          <a:off x="0" y="1887893"/>
          <a:ext cx="6263640" cy="8154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Compañerismo</a:t>
          </a:r>
          <a:endParaRPr lang="en-US" sz="3400" kern="1200"/>
        </a:p>
      </dsp:txBody>
      <dsp:txXfrm>
        <a:off x="39809" y="1927702"/>
        <a:ext cx="6184022" cy="735872"/>
      </dsp:txXfrm>
    </dsp:sp>
    <dsp:sp modelId="{C138F2D5-938C-4A9D-A029-7363103F5107}">
      <dsp:nvSpPr>
        <dsp:cNvPr id="0" name=""/>
        <dsp:cNvSpPr/>
      </dsp:nvSpPr>
      <dsp:spPr>
        <a:xfrm>
          <a:off x="0" y="2801303"/>
          <a:ext cx="6263640"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b="1" kern="1200" dirty="0">
              <a:solidFill>
                <a:schemeClr val="tx1"/>
              </a:solidFill>
            </a:rPr>
            <a:t>El Culto</a:t>
          </a:r>
          <a:endParaRPr lang="en-US" sz="3400" b="1" kern="1200" dirty="0">
            <a:solidFill>
              <a:schemeClr val="tx1"/>
            </a:solidFill>
          </a:endParaRPr>
        </a:p>
      </dsp:txBody>
      <dsp:txXfrm>
        <a:off x="39809" y="2841112"/>
        <a:ext cx="6184022" cy="735872"/>
      </dsp:txXfrm>
    </dsp:sp>
    <dsp:sp modelId="{C7186DBF-2C69-47FE-B5FF-9E7163000657}">
      <dsp:nvSpPr>
        <dsp:cNvPr id="0" name=""/>
        <dsp:cNvSpPr/>
      </dsp:nvSpPr>
      <dsp:spPr>
        <a:xfrm>
          <a:off x="0" y="3714714"/>
          <a:ext cx="6263640" cy="8154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Adoración</a:t>
          </a:r>
          <a:endParaRPr lang="en-US" sz="3400" kern="1200"/>
        </a:p>
      </dsp:txBody>
      <dsp:txXfrm>
        <a:off x="39809" y="3754523"/>
        <a:ext cx="6184022" cy="735872"/>
      </dsp:txXfrm>
    </dsp:sp>
    <dsp:sp modelId="{BB213C10-97F8-4347-ACD3-611AE9AE126C}">
      <dsp:nvSpPr>
        <dsp:cNvPr id="0" name=""/>
        <dsp:cNvSpPr/>
      </dsp:nvSpPr>
      <dsp:spPr>
        <a:xfrm>
          <a:off x="0" y="4628124"/>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Alabanza</a:t>
          </a:r>
          <a:endParaRPr lang="en-US" sz="3400" kern="1200"/>
        </a:p>
      </dsp:txBody>
      <dsp:txXfrm>
        <a:off x="39809" y="4667933"/>
        <a:ext cx="6184022" cy="73587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F4FA3-4C62-4579-BC71-3EEA2837F0C4}">
      <dsp:nvSpPr>
        <dsp:cNvPr id="0" name=""/>
        <dsp:cNvSpPr/>
      </dsp:nvSpPr>
      <dsp:spPr>
        <a:xfrm>
          <a:off x="0" y="61073"/>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Biblia</a:t>
          </a:r>
          <a:endParaRPr lang="en-US" sz="3400" kern="1200"/>
        </a:p>
      </dsp:txBody>
      <dsp:txXfrm>
        <a:off x="39809" y="100882"/>
        <a:ext cx="6184022" cy="735872"/>
      </dsp:txXfrm>
    </dsp:sp>
    <dsp:sp modelId="{C636B007-F377-4791-A771-4A28FD1B3C04}">
      <dsp:nvSpPr>
        <dsp:cNvPr id="0" name=""/>
        <dsp:cNvSpPr/>
      </dsp:nvSpPr>
      <dsp:spPr>
        <a:xfrm>
          <a:off x="0" y="974483"/>
          <a:ext cx="6263640" cy="8154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Oración</a:t>
          </a:r>
          <a:endParaRPr lang="en-US" sz="3400" kern="1200"/>
        </a:p>
      </dsp:txBody>
      <dsp:txXfrm>
        <a:off x="39809" y="1014292"/>
        <a:ext cx="6184022" cy="735872"/>
      </dsp:txXfrm>
    </dsp:sp>
    <dsp:sp modelId="{7BC94F3F-4276-4788-B22F-3DD8354FABBE}">
      <dsp:nvSpPr>
        <dsp:cNvPr id="0" name=""/>
        <dsp:cNvSpPr/>
      </dsp:nvSpPr>
      <dsp:spPr>
        <a:xfrm>
          <a:off x="0" y="1887893"/>
          <a:ext cx="6263640" cy="8154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Compañerismo</a:t>
          </a:r>
          <a:endParaRPr lang="en-US" sz="3400" kern="1200"/>
        </a:p>
      </dsp:txBody>
      <dsp:txXfrm>
        <a:off x="39809" y="1927702"/>
        <a:ext cx="6184022" cy="735872"/>
      </dsp:txXfrm>
    </dsp:sp>
    <dsp:sp modelId="{C138F2D5-938C-4A9D-A029-7363103F5107}">
      <dsp:nvSpPr>
        <dsp:cNvPr id="0" name=""/>
        <dsp:cNvSpPr/>
      </dsp:nvSpPr>
      <dsp:spPr>
        <a:xfrm>
          <a:off x="0" y="2801303"/>
          <a:ext cx="6263640"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Culto</a:t>
          </a:r>
          <a:endParaRPr lang="en-US" sz="3400" kern="1200"/>
        </a:p>
      </dsp:txBody>
      <dsp:txXfrm>
        <a:off x="39809" y="2841112"/>
        <a:ext cx="6184022" cy="735872"/>
      </dsp:txXfrm>
    </dsp:sp>
    <dsp:sp modelId="{C7186DBF-2C69-47FE-B5FF-9E7163000657}">
      <dsp:nvSpPr>
        <dsp:cNvPr id="0" name=""/>
        <dsp:cNvSpPr/>
      </dsp:nvSpPr>
      <dsp:spPr>
        <a:xfrm>
          <a:off x="0" y="3714714"/>
          <a:ext cx="6263640" cy="8154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b="1" kern="1200" dirty="0">
              <a:solidFill>
                <a:schemeClr val="tx1"/>
              </a:solidFill>
            </a:rPr>
            <a:t>La Adoración</a:t>
          </a:r>
          <a:endParaRPr lang="en-US" sz="3400" b="1" kern="1200" dirty="0">
            <a:solidFill>
              <a:schemeClr val="tx1"/>
            </a:solidFill>
          </a:endParaRPr>
        </a:p>
      </dsp:txBody>
      <dsp:txXfrm>
        <a:off x="39809" y="3754523"/>
        <a:ext cx="6184022" cy="735872"/>
      </dsp:txXfrm>
    </dsp:sp>
    <dsp:sp modelId="{BB213C10-97F8-4347-ACD3-611AE9AE126C}">
      <dsp:nvSpPr>
        <dsp:cNvPr id="0" name=""/>
        <dsp:cNvSpPr/>
      </dsp:nvSpPr>
      <dsp:spPr>
        <a:xfrm>
          <a:off x="0" y="4628124"/>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Alabanza</a:t>
          </a:r>
          <a:endParaRPr lang="en-US" sz="3400" kern="1200"/>
        </a:p>
      </dsp:txBody>
      <dsp:txXfrm>
        <a:off x="39809" y="4667933"/>
        <a:ext cx="6184022" cy="735872"/>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6F4FA3-4C62-4579-BC71-3EEA2837F0C4}">
      <dsp:nvSpPr>
        <dsp:cNvPr id="0" name=""/>
        <dsp:cNvSpPr/>
      </dsp:nvSpPr>
      <dsp:spPr>
        <a:xfrm>
          <a:off x="0" y="61073"/>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Biblia</a:t>
          </a:r>
          <a:endParaRPr lang="en-US" sz="3400" kern="1200"/>
        </a:p>
      </dsp:txBody>
      <dsp:txXfrm>
        <a:off x="39809" y="100882"/>
        <a:ext cx="6184022" cy="735872"/>
      </dsp:txXfrm>
    </dsp:sp>
    <dsp:sp modelId="{C636B007-F377-4791-A771-4A28FD1B3C04}">
      <dsp:nvSpPr>
        <dsp:cNvPr id="0" name=""/>
        <dsp:cNvSpPr/>
      </dsp:nvSpPr>
      <dsp:spPr>
        <a:xfrm>
          <a:off x="0" y="974483"/>
          <a:ext cx="6263640" cy="81549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Oración</a:t>
          </a:r>
          <a:endParaRPr lang="en-US" sz="3400" kern="1200"/>
        </a:p>
      </dsp:txBody>
      <dsp:txXfrm>
        <a:off x="39809" y="1014292"/>
        <a:ext cx="6184022" cy="735872"/>
      </dsp:txXfrm>
    </dsp:sp>
    <dsp:sp modelId="{7BC94F3F-4276-4788-B22F-3DD8354FABBE}">
      <dsp:nvSpPr>
        <dsp:cNvPr id="0" name=""/>
        <dsp:cNvSpPr/>
      </dsp:nvSpPr>
      <dsp:spPr>
        <a:xfrm>
          <a:off x="0" y="1887893"/>
          <a:ext cx="6263640" cy="81549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Compañerismo</a:t>
          </a:r>
          <a:endParaRPr lang="en-US" sz="3400" kern="1200"/>
        </a:p>
      </dsp:txBody>
      <dsp:txXfrm>
        <a:off x="39809" y="1927702"/>
        <a:ext cx="6184022" cy="735872"/>
      </dsp:txXfrm>
    </dsp:sp>
    <dsp:sp modelId="{C138F2D5-938C-4A9D-A029-7363103F5107}">
      <dsp:nvSpPr>
        <dsp:cNvPr id="0" name=""/>
        <dsp:cNvSpPr/>
      </dsp:nvSpPr>
      <dsp:spPr>
        <a:xfrm>
          <a:off x="0" y="2801303"/>
          <a:ext cx="6263640" cy="81549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El Culto</a:t>
          </a:r>
          <a:endParaRPr lang="en-US" sz="3400" kern="1200"/>
        </a:p>
      </dsp:txBody>
      <dsp:txXfrm>
        <a:off x="39809" y="2841112"/>
        <a:ext cx="6184022" cy="735872"/>
      </dsp:txXfrm>
    </dsp:sp>
    <dsp:sp modelId="{C7186DBF-2C69-47FE-B5FF-9E7163000657}">
      <dsp:nvSpPr>
        <dsp:cNvPr id="0" name=""/>
        <dsp:cNvSpPr/>
      </dsp:nvSpPr>
      <dsp:spPr>
        <a:xfrm>
          <a:off x="0" y="3714714"/>
          <a:ext cx="6263640" cy="81549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kern="1200"/>
            <a:t>La Adoración</a:t>
          </a:r>
          <a:endParaRPr lang="en-US" sz="3400" kern="1200"/>
        </a:p>
      </dsp:txBody>
      <dsp:txXfrm>
        <a:off x="39809" y="3754523"/>
        <a:ext cx="6184022" cy="735872"/>
      </dsp:txXfrm>
    </dsp:sp>
    <dsp:sp modelId="{BB213C10-97F8-4347-ACD3-611AE9AE126C}">
      <dsp:nvSpPr>
        <dsp:cNvPr id="0" name=""/>
        <dsp:cNvSpPr/>
      </dsp:nvSpPr>
      <dsp:spPr>
        <a:xfrm>
          <a:off x="0" y="4628124"/>
          <a:ext cx="6263640" cy="81549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29540" tIns="129540" rIns="129540" bIns="129540" numCol="1" spcCol="1270" anchor="ctr" anchorCtr="0">
          <a:noAutofit/>
        </a:bodyPr>
        <a:lstStyle/>
        <a:p>
          <a:pPr marL="0" lvl="0" indent="0" algn="l" defTabSz="1511300">
            <a:lnSpc>
              <a:spcPct val="90000"/>
            </a:lnSpc>
            <a:spcBef>
              <a:spcPct val="0"/>
            </a:spcBef>
            <a:spcAft>
              <a:spcPct val="35000"/>
            </a:spcAft>
            <a:buNone/>
          </a:pPr>
          <a:r>
            <a:rPr lang="es-MX" sz="3400" b="1" kern="1200" dirty="0">
              <a:solidFill>
                <a:schemeClr val="tx1"/>
              </a:solidFill>
            </a:rPr>
            <a:t>La Alabanza</a:t>
          </a:r>
          <a:endParaRPr lang="en-US" sz="3400" b="1" kern="1200" dirty="0">
            <a:solidFill>
              <a:schemeClr val="tx1"/>
            </a:solidFill>
          </a:endParaRPr>
        </a:p>
      </dsp:txBody>
      <dsp:txXfrm>
        <a:off x="39809" y="4667933"/>
        <a:ext cx="6184022" cy="73587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6.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MX"/>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4C83587-56B9-4BF3-ADCD-D1584EBF505D}" type="datetimeFigureOut">
              <a:rPr lang="es-MX" smtClean="0"/>
              <a:t>30/07/2021</a:t>
            </a:fld>
            <a:endParaRPr lang="es-MX"/>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MX"/>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6F2D8C5-2BC4-4C23-A3F8-58E45EAC0083}" type="slidenum">
              <a:rPr lang="es-MX" smtClean="0"/>
              <a:t>‹Nº›</a:t>
            </a:fld>
            <a:endParaRPr lang="es-MX"/>
          </a:p>
        </p:txBody>
      </p:sp>
    </p:spTree>
    <p:extLst>
      <p:ext uri="{BB962C8B-B14F-4D97-AF65-F5344CB8AC3E}">
        <p14:creationId xmlns:p14="http://schemas.microsoft.com/office/powerpoint/2010/main" val="13362387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sz="1200" b="1" dirty="0">
                <a:solidFill>
                  <a:schemeClr val="bg1"/>
                </a:solidFill>
              </a:rPr>
              <a:t>Filipenses 2:12 </a:t>
            </a:r>
            <a:r>
              <a:rPr lang="es-MX" sz="1200" i="1" dirty="0">
                <a:solidFill>
                  <a:schemeClr val="bg1"/>
                </a:solidFill>
              </a:rPr>
              <a:t>Por tanto, amados míos, como siempre habéis obedecido, no como en mi presencia solamente, sino mucho más ahora en mi ausencia, </a:t>
            </a:r>
            <a:r>
              <a:rPr lang="es-MX" sz="1200" b="1" i="1" u="sng" dirty="0">
                <a:solidFill>
                  <a:schemeClr val="bg1"/>
                </a:solidFill>
              </a:rPr>
              <a:t>ocupaos en vuestra salvación con temor y temblor,</a:t>
            </a:r>
          </a:p>
          <a:p>
            <a:pPr marL="171450" indent="-171450">
              <a:buFont typeface="Arial" panose="020B0604020202020204" pitchFamily="34" charset="0"/>
              <a:buChar char="•"/>
            </a:pPr>
            <a:r>
              <a:rPr lang="es-MX" dirty="0"/>
              <a:t>La salvación de tu alma no es como un seguro de coche. Una vez que lo tienes, nunca jamás piensas en ello hasta que tienes un accidente. </a:t>
            </a:r>
          </a:p>
          <a:p>
            <a:pPr marL="171450" indent="-171450">
              <a:buFont typeface="Arial" panose="020B0604020202020204" pitchFamily="34" charset="0"/>
              <a:buChar char="•"/>
            </a:pPr>
            <a:r>
              <a:rPr lang="es-MX" dirty="0"/>
              <a:t>La salvación es algo activa, que demanda tiempo, atención, energía, tu compromiso y devoción.</a:t>
            </a:r>
          </a:p>
          <a:p>
            <a:pPr marL="171450" indent="-171450">
              <a:buFont typeface="Arial" panose="020B0604020202020204" pitchFamily="34" charset="0"/>
              <a:buChar char="•"/>
            </a:pPr>
            <a:r>
              <a:rPr lang="es-MX" dirty="0"/>
              <a:t>Si no haces estos, </a:t>
            </a:r>
            <a:r>
              <a:rPr lang="es-MX" b="1" u="sng" dirty="0"/>
              <a:t>no vas</a:t>
            </a:r>
            <a:r>
              <a:rPr lang="es-MX" b="1" u="none" dirty="0"/>
              <a:t> </a:t>
            </a:r>
            <a:r>
              <a:rPr lang="es-MX" dirty="0"/>
              <a:t>a perder tu salvación. Pero la falta de interés o energía en tu salvación </a:t>
            </a:r>
            <a:r>
              <a:rPr lang="es-MX" b="1" u="sng" dirty="0"/>
              <a:t>causará muchos problemas para ti</a:t>
            </a:r>
            <a:r>
              <a:rPr lang="es-MX" dirty="0"/>
              <a:t>.</a:t>
            </a:r>
          </a:p>
          <a:p>
            <a:pPr marL="171450" indent="-171450">
              <a:buFont typeface="Arial" panose="020B0604020202020204" pitchFamily="34" charset="0"/>
              <a:buChar char="•"/>
            </a:pPr>
            <a:r>
              <a:rPr lang="es-MX" dirty="0"/>
              <a:t>Una vez que aceptas al Salvador Jesús, debes ocuparte en esta salvación </a:t>
            </a:r>
            <a:r>
              <a:rPr lang="es-MX" b="1" u="sng" dirty="0"/>
              <a:t>con temor y temblor</a:t>
            </a:r>
            <a:r>
              <a:rPr lang="es-MX" dirty="0"/>
              <a:t>, porque </a:t>
            </a:r>
            <a:r>
              <a:rPr lang="es-MX" b="1" u="sng" dirty="0"/>
              <a:t>Dios es sa</a:t>
            </a:r>
            <a:r>
              <a:rPr lang="es-MX" b="1" u="none" dirty="0"/>
              <a:t>nt</a:t>
            </a:r>
            <a:r>
              <a:rPr lang="es-MX" b="1" u="sng" dirty="0"/>
              <a:t>o</a:t>
            </a:r>
            <a:r>
              <a:rPr lang="es-MX" dirty="0"/>
              <a:t>, y </a:t>
            </a:r>
            <a:r>
              <a:rPr lang="es-MX" b="1" u="sng" dirty="0"/>
              <a:t>no aguanta gente informal y sin seriedad </a:t>
            </a:r>
            <a:r>
              <a:rPr lang="es-MX" dirty="0"/>
              <a:t>en las cosas de Dios.</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a:t>
            </a:fld>
            <a:endParaRPr lang="es-MX"/>
          </a:p>
        </p:txBody>
      </p:sp>
    </p:spTree>
    <p:extLst>
      <p:ext uri="{BB962C8B-B14F-4D97-AF65-F5344CB8AC3E}">
        <p14:creationId xmlns:p14="http://schemas.microsoft.com/office/powerpoint/2010/main" val="388118139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dirty="0"/>
              <a:t>Cristianos, tan santos y piadosos que sean, todavía tienen pecado, todavía pecan.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dirty="0"/>
              <a:t>La respuesta a nuestros pecados es de confesarlos a Cristo.</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dirty="0"/>
              <a:t>Dios nos perdonar de estos pecados también.</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dirty="0"/>
              <a:t>Dios nos promete de limpiarnos de toda maldad. Es una promesa, es un hecho de parte de Dios.</a:t>
            </a:r>
          </a:p>
          <a:p>
            <a:pPr marL="228600" marR="0" lvl="0" indent="-228600" algn="l" defTabSz="914400" rtl="0" eaLnBrk="1" fontAlgn="auto" latinLnBrk="0" hangingPunct="1">
              <a:lnSpc>
                <a:spcPct val="100000"/>
              </a:lnSpc>
              <a:spcBef>
                <a:spcPts val="0"/>
              </a:spcBef>
              <a:spcAft>
                <a:spcPts val="0"/>
              </a:spcAft>
              <a:buClrTx/>
              <a:buSzTx/>
              <a:buFont typeface="+mj-lt"/>
              <a:buAutoNum type="arabicPeriod"/>
              <a:tabLst/>
              <a:defRPr/>
            </a:pPr>
            <a:r>
              <a:rPr lang="es-MX" dirty="0"/>
              <a:t>Pero se ve muy claramente que esta promesa es en progreso. Avanzamos poco a poco en ello. Esta es la vida cristiana. El crecimiento como discípulo de Jesucristo.</a:t>
            </a:r>
          </a:p>
          <a:p>
            <a:endParaRPr lang="es-MX" dirty="0"/>
          </a:p>
        </p:txBody>
      </p:sp>
      <p:sp>
        <p:nvSpPr>
          <p:cNvPr id="4" name="Marcador de número de diapositiva 3"/>
          <p:cNvSpPr>
            <a:spLocks noGrp="1"/>
          </p:cNvSpPr>
          <p:nvPr>
            <p:ph type="sldNum" sz="quarter" idx="5"/>
          </p:nvPr>
        </p:nvSpPr>
        <p:spPr/>
        <p:txBody>
          <a:bodyPr/>
          <a:lstStyle/>
          <a:p>
            <a:fld id="{B6F2D8C5-2BC4-4C23-A3F8-58E45EAC0083}" type="slidenum">
              <a:rPr lang="es-MX" smtClean="0"/>
              <a:t>10</a:t>
            </a:fld>
            <a:endParaRPr lang="es-MX"/>
          </a:p>
        </p:txBody>
      </p:sp>
    </p:spTree>
    <p:extLst>
      <p:ext uri="{BB962C8B-B14F-4D97-AF65-F5344CB8AC3E}">
        <p14:creationId xmlns:p14="http://schemas.microsoft.com/office/powerpoint/2010/main" val="248613949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La fe es de creer como algo muy cierto lo que no se puede ver la evidencia de ello.</a:t>
            </a:r>
          </a:p>
          <a:p>
            <a:pPr marL="171450" indent="-171450">
              <a:buFont typeface="Arial" panose="020B0604020202020204" pitchFamily="34" charset="0"/>
              <a:buChar char="•"/>
            </a:pPr>
            <a:r>
              <a:rPr lang="es-MX" dirty="0"/>
              <a:t>Dios habló, y luego el mundo existió de la nada. No hay explicación de cómo esto puede llegar a ser, pero todo cristiano cree todo lo que Dios le dice, le declara en manera de explicación, y que esta persona debe obedecer todo lo que Dios le manda por la Biblia.</a:t>
            </a:r>
          </a:p>
          <a:p>
            <a:pPr marL="171450" indent="-171450">
              <a:buFont typeface="Arial" panose="020B0604020202020204" pitchFamily="34" charset="0"/>
              <a:buChar char="•"/>
            </a:pPr>
            <a:r>
              <a:rPr lang="es-MX" dirty="0"/>
              <a:t>Esta se llama fe. Es la esencia de la salvación, la esencia de la vida cristiana.</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11</a:t>
            </a:fld>
            <a:endParaRPr lang="es-MX"/>
          </a:p>
        </p:txBody>
      </p:sp>
    </p:spTree>
    <p:extLst>
      <p:ext uri="{BB962C8B-B14F-4D97-AF65-F5344CB8AC3E}">
        <p14:creationId xmlns:p14="http://schemas.microsoft.com/office/powerpoint/2010/main" val="365768276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Pero tu fe verdadera, lo que actualmente crees, causa evidencias en tu vida, o algo como obras.</a:t>
            </a:r>
          </a:p>
          <a:p>
            <a:pPr marL="171450" indent="-171450" algn="l">
              <a:buFont typeface="Arial" panose="020B0604020202020204" pitchFamily="34" charset="0"/>
              <a:buChar char="•"/>
            </a:pPr>
            <a:r>
              <a:rPr lang="es-MX" b="1" dirty="0"/>
              <a:t>Santiago 2:18 </a:t>
            </a:r>
            <a:r>
              <a:rPr lang="es-MX" i="1" dirty="0"/>
              <a:t>Pero alguno dirá: Tú tienes fe, y yo tengo obras. Muéstrame tu fe sin tus obras, y yo te mostraré mi fe por mis obras.</a:t>
            </a:r>
          </a:p>
          <a:p>
            <a:pPr marL="171450" indent="-171450">
              <a:buFont typeface="Arial" panose="020B0604020202020204" pitchFamily="34" charset="0"/>
              <a:buChar char="•"/>
            </a:pPr>
            <a:r>
              <a:rPr lang="es-MX" dirty="0"/>
              <a:t>Buenas obras no salvan a nadie.</a:t>
            </a:r>
          </a:p>
          <a:p>
            <a:pPr marL="171450" indent="-171450">
              <a:buFont typeface="Arial" panose="020B0604020202020204" pitchFamily="34" charset="0"/>
              <a:buChar char="•"/>
            </a:pPr>
            <a:r>
              <a:rPr lang="es-MX" dirty="0"/>
              <a:t>Pero tampoco abre que uno puede tener fe, y esta fe no produce nada en tu vida. La verdadera fe va a causarte de cambiar, y el resultado es que llegas a ser como tu Salvador, a quien te salvó.</a:t>
            </a:r>
            <a:endParaRPr lang="es-MX" noProof="0" dirty="0"/>
          </a:p>
          <a:p>
            <a:pPr marL="171450" indent="-171450">
              <a:buFont typeface="Arial" panose="020B0604020202020204" pitchFamily="34" charset="0"/>
              <a:buChar char="•"/>
            </a:pPr>
            <a:r>
              <a:rPr lang="es-MX" noProof="0" dirty="0"/>
              <a:t>La verdadera fe causa buenas obras. Los que confunden esto lo tiene al reverse. Fe viene primero, y buenas obras siguen la fe después. </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12</a:t>
            </a:fld>
            <a:endParaRPr lang="es-MX"/>
          </a:p>
        </p:txBody>
      </p:sp>
    </p:spTree>
    <p:extLst>
      <p:ext uri="{BB962C8B-B14F-4D97-AF65-F5344CB8AC3E}">
        <p14:creationId xmlns:p14="http://schemas.microsoft.com/office/powerpoint/2010/main" val="118312819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Cada persona está edificando su propia casa. Pero las bases sobre las cuales construyas la casa de tu vida es el chiste aquí. ¿Cuáles son?</a:t>
            </a:r>
          </a:p>
          <a:p>
            <a:pPr marL="228600" indent="-228600">
              <a:buFont typeface="+mj-lt"/>
              <a:buAutoNum type="arabicPeriod"/>
            </a:pPr>
            <a:r>
              <a:rPr lang="es-MX" dirty="0"/>
              <a:t>La Biblia, las Escrituras. Como nuevo creyente tienes que leer actualmente y estudiar la Biblia. Predicaciones, clases de escuela dominical, libros, sitios cristianos en el Internet, etc. pueden ayudarte, pero no hay sustituto al simple leer las Escrituras y meditar sobre ellas.</a:t>
            </a:r>
          </a:p>
          <a:p>
            <a:pPr marL="228600" indent="-228600">
              <a:buFont typeface="+mj-lt"/>
              <a:buAutoNum type="arabicPeriod"/>
            </a:pPr>
            <a:r>
              <a:rPr lang="es-MX" dirty="0"/>
              <a:t>Oyes “la Palabra de Dios” y la haces. Muy simple, pero Jesús es así en sus predicaciones.</a:t>
            </a:r>
          </a:p>
          <a:p>
            <a:pPr marL="228600" indent="-228600">
              <a:buFont typeface="+mj-lt"/>
              <a:buAutoNum type="arabicPeriod"/>
            </a:pPr>
            <a:r>
              <a:rPr lang="es-MX" dirty="0"/>
              <a:t>El ejemplo moral de Jesucristo. Tenemos la vida y enseñanzas de Jesús para guiarnos. Esto es para darnos este patrón moral. Cómo Jesús actuó, cómo habló. Cómo se portó. Simplemente copias la moralidad de Jesús, y ya vas muy adelantado en ser su discípulo.</a:t>
            </a:r>
          </a:p>
          <a:p>
            <a:pPr marL="228600" indent="-228600">
              <a:buFont typeface="+mj-lt"/>
              <a:buAutoNum type="arabicPeriod"/>
            </a:pPr>
            <a:endParaRPr lang="es-MX" dirty="0"/>
          </a:p>
        </p:txBody>
      </p:sp>
      <p:sp>
        <p:nvSpPr>
          <p:cNvPr id="4" name="Marcador de número de diapositiva 3"/>
          <p:cNvSpPr>
            <a:spLocks noGrp="1"/>
          </p:cNvSpPr>
          <p:nvPr>
            <p:ph type="sldNum" sz="quarter" idx="5"/>
          </p:nvPr>
        </p:nvSpPr>
        <p:spPr/>
        <p:txBody>
          <a:bodyPr/>
          <a:lstStyle/>
          <a:p>
            <a:fld id="{B6F2D8C5-2BC4-4C23-A3F8-58E45EAC0083}" type="slidenum">
              <a:rPr lang="es-MX" smtClean="0"/>
              <a:t>13</a:t>
            </a:fld>
            <a:endParaRPr lang="es-MX"/>
          </a:p>
        </p:txBody>
      </p:sp>
    </p:spTree>
    <p:extLst>
      <p:ext uri="{BB962C8B-B14F-4D97-AF65-F5344CB8AC3E}">
        <p14:creationId xmlns:p14="http://schemas.microsoft.com/office/powerpoint/2010/main" val="17562275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Mucha gente ponen mucho peso sobre si algo es popular. Si muchos dicen sí o dicen no… es cómo avaloran si algo es cierto o no, si van a seguirlo o no.</a:t>
            </a:r>
          </a:p>
          <a:p>
            <a:pPr marL="171450" indent="-171450">
              <a:buFont typeface="Arial" panose="020B0604020202020204" pitchFamily="34" charset="0"/>
              <a:buChar char="•"/>
            </a:pPr>
            <a:r>
              <a:rPr lang="es-MX" dirty="0"/>
              <a:t>Jesús enseñó que la mayoría de las personas en este mundo van al infierno porque no le creen como su Salvador personal. No le han recibido a Jesús. </a:t>
            </a:r>
          </a:p>
          <a:p>
            <a:pPr marL="171450" indent="-171450">
              <a:buFont typeface="Arial" panose="020B0604020202020204" pitchFamily="34" charset="0"/>
              <a:buChar char="•"/>
            </a:pPr>
            <a:r>
              <a:rPr lang="es-MX" dirty="0"/>
              <a:t>Dios exige que sus hijos tienen valor moral, una fuerza espiritual adentro de sí para pararse en contra de esta fuerte corriente del presión de otros. Tienen que seguir a Dios ni modo si lo demás del mundo rechaza este camino angosto (un sí la mayoría va a rechazarlo).</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14</a:t>
            </a:fld>
            <a:endParaRPr lang="es-MX"/>
          </a:p>
        </p:txBody>
      </p:sp>
    </p:spTree>
    <p:extLst>
      <p:ext uri="{BB962C8B-B14F-4D97-AF65-F5344CB8AC3E}">
        <p14:creationId xmlns:p14="http://schemas.microsoft.com/office/powerpoint/2010/main" val="23214263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En los ojos de Dios, Él ve tu corazón. Pero según que Él ve el asunto, lo que eres produce los hechos de tu vida. Somos pecadores, entonces pecamos. Si uno es un hijo de Dios, no es porque hace buenas obras, sino porque ha nacido de nuevo espiritualmente. Tiene la vida espiritual de Cristo y el Espíritu Santo morando adentro de la persona. </a:t>
            </a:r>
          </a:p>
          <a:p>
            <a:pPr marL="171450" indent="-171450">
              <a:buFont typeface="Arial" panose="020B0604020202020204" pitchFamily="34" charset="0"/>
              <a:buChar char="•"/>
            </a:pPr>
            <a:r>
              <a:rPr lang="es-MX" dirty="0"/>
              <a:t>Entonces la persona quiere las cosas de Dios porque es salvo. No debe ser tanta pelea para que leas tu Biblia, ores, congregues, ofrendes, etc. Debe nacer naturalmente en tu corazón si sigues la dirección del Espíritu Santo.</a:t>
            </a:r>
          </a:p>
          <a:p>
            <a:pPr marL="171450" indent="-171450">
              <a:buFont typeface="Arial" panose="020B0604020202020204" pitchFamily="34" charset="0"/>
              <a:buChar char="•"/>
            </a:pPr>
            <a:r>
              <a:rPr lang="es-MX" dirty="0"/>
              <a:t>Uno debe dejar pecado PORQUE LA PERSONA MISMA NO QUIERE SER ESTE TIPO DE PERSONA.</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15</a:t>
            </a:fld>
            <a:endParaRPr lang="es-MX"/>
          </a:p>
        </p:txBody>
      </p:sp>
    </p:spTree>
    <p:extLst>
      <p:ext uri="{BB962C8B-B14F-4D97-AF65-F5344CB8AC3E}">
        <p14:creationId xmlns:p14="http://schemas.microsoft.com/office/powerpoint/2010/main" val="215414299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s-MX" b="0" dirty="0"/>
              <a:t>Un cristiano es reconocido por su afinidad a cumplir con la voluntad de Dios el Padre.</a:t>
            </a:r>
          </a:p>
          <a:p>
            <a:pPr marL="171450" indent="-171450">
              <a:buFont typeface="Arial" panose="020B0604020202020204" pitchFamily="34" charset="0"/>
              <a:buChar char="•"/>
            </a:pPr>
            <a:r>
              <a:rPr lang="es-MX" dirty="0"/>
              <a:t>De ponerlo muy francamente, la salvación es de irse a vivir con Dios el Padre en su casa para la eternidad.</a:t>
            </a:r>
          </a:p>
          <a:p>
            <a:pPr marL="171450" indent="-171450">
              <a:buFont typeface="Arial" panose="020B0604020202020204" pitchFamily="34" charset="0"/>
              <a:buChar char="•"/>
            </a:pPr>
            <a:r>
              <a:rPr lang="es-MX" dirty="0"/>
              <a:t>Si le amas tanto que quieres encargarle tu vida eterna, debes quererle, obedecerle, y buscarle en todo momento.</a:t>
            </a:r>
          </a:p>
          <a:p>
            <a:pPr marL="171450" indent="-171450">
              <a:buFont typeface="Arial" panose="020B0604020202020204" pitchFamily="34" charset="0"/>
              <a:buChar char="•"/>
            </a:pPr>
            <a:r>
              <a:rPr lang="es-MX" dirty="0"/>
              <a:t>Los malos que quieren puro pecar y andar haciendo Dios enojarse con ellos, es dudable que son hijos verdaderos de Él.</a:t>
            </a:r>
          </a:p>
          <a:p>
            <a:pPr marL="171450" indent="-171450">
              <a:buFont typeface="Arial" panose="020B0604020202020204" pitchFamily="34" charset="0"/>
              <a:buChar char="•"/>
            </a:pPr>
            <a:r>
              <a:rPr lang="es-MX" dirty="0"/>
              <a:t>La cosa más importante de tu salvación es de darse cuenta que es una relación personal entre tu y Dios.</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16</a:t>
            </a:fld>
            <a:endParaRPr lang="es-MX"/>
          </a:p>
        </p:txBody>
      </p:sp>
    </p:spTree>
    <p:extLst>
      <p:ext uri="{BB962C8B-B14F-4D97-AF65-F5344CB8AC3E}">
        <p14:creationId xmlns:p14="http://schemas.microsoft.com/office/powerpoint/2010/main" val="3179742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Tu relación con Dios es muy enfocada en comunicación entre tu y Dios. Mientras tu hablas a Dios por la oración, Dios te habla a ti por su Palabra.</a:t>
            </a:r>
          </a:p>
          <a:p>
            <a:pPr marL="171450" indent="-171450">
              <a:buFont typeface="Arial" panose="020B0604020202020204" pitchFamily="34" charset="0"/>
              <a:buChar char="•"/>
            </a:pPr>
            <a:r>
              <a:rPr lang="es-MX" dirty="0"/>
              <a:t>Lea la Biblia, no nada más o principalmente libros sobre la Biblia. </a:t>
            </a:r>
          </a:p>
          <a:p>
            <a:pPr marL="171450" indent="-171450">
              <a:buFont typeface="Arial" panose="020B0604020202020204" pitchFamily="34" charset="0"/>
              <a:buChar char="•"/>
            </a:pPr>
            <a:r>
              <a:rPr lang="es-MX" dirty="0"/>
              <a:t>Medita sobre lo que quiere Dios decirte por cada versículo.</a:t>
            </a:r>
          </a:p>
          <a:p>
            <a:pPr marL="171450" indent="-171450">
              <a:buFont typeface="Arial" panose="020B0604020202020204" pitchFamily="34" charset="0"/>
              <a:buChar char="•"/>
            </a:pPr>
            <a:r>
              <a:rPr lang="es-MX" dirty="0"/>
              <a:t>Busca sobre todo de realmente entenderlo, y atrás de esto, busca las aplicaciones para tu vida. La Biblia es la guía para tu vida, y por ejemplo, por principio, o por mandamiento Dios te habla. Buscas aplicación para ti.</a:t>
            </a:r>
          </a:p>
          <a:p>
            <a:pPr marL="171450" indent="-171450">
              <a:buFont typeface="Arial" panose="020B0604020202020204" pitchFamily="34" charset="0"/>
              <a:buChar char="•"/>
            </a:pPr>
            <a:r>
              <a:rPr lang="es-MX" dirty="0"/>
              <a:t>Discierne entre las dispensaciones, y aunque mandamientos sobre separación en la vida personal no realmente aplican hoy, son ilustraciones para estos principios, y los principios todavía se aplican.</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17</a:t>
            </a:fld>
            <a:endParaRPr lang="es-MX"/>
          </a:p>
        </p:txBody>
      </p:sp>
    </p:spTree>
    <p:extLst>
      <p:ext uri="{BB962C8B-B14F-4D97-AF65-F5344CB8AC3E}">
        <p14:creationId xmlns:p14="http://schemas.microsoft.com/office/powerpoint/2010/main" val="413820139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oración es un tiempo en que hablas con Dios. Primero sobre todo, la oración no es siempre pedirle vez tras vez para las mismas cosas. </a:t>
            </a:r>
          </a:p>
          <a:p>
            <a:pPr marL="171450" indent="-171450">
              <a:buFont typeface="Arial" panose="020B0604020202020204" pitchFamily="34" charset="0"/>
              <a:buChar char="•"/>
            </a:pPr>
            <a:r>
              <a:rPr lang="es-MX" dirty="0"/>
              <a:t>Hablamos con Dios como hablan entre un marido y una esposa. Observando cosas, pero también buscando su opinión, su parecer.</a:t>
            </a:r>
          </a:p>
          <a:p>
            <a:pPr marL="171450" indent="-171450">
              <a:buFont typeface="Arial" panose="020B0604020202020204" pitchFamily="34" charset="0"/>
              <a:buChar char="•"/>
            </a:pPr>
            <a:r>
              <a:rPr lang="es-MX" dirty="0"/>
              <a:t>Debemos entender la voluntad de Dios, y pedir lo que pedimos de base de lo que Dios quiere más que lo que queremos. Entre las Escrituras y la oración (el buscar la voluntad de Dios y orar esta voluntad a ser realidad en tu vida) entonces </a:t>
            </a:r>
            <a:r>
              <a:rPr lang="es-MX" b="1" u="sng" dirty="0"/>
              <a:t>se emergen los dos (la Palabra de Dios y la oración) a ser una sola cosa</a:t>
            </a:r>
            <a:r>
              <a:rPr lang="es-MX" dirty="0"/>
              <a:t>.</a:t>
            </a:r>
          </a:p>
          <a:p>
            <a:pPr marL="171450" indent="-171450">
              <a:buFont typeface="Arial" panose="020B0604020202020204" pitchFamily="34" charset="0"/>
              <a:buChar char="•"/>
            </a:pPr>
            <a:r>
              <a:rPr lang="es-MX" dirty="0"/>
              <a:t>La oración siempre es saturada con las Escrituras. Por leer, estudiar, y meditar en la Biblia, Dios te contesta la pregunta “¿Qué quiere Dios de ti?”</a:t>
            </a:r>
          </a:p>
          <a:p>
            <a:pPr marL="171450" indent="-171450">
              <a:buFont typeface="Arial" panose="020B0604020202020204" pitchFamily="34" charset="0"/>
              <a:buChar char="•"/>
            </a:pPr>
            <a:r>
              <a:rPr lang="es-MX" dirty="0"/>
              <a:t>Solamente por leer mucho de la Biblia y orar mucho, crecemos.</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18</a:t>
            </a:fld>
            <a:endParaRPr lang="es-MX"/>
          </a:p>
        </p:txBody>
      </p:sp>
    </p:spTree>
    <p:extLst>
      <p:ext uri="{BB962C8B-B14F-4D97-AF65-F5344CB8AC3E}">
        <p14:creationId xmlns:p14="http://schemas.microsoft.com/office/powerpoint/2010/main" val="384234821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Como Dios es el genio de todos los genios, Dios ha construido la iglesia para ayudarnos. </a:t>
            </a:r>
          </a:p>
          <a:p>
            <a:pPr marL="171450" indent="-171450">
              <a:buFont typeface="Arial" panose="020B0604020202020204" pitchFamily="34" charset="0"/>
              <a:buChar char="•"/>
            </a:pPr>
            <a:r>
              <a:rPr lang="es-MX" dirty="0"/>
              <a:t>La iglesia debe ser un cede del amor de Dios, uno para el otro. </a:t>
            </a:r>
            <a:r>
              <a:rPr lang="es-MX" b="1" dirty="0"/>
              <a:t>1 Juan 4:7 </a:t>
            </a:r>
            <a:r>
              <a:rPr lang="es-MX" i="1" dirty="0"/>
              <a:t>Amados, amémonos unos a otros; porque el amor es de Dios. Todo aquel que ama, es nacido de Dios, y conoce a Dios. </a:t>
            </a:r>
            <a:r>
              <a:rPr lang="es-MX" b="1" dirty="0"/>
              <a:t>8 </a:t>
            </a:r>
            <a:r>
              <a:rPr lang="es-MX" i="1" dirty="0"/>
              <a:t>El que no ama, no ha conocido a Dios; porque </a:t>
            </a:r>
            <a:r>
              <a:rPr lang="es-MX" b="1" i="1" u="sng" dirty="0"/>
              <a:t>Dios es amor</a:t>
            </a:r>
            <a:r>
              <a:rPr lang="es-MX" dirty="0"/>
              <a:t>. La mera esencia de Dios es el amor.</a:t>
            </a:r>
          </a:p>
          <a:p>
            <a:pPr marL="171450" indent="-171450">
              <a:buFont typeface="Arial" panose="020B0604020202020204" pitchFamily="34" charset="0"/>
              <a:buChar char="•"/>
            </a:pPr>
            <a:r>
              <a:rPr lang="es-MX" dirty="0"/>
              <a:t>Uno crece por el amor. La iglesia es un taller para el amor fraternal. Recuerdas, “Dios es amor”.  Si no tomas y promueves este amor adentro de tu vida, no tienes la salvación. Lo que Jesús hizo en la cruz tiene que nacer como una semilla en tu corazón y crecer para ser el amor naturalmente en ti. Si esto no pasa, no entiendes el amor de Dios (Jesús murió en la cruz para ti). Eres inconverso todavía.</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19</a:t>
            </a:fld>
            <a:endParaRPr lang="es-MX"/>
          </a:p>
        </p:txBody>
      </p:sp>
    </p:spTree>
    <p:extLst>
      <p:ext uri="{BB962C8B-B14F-4D97-AF65-F5344CB8AC3E}">
        <p14:creationId xmlns:p14="http://schemas.microsoft.com/office/powerpoint/2010/main" val="1506267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Si mueres en este momento, la única esperanza para un verdadero cristiano es que Jesús va a salvarle, porque le ha recibido de ser tu Salvador, por fe en su obra en la cruz. </a:t>
            </a:r>
          </a:p>
          <a:p>
            <a:r>
              <a:rPr lang="es-MX" dirty="0"/>
              <a:t>Su obra magna en la cruz en lugar de que tú mueras y pagues todo en el infierno es lo que entiendes cómo la cosa que te salva.</a:t>
            </a:r>
          </a:p>
          <a:p>
            <a:pPr marL="228600" indent="-228600">
              <a:buFont typeface="+mj-lt"/>
              <a:buAutoNum type="arabicPeriod"/>
            </a:pPr>
            <a:r>
              <a:rPr lang="es-MX" dirty="0"/>
              <a:t>Nada de tus buenas obras te salva</a:t>
            </a:r>
          </a:p>
          <a:p>
            <a:pPr marL="228600" indent="-228600">
              <a:buFont typeface="+mj-lt"/>
              <a:buAutoNum type="arabicPeriod"/>
            </a:pPr>
            <a:r>
              <a:rPr lang="es-MX" dirty="0"/>
              <a:t>Tu fe en Jesucristo es lo que te intercede solamente</a:t>
            </a:r>
          </a:p>
          <a:p>
            <a:pPr marL="228600" indent="-228600">
              <a:buFont typeface="+mj-lt"/>
              <a:buAutoNum type="arabicPeriod"/>
            </a:pPr>
            <a:r>
              <a:rPr lang="es-MX" dirty="0"/>
              <a:t>Todo tu confianza es en Jesús.</a:t>
            </a:r>
          </a:p>
          <a:p>
            <a:pPr marL="0" indent="0">
              <a:buFont typeface="+mj-lt"/>
              <a:buNone/>
            </a:pPr>
            <a:r>
              <a:rPr lang="es-MX" dirty="0"/>
              <a:t>Sobre todo en esta vida, debemos preocuparte demasiado para ser salvo, y estar en el camino correcto.</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2</a:t>
            </a:fld>
            <a:endParaRPr lang="es-MX"/>
          </a:p>
        </p:txBody>
      </p:sp>
    </p:spTree>
    <p:extLst>
      <p:ext uri="{BB962C8B-B14F-4D97-AF65-F5344CB8AC3E}">
        <p14:creationId xmlns:p14="http://schemas.microsoft.com/office/powerpoint/2010/main" val="198714710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Definimos el culto como en el Nuevo Testamento. Principalmente es de tener la lectura de las Escrituras con su exposición y aplicación en el día domingo.</a:t>
            </a:r>
          </a:p>
          <a:p>
            <a:r>
              <a:rPr lang="es-MX" dirty="0"/>
              <a:t>Pero hay otros elementos también. </a:t>
            </a:r>
          </a:p>
          <a:p>
            <a:pPr marL="171450" indent="-171450">
              <a:buFont typeface="Arial" panose="020B0604020202020204" pitchFamily="34" charset="0"/>
              <a:buChar char="•"/>
            </a:pPr>
            <a:r>
              <a:rPr lang="es-MX" dirty="0"/>
              <a:t>Debe haber hermanos presentes, muchos o pocos. </a:t>
            </a:r>
          </a:p>
          <a:p>
            <a:pPr marL="171450" indent="-171450">
              <a:buFont typeface="Arial" panose="020B0604020202020204" pitchFamily="34" charset="0"/>
              <a:buChar char="•"/>
            </a:pPr>
            <a:r>
              <a:rPr lang="es-MX" dirty="0"/>
              <a:t>Debe haber oración, igual que acciones de gracias de ellos, como sus peticiones. </a:t>
            </a:r>
          </a:p>
          <a:p>
            <a:pPr marL="171450" indent="-171450">
              <a:buFont typeface="Arial" panose="020B0604020202020204" pitchFamily="34" charset="0"/>
              <a:buChar char="•"/>
            </a:pPr>
            <a:r>
              <a:rPr lang="es-MX" dirty="0"/>
              <a:t>Debe haber cantos espirituales y himnos.</a:t>
            </a:r>
          </a:p>
          <a:p>
            <a:pPr marL="171450" indent="-171450">
              <a:buFont typeface="Arial" panose="020B0604020202020204" pitchFamily="34" charset="0"/>
              <a:buChar char="•"/>
            </a:pPr>
            <a:r>
              <a:rPr lang="es-MX" dirty="0"/>
              <a:t>Debe haber el recoger de ofrendas y diezmos para la obra de Dios.</a:t>
            </a:r>
          </a:p>
          <a:p>
            <a:pPr marL="0" indent="0">
              <a:buFont typeface="Arial" panose="020B0604020202020204" pitchFamily="34" charset="0"/>
              <a:buNone/>
            </a:pPr>
            <a:r>
              <a:rPr lang="es-MX" dirty="0"/>
              <a:t>No hay sustituto para una buena iglesia en la vida espiritual de un cristiano. Es lo que quiebra su vida espiritual si es mala, o lo que hace su vida un paso corto </a:t>
            </a:r>
            <a:r>
              <a:rPr lang="es-MX"/>
              <a:t>al cielo.</a:t>
            </a:r>
          </a:p>
          <a:p>
            <a:pPr marL="171450" indent="-171450">
              <a:buFont typeface="Arial" panose="020B0604020202020204" pitchFamily="34" charset="0"/>
              <a:buChar char="•"/>
            </a:pPr>
            <a:endParaRPr lang="es-MX" dirty="0"/>
          </a:p>
        </p:txBody>
      </p:sp>
      <p:sp>
        <p:nvSpPr>
          <p:cNvPr id="4" name="Marcador de número de diapositiva 3"/>
          <p:cNvSpPr>
            <a:spLocks noGrp="1"/>
          </p:cNvSpPr>
          <p:nvPr>
            <p:ph type="sldNum" sz="quarter" idx="5"/>
          </p:nvPr>
        </p:nvSpPr>
        <p:spPr/>
        <p:txBody>
          <a:bodyPr/>
          <a:lstStyle/>
          <a:p>
            <a:fld id="{B6F2D8C5-2BC4-4C23-A3F8-58E45EAC0083}" type="slidenum">
              <a:rPr lang="es-MX" smtClean="0"/>
              <a:t>20</a:t>
            </a:fld>
            <a:endParaRPr lang="es-MX"/>
          </a:p>
        </p:txBody>
      </p:sp>
    </p:spTree>
    <p:extLst>
      <p:ext uri="{BB962C8B-B14F-4D97-AF65-F5344CB8AC3E}">
        <p14:creationId xmlns:p14="http://schemas.microsoft.com/office/powerpoint/2010/main" val="156167798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La adoración es un elemento muy esencial en un culto. Por adoración decimos que es el anotar algún versículo y extraer un principio de allí. Es como es el carácter de Dios, o es un principio de Dios, como actúa o querer que nos conducimos, o examina un mandamiento. Por todo esto, fijamos en este punto(s) y sacamos conclusiones sobre como aplicas estas cosas a nosotros y nuestras vidas espirituales.</a:t>
            </a:r>
          </a:p>
          <a:p>
            <a:pPr marL="171450" indent="-171450">
              <a:buFont typeface="Arial" panose="020B0604020202020204" pitchFamily="34" charset="0"/>
              <a:buChar char="•"/>
            </a:pPr>
            <a:r>
              <a:rPr lang="es-MX" dirty="0"/>
              <a:t>Si entendemos que bueno de carácter es Dios, entonces confiamos más y más en Él.</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21</a:t>
            </a:fld>
            <a:endParaRPr lang="es-MX"/>
          </a:p>
        </p:txBody>
      </p:sp>
    </p:spTree>
    <p:extLst>
      <p:ext uri="{BB962C8B-B14F-4D97-AF65-F5344CB8AC3E}">
        <p14:creationId xmlns:p14="http://schemas.microsoft.com/office/powerpoint/2010/main" val="174666629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Teniendo firmemente en la mente que es la adoración, principios sobre el carácter y persona de Dios, ahora entendemos que es la alabanza, que es ejemplos tangibles de Dios obrando por sus principios. En los salmos de alabanza, creyentes compartieron como Dios actuó en sus vidas demostrando su bondad, su misericordia, etc. Aunque no era el tiempo del éxodo, pero ellos recontaban el éxodo como una alabanza. Alabanzas son los hechos de Dios pasados en tu vida (acción de gracias) o en la vida de otros creyentes.</a:t>
            </a:r>
          </a:p>
          <a:p>
            <a:pPr marL="171450" indent="-171450">
              <a:buFont typeface="Arial" panose="020B0604020202020204" pitchFamily="34" charset="0"/>
              <a:buChar char="•"/>
            </a:pPr>
            <a:r>
              <a:rPr lang="es-MX" dirty="0"/>
              <a:t>Recontando y recordando cómo Dios es fiel, bueno, y ha hecho mucho para sus hijos en el pasado, nos anima para con Dios hoy y mañana.</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22</a:t>
            </a:fld>
            <a:endParaRPr lang="es-MX"/>
          </a:p>
        </p:txBody>
      </p:sp>
    </p:spTree>
    <p:extLst>
      <p:ext uri="{BB962C8B-B14F-4D97-AF65-F5344CB8AC3E}">
        <p14:creationId xmlns:p14="http://schemas.microsoft.com/office/powerpoint/2010/main" val="392429120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Cuando Jesús salva a una persona, no le deja la persona como huérfano. Le hace parte de la familia de Dios. Pero esto implica que la persona tiene que dejar sus propias aspiraciones y seguir a Cristo. En su forma de ser y conducirse, la persona tiene que obedecer a Cristo completamente. Esto es un trabajo que es largo y difícil, y es un progreso que no es rápido ni final hasta que uno entra al cielo.</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23</a:t>
            </a:fld>
            <a:endParaRPr lang="es-MX"/>
          </a:p>
        </p:txBody>
      </p:sp>
    </p:spTree>
    <p:extLst>
      <p:ext uri="{BB962C8B-B14F-4D97-AF65-F5344CB8AC3E}">
        <p14:creationId xmlns:p14="http://schemas.microsoft.com/office/powerpoint/2010/main" val="3358168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MX" dirty="0"/>
          </a:p>
        </p:txBody>
      </p:sp>
      <p:sp>
        <p:nvSpPr>
          <p:cNvPr id="4" name="Marcador de número de diapositiva 3"/>
          <p:cNvSpPr>
            <a:spLocks noGrp="1"/>
          </p:cNvSpPr>
          <p:nvPr>
            <p:ph type="sldNum" sz="quarter" idx="5"/>
          </p:nvPr>
        </p:nvSpPr>
        <p:spPr/>
        <p:txBody>
          <a:bodyPr/>
          <a:lstStyle/>
          <a:p>
            <a:fld id="{B6F2D8C5-2BC4-4C23-A3F8-58E45EAC0083}" type="slidenum">
              <a:rPr lang="es-MX" smtClean="0"/>
              <a:t>24</a:t>
            </a:fld>
            <a:endParaRPr lang="es-MX"/>
          </a:p>
        </p:txBody>
      </p:sp>
    </p:spTree>
    <p:extLst>
      <p:ext uri="{BB962C8B-B14F-4D97-AF65-F5344CB8AC3E}">
        <p14:creationId xmlns:p14="http://schemas.microsoft.com/office/powerpoint/2010/main" val="369055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Dios declara que la salvación es un nacimiento nuevo, uno espiritual.</a:t>
            </a:r>
          </a:p>
          <a:p>
            <a:pPr marL="171450" indent="-171450">
              <a:buFont typeface="Arial" panose="020B0604020202020204" pitchFamily="34" charset="0"/>
              <a:buChar char="•"/>
            </a:pPr>
            <a:r>
              <a:rPr lang="es-MX" dirty="0"/>
              <a:t>Tu corazón ahora es despierto para las cosas de Dios, queriéndolas, buscándolas.</a:t>
            </a:r>
          </a:p>
          <a:p>
            <a:pPr marL="171450" indent="-171450">
              <a:buFont typeface="Arial" panose="020B0604020202020204" pitchFamily="34" charset="0"/>
              <a:buChar char="•"/>
            </a:pPr>
            <a:r>
              <a:rPr lang="es-MX" dirty="0"/>
              <a:t>Tu corazón ahora es apagándose a las cosas de pecado y mundanalidad.</a:t>
            </a:r>
          </a:p>
          <a:p>
            <a:pPr marL="171450" indent="-171450">
              <a:buFont typeface="Arial" panose="020B0604020202020204" pitchFamily="34" charset="0"/>
              <a:buChar char="•"/>
            </a:pPr>
            <a:r>
              <a:rPr lang="es-MX" dirty="0"/>
              <a:t>Esto es un hecho. TODOS los salvos lo tienen así. No hay excepciones a esta declaración.</a:t>
            </a:r>
          </a:p>
          <a:p>
            <a:pPr marL="171450" indent="-171450">
              <a:buFont typeface="Arial" panose="020B0604020202020204" pitchFamily="34" charset="0"/>
              <a:buChar char="•"/>
            </a:pPr>
            <a:r>
              <a:rPr lang="es-MX" dirty="0"/>
              <a:t>Ningún dos cristianos están en el mismo lugar en sus vidas cristianas, pero todos se tratan con obedecer a Dios (deben desear esto) y no obedecer a Satanás y su naturaleza humana de sí mismo en pecar. </a:t>
            </a:r>
          </a:p>
          <a:p>
            <a:pPr marL="171450" indent="-171450">
              <a:buFont typeface="Arial" panose="020B0604020202020204" pitchFamily="34" charset="0"/>
              <a:buChar char="•"/>
            </a:pPr>
            <a:r>
              <a:rPr lang="es-MX" dirty="0"/>
              <a:t>Igualmente la apatía espiritual es un grave peligro que todos los verdaderos salvos tratan de evitar en sus propias vidas.</a:t>
            </a:r>
          </a:p>
          <a:p>
            <a:pPr marL="171450" indent="-171450">
              <a:buFont typeface="Arial" panose="020B0604020202020204" pitchFamily="34" charset="0"/>
              <a:buChar char="•"/>
            </a:pPr>
            <a:r>
              <a:rPr lang="es-MX" dirty="0"/>
              <a:t>Si no es así contigo, ponlo en oración con Dios para ver si de veras fuiste sincero a recibir a Jesús.</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3</a:t>
            </a:fld>
            <a:endParaRPr lang="es-MX"/>
          </a:p>
        </p:txBody>
      </p:sp>
    </p:spTree>
    <p:extLst>
      <p:ext uri="{BB962C8B-B14F-4D97-AF65-F5344CB8AC3E}">
        <p14:creationId xmlns:p14="http://schemas.microsoft.com/office/powerpoint/2010/main" val="41077703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b="1" dirty="0" err="1"/>
              <a:t>Rom</a:t>
            </a:r>
            <a:r>
              <a:rPr lang="es-MX" b="1" dirty="0"/>
              <a:t> 4:4 </a:t>
            </a:r>
          </a:p>
          <a:p>
            <a:pPr marL="171450" indent="-171450">
              <a:buFont typeface="Arial" panose="020B0604020202020204" pitchFamily="34" charset="0"/>
              <a:buChar char="•"/>
            </a:pPr>
            <a:r>
              <a:rPr lang="es-MX" dirty="0"/>
              <a:t>La salvación es dada a nosotros que tenemos fe en la obra de Jesucristo. Es de gracia, o sea, un regalo en que nadie tiene para pagarlo.</a:t>
            </a:r>
          </a:p>
          <a:p>
            <a:pPr marL="171450" indent="-171450">
              <a:buFont typeface="Arial" panose="020B0604020202020204" pitchFamily="34" charset="0"/>
              <a:buChar char="•"/>
            </a:pPr>
            <a:r>
              <a:rPr lang="es-MX" dirty="0"/>
              <a:t>Si trabajas en buenas obras para tener crédito de una forma y Dios está obligado a darte la salvación por estas buenas obras, entonces Dios ve tus obras y nunca son aceptables ni suficientes. </a:t>
            </a:r>
          </a:p>
          <a:p>
            <a:pPr marL="171450" indent="-171450">
              <a:buFont typeface="Arial" panose="020B0604020202020204" pitchFamily="34" charset="0"/>
              <a:buChar char="•"/>
            </a:pPr>
            <a:r>
              <a:rPr lang="es-MX" dirty="0"/>
              <a:t>Solamente cuando dejas de trabajar en ti mismo, y descansas en la obra de Jesucristo en la cruz es cuando uno es salvo.</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4</a:t>
            </a:fld>
            <a:endParaRPr lang="es-MX"/>
          </a:p>
        </p:txBody>
      </p:sp>
    </p:spTree>
    <p:extLst>
      <p:ext uri="{BB962C8B-B14F-4D97-AF65-F5344CB8AC3E}">
        <p14:creationId xmlns:p14="http://schemas.microsoft.com/office/powerpoint/2010/main" val="34426223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b="1" dirty="0" err="1"/>
              <a:t>Ef</a:t>
            </a:r>
            <a:r>
              <a:rPr lang="es-MX" b="1" dirty="0"/>
              <a:t> 2:8-9</a:t>
            </a:r>
          </a:p>
          <a:p>
            <a:pPr marL="171450" indent="-171450">
              <a:buFont typeface="Arial" panose="020B0604020202020204" pitchFamily="34" charset="0"/>
              <a:buChar char="•"/>
            </a:pPr>
            <a:r>
              <a:rPr lang="es-MX" dirty="0"/>
              <a:t>La gracia es un don o regalo, y este regalo es obtenido por medio de creer, la fe en Jesucristo. Esto es un don o regalo de parte de Dios.</a:t>
            </a:r>
          </a:p>
          <a:p>
            <a:pPr marL="171450" indent="-171450">
              <a:buFont typeface="Arial" panose="020B0604020202020204" pitchFamily="34" charset="0"/>
              <a:buChar char="•"/>
            </a:pPr>
            <a:r>
              <a:rPr lang="es-MX" dirty="0"/>
              <a:t>Si puedes hacer una cantidad de buenas obras para lograr a entrar en el cielo, tendrías de que jactarte. Pero Dios no permite nadie de jactarse que ha obrado para conseguir la salvación.</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5</a:t>
            </a:fld>
            <a:endParaRPr lang="es-MX"/>
          </a:p>
        </p:txBody>
      </p:sp>
    </p:spTree>
    <p:extLst>
      <p:ext uri="{BB962C8B-B14F-4D97-AF65-F5344CB8AC3E}">
        <p14:creationId xmlns:p14="http://schemas.microsoft.com/office/powerpoint/2010/main" val="34148903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0" indent="0">
              <a:buFont typeface="Arial" panose="020B0604020202020204" pitchFamily="34" charset="0"/>
              <a:buNone/>
            </a:pPr>
            <a:r>
              <a:rPr lang="es-MX" dirty="0"/>
              <a:t>Todo lo necesario para conseguir la salvación es aparte de lo que vamos a hablar hoy en este sermón. </a:t>
            </a:r>
            <a:r>
              <a:rPr lang="es-MX" b="1" u="sng" dirty="0"/>
              <a:t>Una cosa es lo que está envuelto para CONSEGUIR la salvación, y otra cosa es cómo llevas por lo demás de tu vida la salvación que Dios te la regala.</a:t>
            </a:r>
          </a:p>
          <a:p>
            <a:pPr marL="171450" indent="-171450">
              <a:buFont typeface="Arial" panose="020B0604020202020204" pitchFamily="34" charset="0"/>
              <a:buChar char="•"/>
            </a:pPr>
            <a:r>
              <a:rPr lang="es-MX" dirty="0"/>
              <a:t>Si la salvación es tan grande y precioso regalo que Dios tuvo que encarnarse y luego morir en la cruz para proveerla a nosotros, debemos </a:t>
            </a:r>
            <a:r>
              <a:rPr lang="es-MX" b="1" u="sng" dirty="0"/>
              <a:t>estimar</a:t>
            </a:r>
            <a:r>
              <a:rPr lang="es-MX" dirty="0"/>
              <a:t> este regalo altamente.</a:t>
            </a:r>
          </a:p>
          <a:p>
            <a:pPr marL="171450" indent="-171450">
              <a:buFont typeface="Arial" panose="020B0604020202020204" pitchFamily="34" charset="0"/>
              <a:buChar char="•"/>
            </a:pPr>
            <a:r>
              <a:rPr lang="es-MX" dirty="0"/>
              <a:t>Además de estimarla, todo el poder y sabiduría de Dios está atrás de tal salvación. Entonces, </a:t>
            </a:r>
            <a:r>
              <a:rPr lang="es-MX" b="1" u="sng" dirty="0"/>
              <a:t>Dios quiere que seamos santos</a:t>
            </a:r>
            <a:r>
              <a:rPr lang="es-MX" dirty="0"/>
              <a:t>. Y Dios ha impuesto elementos en la salvación para cumple este deseo divino.</a:t>
            </a:r>
          </a:p>
          <a:p>
            <a:endParaRPr lang="es-MX" dirty="0"/>
          </a:p>
        </p:txBody>
      </p:sp>
      <p:sp>
        <p:nvSpPr>
          <p:cNvPr id="4" name="Marcador de número de diapositiva 3"/>
          <p:cNvSpPr>
            <a:spLocks noGrp="1"/>
          </p:cNvSpPr>
          <p:nvPr>
            <p:ph type="sldNum" sz="quarter" idx="5"/>
          </p:nvPr>
        </p:nvSpPr>
        <p:spPr/>
        <p:txBody>
          <a:bodyPr/>
          <a:lstStyle/>
          <a:p>
            <a:fld id="{B6F2D8C5-2BC4-4C23-A3F8-58E45EAC0083}" type="slidenum">
              <a:rPr lang="es-MX" smtClean="0"/>
              <a:t>6</a:t>
            </a:fld>
            <a:endParaRPr lang="es-MX"/>
          </a:p>
        </p:txBody>
      </p:sp>
    </p:spTree>
    <p:extLst>
      <p:ext uri="{BB962C8B-B14F-4D97-AF65-F5344CB8AC3E}">
        <p14:creationId xmlns:p14="http://schemas.microsoft.com/office/powerpoint/2010/main" val="42143631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pPr marL="171450" indent="-171450">
              <a:buFont typeface="Arial" panose="020B0604020202020204" pitchFamily="34" charset="0"/>
              <a:buChar char="•"/>
            </a:pPr>
            <a:r>
              <a:rPr lang="es-MX" dirty="0"/>
              <a:t>Somos salvos por fe en Jesucristo. Específicamente, le recibimos como nuestro Salvador personal, (</a:t>
            </a:r>
            <a:r>
              <a:rPr lang="es-MX" b="1" dirty="0"/>
              <a:t>Juan 1:12</a:t>
            </a:r>
            <a:r>
              <a:rPr lang="es-MX" dirty="0"/>
              <a:t>) creyendo que su muerte voluntaria en la cruz es en tu lugar. </a:t>
            </a:r>
          </a:p>
          <a:p>
            <a:pPr marL="171450" indent="-171450">
              <a:buFont typeface="Arial" panose="020B0604020202020204" pitchFamily="34" charset="0"/>
              <a:buChar char="•"/>
            </a:pPr>
            <a:r>
              <a:rPr lang="es-MX" dirty="0"/>
              <a:t>Otra vez, esta declaración de Dios es absoluta. Todos los salvos tienen el Espíritu Santo y Jesús adentro de sus corazones obrando la salvación plenamente, o más profundamente en ellos. Las únicas excepciones son gente que piensan que son salvos pero no los son.</a:t>
            </a:r>
          </a:p>
          <a:p>
            <a:pPr marL="171450" indent="-171450">
              <a:buFont typeface="Arial" panose="020B0604020202020204" pitchFamily="34" charset="0"/>
              <a:buChar char="•"/>
            </a:pPr>
            <a:r>
              <a:rPr lang="es-MX" dirty="0"/>
              <a:t>Una parte grande de esto es de hacer suave tu corazón (o un corazón nuevo, diferente) para la voluntad de Dios. </a:t>
            </a:r>
          </a:p>
          <a:p>
            <a:pPr marL="171450" indent="-171450">
              <a:buFont typeface="Arial" panose="020B0604020202020204" pitchFamily="34" charset="0"/>
              <a:buChar char="•"/>
            </a:pPr>
            <a:r>
              <a:rPr lang="es-MX" dirty="0"/>
              <a:t>Lo que deseabas antes como inconverso va pasando, y lo que Dios propone, vas aceptando y buscando. Es tu nueva vida.</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7</a:t>
            </a:fld>
            <a:endParaRPr lang="es-MX"/>
          </a:p>
        </p:txBody>
      </p:sp>
    </p:spTree>
    <p:extLst>
      <p:ext uri="{BB962C8B-B14F-4D97-AF65-F5344CB8AC3E}">
        <p14:creationId xmlns:p14="http://schemas.microsoft.com/office/powerpoint/2010/main" val="15363986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Esta declaración de Dios es su voluntad, y …</a:t>
            </a:r>
          </a:p>
          <a:p>
            <a:pPr marL="228600" indent="-228600">
              <a:buFont typeface="+mj-lt"/>
              <a:buAutoNum type="arabicPeriod"/>
            </a:pPr>
            <a:r>
              <a:rPr lang="es-MX" dirty="0"/>
              <a:t>Dios no va a fallar en hacerlo.</a:t>
            </a:r>
          </a:p>
          <a:p>
            <a:pPr marL="228600" indent="-228600">
              <a:buFont typeface="+mj-lt"/>
              <a:buAutoNum type="arabicPeriod"/>
            </a:pPr>
            <a:r>
              <a:rPr lang="es-MX" dirty="0"/>
              <a:t>No puedes ser en Cristo, salvo, y esto no pasa. Tal vez tienes tiempos difíciles en la cosa, pero sí está pasando si eres salvo.</a:t>
            </a:r>
          </a:p>
          <a:p>
            <a:pPr marL="228600" indent="-228600">
              <a:buFont typeface="+mj-lt"/>
              <a:buAutoNum type="arabicPeriod"/>
            </a:pPr>
            <a:r>
              <a:rPr lang="es-MX" dirty="0"/>
              <a:t>Tus resistencias a las cosas de Dios habla más de no ser salvo que de ser salvo, hijo o hija de Dios buscando de agradar a tu Padre Celestial.</a:t>
            </a:r>
          </a:p>
          <a:p>
            <a:pPr marL="228600" indent="-228600">
              <a:buFont typeface="+mj-lt"/>
              <a:buAutoNum type="arabicPeriod"/>
            </a:pPr>
            <a:r>
              <a:rPr lang="es-MX" dirty="0"/>
              <a:t>Por el hecho de ser salvo, (no lo que tú haces sino lo que Dios ha hecho en ti) hay cambios saliendo. De ser obediente es de promover estos cambios de tu naturaleza y no buscar la vida vieja pasada.</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8</a:t>
            </a:fld>
            <a:endParaRPr lang="es-MX"/>
          </a:p>
        </p:txBody>
      </p:sp>
    </p:spTree>
    <p:extLst>
      <p:ext uri="{BB962C8B-B14F-4D97-AF65-F5344CB8AC3E}">
        <p14:creationId xmlns:p14="http://schemas.microsoft.com/office/powerpoint/2010/main" val="23540248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MX" dirty="0"/>
              <a:t>Para no hacer difícil esta vida de un salvo, es simplemente de ser moralmente como Jesús es. Entonces…</a:t>
            </a:r>
          </a:p>
          <a:p>
            <a:pPr marL="228600" indent="-228600">
              <a:buFont typeface="+mj-lt"/>
              <a:buAutoNum type="arabicPeriod"/>
            </a:pPr>
            <a:r>
              <a:rPr lang="es-MX" dirty="0"/>
              <a:t>Tenemos que estudiar mucho la vida de Jesús.</a:t>
            </a:r>
          </a:p>
          <a:p>
            <a:pPr marL="228600" indent="-228600">
              <a:buFont typeface="+mj-lt"/>
              <a:buAutoNum type="arabicPeriod"/>
            </a:pPr>
            <a:r>
              <a:rPr lang="es-MX" dirty="0"/>
              <a:t>Tenemos que entender y practicar los principios morales que vemos en la Biblia.</a:t>
            </a:r>
          </a:p>
          <a:p>
            <a:pPr marL="228600" indent="-228600">
              <a:buFont typeface="+mj-lt"/>
              <a:buAutoNum type="arabicPeriod"/>
            </a:pPr>
            <a:r>
              <a:rPr lang="es-MX" dirty="0"/>
              <a:t>Tenemos que nunca dejar de esforzarnos espiritualmente en esta vida espiritual, bajo el control del Espíritu Santo.</a:t>
            </a:r>
          </a:p>
          <a:p>
            <a:pPr marL="228600" indent="-228600">
              <a:buFont typeface="+mj-lt"/>
              <a:buAutoNum type="arabicPeriod"/>
            </a:pPr>
            <a:r>
              <a:rPr lang="es-MX" dirty="0"/>
              <a:t>Cada pecado causa el Espíritu Santo de huir de ti. Él no puede dirigir y formar a Cristo adentro de ti si estás constantemente pecando. Entonces ten mucho cuidado que no pecas en pequeñas cosas que te separan del Espíritu Santo, tu fuente de poder espiritual.</a:t>
            </a:r>
          </a:p>
        </p:txBody>
      </p:sp>
      <p:sp>
        <p:nvSpPr>
          <p:cNvPr id="4" name="Marcador de número de diapositiva 3"/>
          <p:cNvSpPr>
            <a:spLocks noGrp="1"/>
          </p:cNvSpPr>
          <p:nvPr>
            <p:ph type="sldNum" sz="quarter" idx="5"/>
          </p:nvPr>
        </p:nvSpPr>
        <p:spPr/>
        <p:txBody>
          <a:bodyPr/>
          <a:lstStyle/>
          <a:p>
            <a:fld id="{B6F2D8C5-2BC4-4C23-A3F8-58E45EAC0083}" type="slidenum">
              <a:rPr lang="es-MX" smtClean="0"/>
              <a:t>9</a:t>
            </a:fld>
            <a:endParaRPr lang="es-MX"/>
          </a:p>
        </p:txBody>
      </p:sp>
    </p:spTree>
    <p:extLst>
      <p:ext uri="{BB962C8B-B14F-4D97-AF65-F5344CB8AC3E}">
        <p14:creationId xmlns:p14="http://schemas.microsoft.com/office/powerpoint/2010/main" val="4193975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F408F0D-0323-41D6-851B-636B79D59F16}"/>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MX"/>
          </a:p>
        </p:txBody>
      </p:sp>
      <p:sp>
        <p:nvSpPr>
          <p:cNvPr id="3" name="Subtítulo 2">
            <a:extLst>
              <a:ext uri="{FF2B5EF4-FFF2-40B4-BE49-F238E27FC236}">
                <a16:creationId xmlns:a16="http://schemas.microsoft.com/office/drawing/2014/main" id="{6BF87676-53FF-4BCC-A2E7-6272FD36E87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MX"/>
          </a:p>
        </p:txBody>
      </p:sp>
      <p:sp>
        <p:nvSpPr>
          <p:cNvPr id="4" name="Marcador de fecha 3">
            <a:extLst>
              <a:ext uri="{FF2B5EF4-FFF2-40B4-BE49-F238E27FC236}">
                <a16:creationId xmlns:a16="http://schemas.microsoft.com/office/drawing/2014/main" id="{801DDA38-11F7-48FD-9E0A-BCEF19F12D19}"/>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5" name="Marcador de pie de página 4">
            <a:extLst>
              <a:ext uri="{FF2B5EF4-FFF2-40B4-BE49-F238E27FC236}">
                <a16:creationId xmlns:a16="http://schemas.microsoft.com/office/drawing/2014/main" id="{15076775-42D2-4917-B1DB-F836F3B7C66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6D18481B-A6A4-44D9-850A-F2BF9000F336}"/>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38486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45DF432-23CE-480B-8C90-A6D46BF7420F}"/>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39E3E764-A0F6-4F17-8C65-B7E739E2B9D6}"/>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0672742-8620-4327-BBCC-AEEAEAEDB49F}"/>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5" name="Marcador de pie de página 4">
            <a:extLst>
              <a:ext uri="{FF2B5EF4-FFF2-40B4-BE49-F238E27FC236}">
                <a16:creationId xmlns:a16="http://schemas.microsoft.com/office/drawing/2014/main" id="{B1E208DE-D590-4ED2-A193-C2CFD9260E53}"/>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FE0AC99F-017E-4DA8-ADD3-61CBA78BA4AF}"/>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12131236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74F349B0-FF30-4D45-9E2D-E022114941CD}"/>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MX"/>
          </a:p>
        </p:txBody>
      </p:sp>
      <p:sp>
        <p:nvSpPr>
          <p:cNvPr id="3" name="Marcador de texto vertical 2">
            <a:extLst>
              <a:ext uri="{FF2B5EF4-FFF2-40B4-BE49-F238E27FC236}">
                <a16:creationId xmlns:a16="http://schemas.microsoft.com/office/drawing/2014/main" id="{8ACA992F-0615-4476-AC89-CDD5F87A5AA2}"/>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1EC41DA9-8795-482B-8D9C-5DE642526FD7}"/>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5" name="Marcador de pie de página 4">
            <a:extLst>
              <a:ext uri="{FF2B5EF4-FFF2-40B4-BE49-F238E27FC236}">
                <a16:creationId xmlns:a16="http://schemas.microsoft.com/office/drawing/2014/main" id="{B03AE4F9-3C15-4890-B713-F4A5C46E5A31}"/>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A1F6C79E-3E8C-4E01-BEEE-54579482B915}"/>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2173062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286D11-1642-4FD2-90DF-38FCB25B00A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3AED4C80-5BCD-4F57-875F-6AA974E5D3EC}"/>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388DF9E2-8C0C-471C-8061-635DA8C26E6F}"/>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5" name="Marcador de pie de página 4">
            <a:extLst>
              <a:ext uri="{FF2B5EF4-FFF2-40B4-BE49-F238E27FC236}">
                <a16:creationId xmlns:a16="http://schemas.microsoft.com/office/drawing/2014/main" id="{7397569D-0D62-42BF-9BF7-BFB9F85617D9}"/>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877F862C-4AF8-4FFB-B3D6-E62C6E781ED6}"/>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119234873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27F1357-BC6E-451A-99D2-2E85371756DE}"/>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13471E6F-0CFE-437C-81E6-40EAA063716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D8244529-1DFD-4A31-AB6A-7CC0C69BDE24}"/>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5" name="Marcador de pie de página 4">
            <a:extLst>
              <a:ext uri="{FF2B5EF4-FFF2-40B4-BE49-F238E27FC236}">
                <a16:creationId xmlns:a16="http://schemas.microsoft.com/office/drawing/2014/main" id="{F6906EB6-892E-45A9-8945-6D2D6A43AC30}"/>
              </a:ext>
            </a:extLst>
          </p:cNvPr>
          <p:cNvSpPr>
            <a:spLocks noGrp="1"/>
          </p:cNvSpPr>
          <p:nvPr>
            <p:ph type="ftr" sz="quarter" idx="11"/>
          </p:nvPr>
        </p:nvSpPr>
        <p:spPr/>
        <p:txBody>
          <a:bodyPr/>
          <a:lstStyle/>
          <a:p>
            <a:endParaRPr lang="es-MX"/>
          </a:p>
        </p:txBody>
      </p:sp>
      <p:sp>
        <p:nvSpPr>
          <p:cNvPr id="6" name="Marcador de número de diapositiva 5">
            <a:extLst>
              <a:ext uri="{FF2B5EF4-FFF2-40B4-BE49-F238E27FC236}">
                <a16:creationId xmlns:a16="http://schemas.microsoft.com/office/drawing/2014/main" id="{171FA39D-3A5C-406A-AB77-612EEC1585F3}"/>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3939738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5F461A-22F8-431E-A37E-A561A0ED2FF9}"/>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8159DD19-BDA4-4C41-8F1B-C7AB8001DC2D}"/>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contenido 3">
            <a:extLst>
              <a:ext uri="{FF2B5EF4-FFF2-40B4-BE49-F238E27FC236}">
                <a16:creationId xmlns:a16="http://schemas.microsoft.com/office/drawing/2014/main" id="{C96655C3-155A-4BFB-A1AF-6A0796E1178A}"/>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fecha 4">
            <a:extLst>
              <a:ext uri="{FF2B5EF4-FFF2-40B4-BE49-F238E27FC236}">
                <a16:creationId xmlns:a16="http://schemas.microsoft.com/office/drawing/2014/main" id="{95893916-D317-40F4-AE2D-17BA98EE0175}"/>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6" name="Marcador de pie de página 5">
            <a:extLst>
              <a:ext uri="{FF2B5EF4-FFF2-40B4-BE49-F238E27FC236}">
                <a16:creationId xmlns:a16="http://schemas.microsoft.com/office/drawing/2014/main" id="{38269507-D375-46F1-9E36-2F69F9AB7E06}"/>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F5DC1F7F-EE3C-40B7-B03D-8FB16E06269B}"/>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1226381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F2045A0-D204-4C86-9D3C-BEBCA210524E}"/>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FBD049E0-B4F4-4C43-88B7-0C639FFA6F0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39EBECA2-F2EA-4F8E-AA61-C31947CC06AE}"/>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5" name="Marcador de texto 4">
            <a:extLst>
              <a:ext uri="{FF2B5EF4-FFF2-40B4-BE49-F238E27FC236}">
                <a16:creationId xmlns:a16="http://schemas.microsoft.com/office/drawing/2014/main" id="{84F3BA47-4FB3-4598-8CDB-0C096AC4FD8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FF0B1F9A-ABF1-4C01-BD1C-F7BE698C01BC}"/>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7" name="Marcador de fecha 6">
            <a:extLst>
              <a:ext uri="{FF2B5EF4-FFF2-40B4-BE49-F238E27FC236}">
                <a16:creationId xmlns:a16="http://schemas.microsoft.com/office/drawing/2014/main" id="{8A58F043-1A3E-45B1-9DC4-37136C7A6CF3}"/>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8" name="Marcador de pie de página 7">
            <a:extLst>
              <a:ext uri="{FF2B5EF4-FFF2-40B4-BE49-F238E27FC236}">
                <a16:creationId xmlns:a16="http://schemas.microsoft.com/office/drawing/2014/main" id="{6DBF59B4-50C5-437C-AEAF-68C62EC64A54}"/>
              </a:ext>
            </a:extLst>
          </p:cNvPr>
          <p:cNvSpPr>
            <a:spLocks noGrp="1"/>
          </p:cNvSpPr>
          <p:nvPr>
            <p:ph type="ftr" sz="quarter" idx="11"/>
          </p:nvPr>
        </p:nvSpPr>
        <p:spPr/>
        <p:txBody>
          <a:bodyPr/>
          <a:lstStyle/>
          <a:p>
            <a:endParaRPr lang="es-MX"/>
          </a:p>
        </p:txBody>
      </p:sp>
      <p:sp>
        <p:nvSpPr>
          <p:cNvPr id="9" name="Marcador de número de diapositiva 8">
            <a:extLst>
              <a:ext uri="{FF2B5EF4-FFF2-40B4-BE49-F238E27FC236}">
                <a16:creationId xmlns:a16="http://schemas.microsoft.com/office/drawing/2014/main" id="{331F37E5-6CFE-4247-9317-1F4550A9B6A2}"/>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170970106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4B5B57-DD9D-43B1-A854-0CF5FE969922}"/>
              </a:ext>
            </a:extLst>
          </p:cNvPr>
          <p:cNvSpPr>
            <a:spLocks noGrp="1"/>
          </p:cNvSpPr>
          <p:nvPr>
            <p:ph type="title"/>
          </p:nvPr>
        </p:nvSpPr>
        <p:spPr/>
        <p:txBody>
          <a:bodyPr/>
          <a:lstStyle/>
          <a:p>
            <a:r>
              <a:rPr lang="es-ES"/>
              <a:t>Haga clic para modificar el estilo de título del patrón</a:t>
            </a:r>
            <a:endParaRPr lang="es-MX"/>
          </a:p>
        </p:txBody>
      </p:sp>
      <p:sp>
        <p:nvSpPr>
          <p:cNvPr id="3" name="Marcador de fecha 2">
            <a:extLst>
              <a:ext uri="{FF2B5EF4-FFF2-40B4-BE49-F238E27FC236}">
                <a16:creationId xmlns:a16="http://schemas.microsoft.com/office/drawing/2014/main" id="{605C8012-0A6D-4AB9-A265-29FC7C4EEAA7}"/>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4" name="Marcador de pie de página 3">
            <a:extLst>
              <a:ext uri="{FF2B5EF4-FFF2-40B4-BE49-F238E27FC236}">
                <a16:creationId xmlns:a16="http://schemas.microsoft.com/office/drawing/2014/main" id="{CCCA0DA9-8A2C-48E6-B3B2-A34D8FB4A3F2}"/>
              </a:ext>
            </a:extLst>
          </p:cNvPr>
          <p:cNvSpPr>
            <a:spLocks noGrp="1"/>
          </p:cNvSpPr>
          <p:nvPr>
            <p:ph type="ftr" sz="quarter" idx="11"/>
          </p:nvPr>
        </p:nvSpPr>
        <p:spPr/>
        <p:txBody>
          <a:bodyPr/>
          <a:lstStyle/>
          <a:p>
            <a:endParaRPr lang="es-MX"/>
          </a:p>
        </p:txBody>
      </p:sp>
      <p:sp>
        <p:nvSpPr>
          <p:cNvPr id="5" name="Marcador de número de diapositiva 4">
            <a:extLst>
              <a:ext uri="{FF2B5EF4-FFF2-40B4-BE49-F238E27FC236}">
                <a16:creationId xmlns:a16="http://schemas.microsoft.com/office/drawing/2014/main" id="{69869DA0-5F7D-4C90-A1DB-A952F9479696}"/>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32212442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6C09D021-6E85-431B-86D0-50F906729071}"/>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3" name="Marcador de pie de página 2">
            <a:extLst>
              <a:ext uri="{FF2B5EF4-FFF2-40B4-BE49-F238E27FC236}">
                <a16:creationId xmlns:a16="http://schemas.microsoft.com/office/drawing/2014/main" id="{EF8B7C32-AD63-4BF2-AF18-ECD4947EF766}"/>
              </a:ext>
            </a:extLst>
          </p:cNvPr>
          <p:cNvSpPr>
            <a:spLocks noGrp="1"/>
          </p:cNvSpPr>
          <p:nvPr>
            <p:ph type="ftr" sz="quarter" idx="11"/>
          </p:nvPr>
        </p:nvSpPr>
        <p:spPr/>
        <p:txBody>
          <a:bodyPr/>
          <a:lstStyle/>
          <a:p>
            <a:endParaRPr lang="es-MX"/>
          </a:p>
        </p:txBody>
      </p:sp>
      <p:sp>
        <p:nvSpPr>
          <p:cNvPr id="4" name="Marcador de número de diapositiva 3">
            <a:extLst>
              <a:ext uri="{FF2B5EF4-FFF2-40B4-BE49-F238E27FC236}">
                <a16:creationId xmlns:a16="http://schemas.microsoft.com/office/drawing/2014/main" id="{F3C8CAB7-9562-4F76-B53D-49B5D5F09697}"/>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32742571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45AA181-EA84-4095-80F2-1D411343F28F}"/>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contenido 2">
            <a:extLst>
              <a:ext uri="{FF2B5EF4-FFF2-40B4-BE49-F238E27FC236}">
                <a16:creationId xmlns:a16="http://schemas.microsoft.com/office/drawing/2014/main" id="{273B2712-1A74-4C39-B161-1108799D93F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texto 3">
            <a:extLst>
              <a:ext uri="{FF2B5EF4-FFF2-40B4-BE49-F238E27FC236}">
                <a16:creationId xmlns:a16="http://schemas.microsoft.com/office/drawing/2014/main" id="{92AF8DB9-4375-42F2-96FF-783EB18BE40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15EDB6C3-9DD6-460D-AEA1-76CCCA1F90CA}"/>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6" name="Marcador de pie de página 5">
            <a:extLst>
              <a:ext uri="{FF2B5EF4-FFF2-40B4-BE49-F238E27FC236}">
                <a16:creationId xmlns:a16="http://schemas.microsoft.com/office/drawing/2014/main" id="{E0B9888D-ECC8-4974-8C84-028C183D5A94}"/>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16920A10-871D-45D4-8E57-6C218E04A456}"/>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36509837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2373753-E5B8-4A8E-961C-8A91648F6308}"/>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MX"/>
          </a:p>
        </p:txBody>
      </p:sp>
      <p:sp>
        <p:nvSpPr>
          <p:cNvPr id="3" name="Marcador de posición de imagen 2">
            <a:extLst>
              <a:ext uri="{FF2B5EF4-FFF2-40B4-BE49-F238E27FC236}">
                <a16:creationId xmlns:a16="http://schemas.microsoft.com/office/drawing/2014/main" id="{30AA0160-73FA-45B7-B87E-14986BABF1B3}"/>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MX"/>
          </a:p>
        </p:txBody>
      </p:sp>
      <p:sp>
        <p:nvSpPr>
          <p:cNvPr id="4" name="Marcador de texto 3">
            <a:extLst>
              <a:ext uri="{FF2B5EF4-FFF2-40B4-BE49-F238E27FC236}">
                <a16:creationId xmlns:a16="http://schemas.microsoft.com/office/drawing/2014/main" id="{8D57A545-DC51-48F6-B7D1-894B8931777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048BF487-7977-4318-B227-92AC297A34D0}"/>
              </a:ext>
            </a:extLst>
          </p:cNvPr>
          <p:cNvSpPr>
            <a:spLocks noGrp="1"/>
          </p:cNvSpPr>
          <p:nvPr>
            <p:ph type="dt" sz="half" idx="10"/>
          </p:nvPr>
        </p:nvSpPr>
        <p:spPr/>
        <p:txBody>
          <a:bodyPr/>
          <a:lstStyle/>
          <a:p>
            <a:fld id="{E692BCCA-B5C6-4A73-AA09-FC95E66BCC2B}" type="datetimeFigureOut">
              <a:rPr lang="es-MX" smtClean="0"/>
              <a:t>30/07/2021</a:t>
            </a:fld>
            <a:endParaRPr lang="es-MX"/>
          </a:p>
        </p:txBody>
      </p:sp>
      <p:sp>
        <p:nvSpPr>
          <p:cNvPr id="6" name="Marcador de pie de página 5">
            <a:extLst>
              <a:ext uri="{FF2B5EF4-FFF2-40B4-BE49-F238E27FC236}">
                <a16:creationId xmlns:a16="http://schemas.microsoft.com/office/drawing/2014/main" id="{1E92AB95-9BFA-4AB2-949A-5213C3EED605}"/>
              </a:ext>
            </a:extLst>
          </p:cNvPr>
          <p:cNvSpPr>
            <a:spLocks noGrp="1"/>
          </p:cNvSpPr>
          <p:nvPr>
            <p:ph type="ftr" sz="quarter" idx="11"/>
          </p:nvPr>
        </p:nvSpPr>
        <p:spPr/>
        <p:txBody>
          <a:bodyPr/>
          <a:lstStyle/>
          <a:p>
            <a:endParaRPr lang="es-MX"/>
          </a:p>
        </p:txBody>
      </p:sp>
      <p:sp>
        <p:nvSpPr>
          <p:cNvPr id="7" name="Marcador de número de diapositiva 6">
            <a:extLst>
              <a:ext uri="{FF2B5EF4-FFF2-40B4-BE49-F238E27FC236}">
                <a16:creationId xmlns:a16="http://schemas.microsoft.com/office/drawing/2014/main" id="{6DD20201-BEF0-4419-8A0A-56F4602D9B9A}"/>
              </a:ext>
            </a:extLst>
          </p:cNvPr>
          <p:cNvSpPr>
            <a:spLocks noGrp="1"/>
          </p:cNvSpPr>
          <p:nvPr>
            <p:ph type="sldNum" sz="quarter" idx="12"/>
          </p:nvPr>
        </p:nvSpPr>
        <p:spPr/>
        <p:txBody>
          <a:bodyPr/>
          <a:lstStyle/>
          <a:p>
            <a:fld id="{E9C28785-3995-45D2-B13E-FD4921C3D99C}" type="slidenum">
              <a:rPr lang="es-MX" smtClean="0"/>
              <a:t>‹Nº›</a:t>
            </a:fld>
            <a:endParaRPr lang="es-MX"/>
          </a:p>
        </p:txBody>
      </p:sp>
    </p:spTree>
    <p:extLst>
      <p:ext uri="{BB962C8B-B14F-4D97-AF65-F5344CB8AC3E}">
        <p14:creationId xmlns:p14="http://schemas.microsoft.com/office/powerpoint/2010/main" val="12873751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27D682E4-7ADA-46A3-B113-F02985F57786}"/>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MX"/>
          </a:p>
        </p:txBody>
      </p:sp>
      <p:sp>
        <p:nvSpPr>
          <p:cNvPr id="3" name="Marcador de texto 2">
            <a:extLst>
              <a:ext uri="{FF2B5EF4-FFF2-40B4-BE49-F238E27FC236}">
                <a16:creationId xmlns:a16="http://schemas.microsoft.com/office/drawing/2014/main" id="{CDE63F77-9C0E-40E2-A853-4DFD6E62BC5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MX"/>
          </a:p>
        </p:txBody>
      </p:sp>
      <p:sp>
        <p:nvSpPr>
          <p:cNvPr id="4" name="Marcador de fecha 3">
            <a:extLst>
              <a:ext uri="{FF2B5EF4-FFF2-40B4-BE49-F238E27FC236}">
                <a16:creationId xmlns:a16="http://schemas.microsoft.com/office/drawing/2014/main" id="{658AEBF0-D203-4F64-B524-A9523741E15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692BCCA-B5C6-4A73-AA09-FC95E66BCC2B}" type="datetimeFigureOut">
              <a:rPr lang="es-MX" smtClean="0"/>
              <a:t>30/07/2021</a:t>
            </a:fld>
            <a:endParaRPr lang="es-MX"/>
          </a:p>
        </p:txBody>
      </p:sp>
      <p:sp>
        <p:nvSpPr>
          <p:cNvPr id="5" name="Marcador de pie de página 4">
            <a:extLst>
              <a:ext uri="{FF2B5EF4-FFF2-40B4-BE49-F238E27FC236}">
                <a16:creationId xmlns:a16="http://schemas.microsoft.com/office/drawing/2014/main" id="{37887A8B-4CD7-4B32-B5D0-9D42CE9423A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MX"/>
          </a:p>
        </p:txBody>
      </p:sp>
      <p:sp>
        <p:nvSpPr>
          <p:cNvPr id="6" name="Marcador de número de diapositiva 5">
            <a:extLst>
              <a:ext uri="{FF2B5EF4-FFF2-40B4-BE49-F238E27FC236}">
                <a16:creationId xmlns:a16="http://schemas.microsoft.com/office/drawing/2014/main" id="{AAF90FF6-D553-45C6-B03F-B9FDFCB7009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9C28785-3995-45D2-B13E-FD4921C3D99C}" type="slidenum">
              <a:rPr lang="es-MX" smtClean="0"/>
              <a:t>‹Nº›</a:t>
            </a:fld>
            <a:endParaRPr lang="es-MX"/>
          </a:p>
        </p:txBody>
      </p:sp>
    </p:spTree>
    <p:extLst>
      <p:ext uri="{BB962C8B-B14F-4D97-AF65-F5344CB8AC3E}">
        <p14:creationId xmlns:p14="http://schemas.microsoft.com/office/powerpoint/2010/main" val="339732884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hyperlink" Target="http://www.ibf-tlahuac.com/"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4.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4.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5.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5.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8" Type="http://schemas.openxmlformats.org/officeDocument/2006/relationships/image" Target="../media/image17.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8.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1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notesSlide" Target="../notesSlides/notesSlide19.xml"/><Relationship Id="rId1" Type="http://schemas.openxmlformats.org/officeDocument/2006/relationships/slideLayout" Target="../slideLayouts/slideLayout2.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image" Target="../media/image20.png"/><Relationship Id="rId3" Type="http://schemas.openxmlformats.org/officeDocument/2006/relationships/diagramData" Target="../diagrams/data4.xml"/><Relationship Id="rId7" Type="http://schemas.microsoft.com/office/2007/relationships/diagramDrawing" Target="../diagrams/drawing4.xml"/><Relationship Id="rId2" Type="http://schemas.openxmlformats.org/officeDocument/2006/relationships/notesSlide" Target="../notesSlides/notesSlide20.xml"/><Relationship Id="rId1" Type="http://schemas.openxmlformats.org/officeDocument/2006/relationships/slideLayout" Target="../slideLayouts/slideLayout2.xml"/><Relationship Id="rId6" Type="http://schemas.openxmlformats.org/officeDocument/2006/relationships/diagramColors" Target="../diagrams/colors4.xml"/><Relationship Id="rId5" Type="http://schemas.openxmlformats.org/officeDocument/2006/relationships/diagramQuickStyle" Target="../diagrams/quickStyle4.xml"/><Relationship Id="rId4" Type="http://schemas.openxmlformats.org/officeDocument/2006/relationships/diagramLayout" Target="../diagrams/layout4.xml"/></Relationships>
</file>

<file path=ppt/slides/_rels/slide21.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diagramData" Target="../diagrams/data5.xml"/><Relationship Id="rId7" Type="http://schemas.microsoft.com/office/2007/relationships/diagramDrawing" Target="../diagrams/drawing5.xml"/><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diagramColors" Target="../diagrams/colors5.xml"/><Relationship Id="rId5" Type="http://schemas.openxmlformats.org/officeDocument/2006/relationships/diagramQuickStyle" Target="../diagrams/quickStyle5.xml"/><Relationship Id="rId4" Type="http://schemas.openxmlformats.org/officeDocument/2006/relationships/diagramLayout" Target="../diagrams/layout5.xml"/></Relationships>
</file>

<file path=ppt/slides/_rels/slide22.xml.rels><?xml version="1.0" encoding="UTF-8" standalone="yes"?>
<Relationships xmlns="http://schemas.openxmlformats.org/package/2006/relationships"><Relationship Id="rId8" Type="http://schemas.openxmlformats.org/officeDocument/2006/relationships/image" Target="../media/image22.png"/><Relationship Id="rId3" Type="http://schemas.openxmlformats.org/officeDocument/2006/relationships/diagramData" Target="../diagrams/data6.xml"/><Relationship Id="rId7" Type="http://schemas.microsoft.com/office/2007/relationships/diagramDrawing" Target="../diagrams/drawing6.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diagramColors" Target="../diagrams/colors6.xml"/><Relationship Id="rId5" Type="http://schemas.openxmlformats.org/officeDocument/2006/relationships/diagramQuickStyle" Target="../diagrams/quickStyle6.xml"/><Relationship Id="rId4" Type="http://schemas.openxmlformats.org/officeDocument/2006/relationships/diagramLayout" Target="../diagrams/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2A397E7-BF60-45B2-84C7-B074B76C37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5" name="Imagen 4">
            <a:extLst>
              <a:ext uri="{FF2B5EF4-FFF2-40B4-BE49-F238E27FC236}">
                <a16:creationId xmlns:a16="http://schemas.microsoft.com/office/drawing/2014/main" id="{199D945A-603F-4DB3-B452-651CF43BE2F8}"/>
              </a:ext>
            </a:extLst>
          </p:cNvPr>
          <p:cNvPicPr>
            <a:picLocks noChangeAspect="1"/>
          </p:cNvPicPr>
          <p:nvPr/>
        </p:nvPicPr>
        <p:blipFill rotWithShape="1">
          <a:blip r:embed="rId3">
            <a:alphaModFix/>
          </a:blip>
          <a:srcRect r="11787" b="1"/>
          <a:stretch/>
        </p:blipFill>
        <p:spPr>
          <a:xfrm>
            <a:off x="4283902" y="10"/>
            <a:ext cx="7908098" cy="6857992"/>
          </a:xfrm>
          <a:prstGeom prst="rect">
            <a:avLst/>
          </a:prstGeom>
        </p:spPr>
      </p:pic>
      <p:sp>
        <p:nvSpPr>
          <p:cNvPr id="12" name="Rectangle 11">
            <a:extLst>
              <a:ext uri="{FF2B5EF4-FFF2-40B4-BE49-F238E27FC236}">
                <a16:creationId xmlns:a16="http://schemas.microsoft.com/office/drawing/2014/main" id="{890DEF05-784E-4B61-89E4-04C4ECF4E5A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gradFill>
            <a:gsLst>
              <a:gs pos="36000">
                <a:schemeClr val="tx1">
                  <a:lumMod val="95000"/>
                  <a:lumOff val="5000"/>
                </a:schemeClr>
              </a:gs>
              <a:gs pos="81000">
                <a:schemeClr val="tx1">
                  <a:lumMod val="95000"/>
                  <a:lumOff val="5000"/>
                  <a:alpha val="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7446606-D023-41D3-9E00-0806B764538B}"/>
              </a:ext>
            </a:extLst>
          </p:cNvPr>
          <p:cNvSpPr>
            <a:spLocks noGrp="1"/>
          </p:cNvSpPr>
          <p:nvPr>
            <p:ph type="ctrTitle"/>
          </p:nvPr>
        </p:nvSpPr>
        <p:spPr>
          <a:xfrm>
            <a:off x="728663" y="1115219"/>
            <a:ext cx="5505449" cy="2387600"/>
          </a:xfrm>
        </p:spPr>
        <p:txBody>
          <a:bodyPr>
            <a:normAutofit/>
          </a:bodyPr>
          <a:lstStyle/>
          <a:p>
            <a:pPr algn="l"/>
            <a:r>
              <a:rPr lang="es-MX" sz="5000">
                <a:solidFill>
                  <a:schemeClr val="bg1"/>
                </a:solidFill>
              </a:rPr>
              <a:t>Consejos para el Nuevo Creyente</a:t>
            </a:r>
          </a:p>
        </p:txBody>
      </p:sp>
      <p:sp>
        <p:nvSpPr>
          <p:cNvPr id="3" name="Subtítulo 2">
            <a:extLst>
              <a:ext uri="{FF2B5EF4-FFF2-40B4-BE49-F238E27FC236}">
                <a16:creationId xmlns:a16="http://schemas.microsoft.com/office/drawing/2014/main" id="{6CE12F17-CE3B-4C48-9161-41B078D80222}"/>
              </a:ext>
            </a:extLst>
          </p:cNvPr>
          <p:cNvSpPr>
            <a:spLocks noGrp="1"/>
          </p:cNvSpPr>
          <p:nvPr>
            <p:ph type="subTitle" idx="1"/>
          </p:nvPr>
        </p:nvSpPr>
        <p:spPr>
          <a:xfrm>
            <a:off x="728663" y="3902074"/>
            <a:ext cx="5505449" cy="2358047"/>
          </a:xfrm>
        </p:spPr>
        <p:txBody>
          <a:bodyPr>
            <a:normAutofit lnSpcReduction="10000"/>
          </a:bodyPr>
          <a:lstStyle/>
          <a:p>
            <a:pPr algn="l"/>
            <a:r>
              <a:rPr lang="es-MX" sz="1400" dirty="0">
                <a:solidFill>
                  <a:schemeClr val="bg1"/>
                </a:solidFill>
              </a:rPr>
              <a:t>Por Pastor David Cox</a:t>
            </a:r>
          </a:p>
          <a:p>
            <a:pPr algn="l"/>
            <a:r>
              <a:rPr lang="es-MX" sz="1400" dirty="0">
                <a:solidFill>
                  <a:schemeClr val="bg1"/>
                </a:solidFill>
              </a:rPr>
              <a:t>Agosto 1, 2021</a:t>
            </a:r>
          </a:p>
          <a:p>
            <a:pPr algn="l"/>
            <a:r>
              <a:rPr lang="es-MX" sz="1400" dirty="0">
                <a:solidFill>
                  <a:schemeClr val="bg1"/>
                </a:solidFill>
                <a:hlinkClick r:id="rId4"/>
              </a:rPr>
              <a:t>www.ibf-tlahuac.com</a:t>
            </a:r>
            <a:endParaRPr lang="es-MX" sz="1400" dirty="0">
              <a:solidFill>
                <a:schemeClr val="bg1"/>
              </a:solidFill>
            </a:endParaRPr>
          </a:p>
          <a:p>
            <a:pPr algn="l"/>
            <a:r>
              <a:rPr lang="es-MX" sz="2000" b="1" dirty="0">
                <a:solidFill>
                  <a:schemeClr val="bg1"/>
                </a:solidFill>
              </a:rPr>
              <a:t>Filipenses 2:12 </a:t>
            </a:r>
            <a:r>
              <a:rPr lang="es-MX" sz="2000" i="1" dirty="0">
                <a:solidFill>
                  <a:schemeClr val="bg1"/>
                </a:solidFill>
              </a:rPr>
              <a:t>Por tanto, amados míos, como siempre habéis obedecido, no como en mi presencia solamente, sino mucho más ahora en mi ausencia, </a:t>
            </a:r>
            <a:r>
              <a:rPr lang="es-MX" sz="2000" b="1" i="1" u="sng" dirty="0">
                <a:solidFill>
                  <a:schemeClr val="bg1"/>
                </a:solidFill>
              </a:rPr>
              <a:t>ocupaos en vuestra salvación con temor y temblor,</a:t>
            </a:r>
          </a:p>
          <a:p>
            <a:pPr algn="l"/>
            <a:endParaRPr lang="es-MX" sz="1400" dirty="0">
              <a:solidFill>
                <a:schemeClr val="bg1"/>
              </a:solidFill>
            </a:endParaRPr>
          </a:p>
        </p:txBody>
      </p:sp>
      <p:cxnSp>
        <p:nvCxnSpPr>
          <p:cNvPr id="14" name="Straight Connector 13">
            <a:extLst>
              <a:ext uri="{FF2B5EF4-FFF2-40B4-BE49-F238E27FC236}">
                <a16:creationId xmlns:a16="http://schemas.microsoft.com/office/drawing/2014/main" id="{C41BAEC7-F7B0-4224-8B18-8F74B7D87F0B}"/>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128585" y="3681408"/>
            <a:ext cx="11934820"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363866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F52C3345-6015-4E40-BB3D-764C71CEFE51}"/>
              </a:ext>
            </a:extLst>
          </p:cNvPr>
          <p:cNvSpPr>
            <a:spLocks noGrp="1"/>
          </p:cNvSpPr>
          <p:nvPr>
            <p:ph type="title"/>
          </p:nvPr>
        </p:nvSpPr>
        <p:spPr>
          <a:xfrm>
            <a:off x="640080" y="325369"/>
            <a:ext cx="4368602" cy="1956841"/>
          </a:xfrm>
        </p:spPr>
        <p:txBody>
          <a:bodyPr anchor="b">
            <a:normAutofit/>
          </a:bodyPr>
          <a:lstStyle/>
          <a:p>
            <a:r>
              <a:rPr lang="es-MX" sz="5000"/>
              <a:t>Todos pecamos, Jesús nos limpia</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60BF699F-F3E6-433E-A41F-2A0CBC72F311}"/>
              </a:ext>
            </a:extLst>
          </p:cNvPr>
          <p:cNvSpPr>
            <a:spLocks noGrp="1"/>
          </p:cNvSpPr>
          <p:nvPr>
            <p:ph idx="1"/>
          </p:nvPr>
        </p:nvSpPr>
        <p:spPr>
          <a:xfrm>
            <a:off x="640080" y="2872899"/>
            <a:ext cx="4243589" cy="3641444"/>
          </a:xfrm>
        </p:spPr>
        <p:txBody>
          <a:bodyPr>
            <a:normAutofit fontScale="85000" lnSpcReduction="20000"/>
          </a:bodyPr>
          <a:lstStyle/>
          <a:p>
            <a:pPr marL="0" indent="0">
              <a:buNone/>
            </a:pPr>
            <a:r>
              <a:rPr lang="es-MX" sz="2600" b="1" dirty="0"/>
              <a:t>1 Juan 3:2 </a:t>
            </a:r>
            <a:r>
              <a:rPr lang="es-MX" sz="2600" i="1" dirty="0"/>
              <a:t>Amados, ahora somos hijos de Dios, y aún no se ha manifestado lo que hemos de ser; pero sabemos que cuando él se manifieste, seremos semejantes a él, porque le veremos tal como él es.</a:t>
            </a:r>
            <a:endParaRPr lang="es-MX" sz="2600" b="1" dirty="0"/>
          </a:p>
          <a:p>
            <a:pPr marL="0" indent="0">
              <a:buNone/>
            </a:pPr>
            <a:r>
              <a:rPr lang="es-MX" sz="2600" b="1" dirty="0"/>
              <a:t>1 Juan 1:8 </a:t>
            </a:r>
            <a:r>
              <a:rPr lang="es-MX" sz="2600" i="1" dirty="0"/>
              <a:t>Si decimos que no tenemos pecado, nos engañamos a nosotros mismos, y la verdad no está en nosotros. </a:t>
            </a:r>
            <a:r>
              <a:rPr lang="es-MX" sz="2600" b="1" dirty="0"/>
              <a:t>9</a:t>
            </a:r>
            <a:r>
              <a:rPr lang="es-MX" sz="2600" i="1" dirty="0"/>
              <a:t> Si confesamos nuestros pecados, él es fiel y justo para perdonar nuestros pecados, y limpiarnos de toda maldad.</a:t>
            </a:r>
          </a:p>
          <a:p>
            <a:pPr marL="0" indent="0">
              <a:buNone/>
            </a:pPr>
            <a:endParaRPr lang="es-MX" sz="2200" dirty="0"/>
          </a:p>
        </p:txBody>
      </p:sp>
      <p:pic>
        <p:nvPicPr>
          <p:cNvPr id="5" name="Imagen 4">
            <a:extLst>
              <a:ext uri="{FF2B5EF4-FFF2-40B4-BE49-F238E27FC236}">
                <a16:creationId xmlns:a16="http://schemas.microsoft.com/office/drawing/2014/main" id="{75A26057-18A3-46C0-A513-626AD4C65A64}"/>
              </a:ext>
            </a:extLst>
          </p:cNvPr>
          <p:cNvPicPr>
            <a:picLocks noChangeAspect="1"/>
          </p:cNvPicPr>
          <p:nvPr/>
        </p:nvPicPr>
        <p:blipFill rotWithShape="1">
          <a:blip r:embed="rId3"/>
          <a:srcRect t="8366"/>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213159586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3AD41DB-DF9F-49BC-85AE-6AB1840A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9103817-DE39-4E14-8424-D0B9DD5C5659}"/>
              </a:ext>
            </a:extLst>
          </p:cNvPr>
          <p:cNvSpPr>
            <a:spLocks noGrp="1"/>
          </p:cNvSpPr>
          <p:nvPr>
            <p:ph type="title"/>
          </p:nvPr>
        </p:nvSpPr>
        <p:spPr>
          <a:xfrm>
            <a:off x="480648" y="4669978"/>
            <a:ext cx="4267930" cy="1173700"/>
          </a:xfrm>
        </p:spPr>
        <p:txBody>
          <a:bodyPr anchor="t">
            <a:normAutofit/>
          </a:bodyPr>
          <a:lstStyle/>
          <a:p>
            <a:r>
              <a:rPr lang="es-MX" sz="3700" dirty="0">
                <a:solidFill>
                  <a:schemeClr val="bg1"/>
                </a:solidFill>
              </a:rPr>
              <a:t>La Fe es lo que define que uno es salvo</a:t>
            </a:r>
          </a:p>
        </p:txBody>
      </p:sp>
      <p:pic>
        <p:nvPicPr>
          <p:cNvPr id="5" name="Imagen 4" descr="Imagen que contiene naturaleza, cielo, estrella&#10;&#10;Descripción generada automáticamente">
            <a:extLst>
              <a:ext uri="{FF2B5EF4-FFF2-40B4-BE49-F238E27FC236}">
                <a16:creationId xmlns:a16="http://schemas.microsoft.com/office/drawing/2014/main" id="{F4441B7A-0D57-47D2-9914-747C47649E67}"/>
              </a:ext>
            </a:extLst>
          </p:cNvPr>
          <p:cNvPicPr>
            <a:picLocks noChangeAspect="1"/>
          </p:cNvPicPr>
          <p:nvPr/>
        </p:nvPicPr>
        <p:blipFill rotWithShape="1">
          <a:blip r:embed="rId3">
            <a:extLst>
              <a:ext uri="{28A0092B-C50C-407E-A947-70E740481C1C}">
                <a14:useLocalDpi xmlns:a14="http://schemas.microsoft.com/office/drawing/2010/main" val="0"/>
              </a:ext>
            </a:extLst>
          </a:blip>
          <a:srcRect t="16480" b="25414"/>
          <a:stretch/>
        </p:blipFill>
        <p:spPr>
          <a:xfrm>
            <a:off x="20" y="-1"/>
            <a:ext cx="12191980" cy="3984912"/>
          </a:xfrm>
          <a:custGeom>
            <a:avLst/>
            <a:gdLst/>
            <a:ahLst/>
            <a:cxnLst/>
            <a:rect l="l" t="t" r="r" b="b"/>
            <a:pathLst>
              <a:path w="12192000" h="3984912">
                <a:moveTo>
                  <a:pt x="0" y="0"/>
                </a:moveTo>
                <a:lnTo>
                  <a:pt x="12192000" y="0"/>
                </a:lnTo>
                <a:lnTo>
                  <a:pt x="12192000" y="566059"/>
                </a:lnTo>
                <a:lnTo>
                  <a:pt x="12192000" y="794037"/>
                </a:lnTo>
                <a:lnTo>
                  <a:pt x="12192000" y="2336800"/>
                </a:lnTo>
                <a:lnTo>
                  <a:pt x="12192000" y="2631227"/>
                </a:lnTo>
                <a:lnTo>
                  <a:pt x="12192000" y="3908712"/>
                </a:lnTo>
                <a:lnTo>
                  <a:pt x="9439275" y="3984912"/>
                </a:lnTo>
                <a:lnTo>
                  <a:pt x="5572127" y="3737262"/>
                </a:lnTo>
                <a:lnTo>
                  <a:pt x="0" y="3908712"/>
                </a:lnTo>
                <a:lnTo>
                  <a:pt x="0" y="2631227"/>
                </a:lnTo>
                <a:lnTo>
                  <a:pt x="0" y="2336800"/>
                </a:lnTo>
                <a:lnTo>
                  <a:pt x="0" y="794037"/>
                </a:lnTo>
                <a:lnTo>
                  <a:pt x="0" y="566059"/>
                </a:lnTo>
                <a:close/>
              </a:path>
            </a:pathLst>
          </a:custGeom>
        </p:spPr>
      </p:pic>
      <p:grpSp>
        <p:nvGrpSpPr>
          <p:cNvPr id="12" name="Group 11">
            <a:extLst>
              <a:ext uri="{FF2B5EF4-FFF2-40B4-BE49-F238E27FC236}">
                <a16:creationId xmlns:a16="http://schemas.microsoft.com/office/drawing/2014/main" id="{A4AE1828-51FD-4AD7-BCF6-9AF5C696CE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3" name="Freeform: Shape 12">
              <a:extLst>
                <a:ext uri="{FF2B5EF4-FFF2-40B4-BE49-F238E27FC236}">
                  <a16:creationId xmlns:a16="http://schemas.microsoft.com/office/drawing/2014/main" id="{8542C7CD-02BE-4ADE-8D2F-DFB759D71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40A04EE-8E37-4C28-B09B-A9593A4AA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Marcador de contenido 2">
            <a:extLst>
              <a:ext uri="{FF2B5EF4-FFF2-40B4-BE49-F238E27FC236}">
                <a16:creationId xmlns:a16="http://schemas.microsoft.com/office/drawing/2014/main" id="{8669B73F-5366-4057-A7F5-C8D1C58D6EF1}"/>
              </a:ext>
            </a:extLst>
          </p:cNvPr>
          <p:cNvSpPr>
            <a:spLocks noGrp="1"/>
          </p:cNvSpPr>
          <p:nvPr>
            <p:ph idx="1"/>
          </p:nvPr>
        </p:nvSpPr>
        <p:spPr>
          <a:xfrm>
            <a:off x="5064370" y="4669977"/>
            <a:ext cx="6646984" cy="1941837"/>
          </a:xfrm>
        </p:spPr>
        <p:txBody>
          <a:bodyPr>
            <a:normAutofit fontScale="92500"/>
          </a:bodyPr>
          <a:lstStyle/>
          <a:p>
            <a:pPr marL="0" indent="0">
              <a:buNone/>
            </a:pPr>
            <a:r>
              <a:rPr lang="es-MX" b="1" dirty="0">
                <a:solidFill>
                  <a:schemeClr val="bg1">
                    <a:alpha val="80000"/>
                  </a:schemeClr>
                </a:solidFill>
              </a:rPr>
              <a:t>Hebreos 11:1 </a:t>
            </a:r>
            <a:r>
              <a:rPr lang="es-MX" i="1" dirty="0">
                <a:solidFill>
                  <a:schemeClr val="bg1">
                    <a:alpha val="80000"/>
                  </a:schemeClr>
                </a:solidFill>
              </a:rPr>
              <a:t>Es, pues, la fe la certeza de lo que se espera, la convicción de lo que no se ve. </a:t>
            </a:r>
            <a:r>
              <a:rPr lang="es-MX" b="1" dirty="0">
                <a:solidFill>
                  <a:schemeClr val="bg1">
                    <a:alpha val="80000"/>
                  </a:schemeClr>
                </a:solidFill>
              </a:rPr>
              <a:t>3</a:t>
            </a:r>
            <a:r>
              <a:rPr lang="es-MX" dirty="0">
                <a:solidFill>
                  <a:schemeClr val="bg1">
                    <a:alpha val="80000"/>
                  </a:schemeClr>
                </a:solidFill>
              </a:rPr>
              <a:t> </a:t>
            </a:r>
            <a:r>
              <a:rPr lang="es-MX" i="1" dirty="0">
                <a:solidFill>
                  <a:schemeClr val="bg1">
                    <a:alpha val="80000"/>
                  </a:schemeClr>
                </a:solidFill>
              </a:rPr>
              <a:t>Por la fe entendemos haber sido constituido el universo por la palabra de Dios, de modo que «lo que se ve» fue hecho de lo que no se veía.</a:t>
            </a:r>
          </a:p>
          <a:p>
            <a:pPr marL="0" indent="0">
              <a:buNone/>
            </a:pPr>
            <a:endParaRPr lang="es-MX" sz="1700" dirty="0">
              <a:solidFill>
                <a:schemeClr val="bg1">
                  <a:alpha val="80000"/>
                </a:schemeClr>
              </a:solidFill>
            </a:endParaRPr>
          </a:p>
        </p:txBody>
      </p:sp>
    </p:spTree>
    <p:extLst>
      <p:ext uri="{BB962C8B-B14F-4D97-AF65-F5344CB8AC3E}">
        <p14:creationId xmlns:p14="http://schemas.microsoft.com/office/powerpoint/2010/main" val="66401401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3AD41DB-DF9F-49BC-85AE-6AB1840A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9103817-DE39-4E14-8424-D0B9DD5C5659}"/>
              </a:ext>
            </a:extLst>
          </p:cNvPr>
          <p:cNvSpPr>
            <a:spLocks noGrp="1"/>
          </p:cNvSpPr>
          <p:nvPr>
            <p:ph type="title"/>
          </p:nvPr>
        </p:nvSpPr>
        <p:spPr>
          <a:xfrm>
            <a:off x="838200" y="4669978"/>
            <a:ext cx="4391024" cy="1173700"/>
          </a:xfrm>
        </p:spPr>
        <p:txBody>
          <a:bodyPr anchor="t">
            <a:normAutofit/>
          </a:bodyPr>
          <a:lstStyle/>
          <a:p>
            <a:r>
              <a:rPr lang="es-MX" sz="3700">
                <a:solidFill>
                  <a:schemeClr val="bg1"/>
                </a:solidFill>
              </a:rPr>
              <a:t>La Fe es lo que define uno a ser salvo</a:t>
            </a:r>
          </a:p>
        </p:txBody>
      </p:sp>
      <p:pic>
        <p:nvPicPr>
          <p:cNvPr id="5" name="Imagen 4" descr="Mano de una persona&#10;&#10;Descripción generada automáticamente con confianza baja">
            <a:extLst>
              <a:ext uri="{FF2B5EF4-FFF2-40B4-BE49-F238E27FC236}">
                <a16:creationId xmlns:a16="http://schemas.microsoft.com/office/drawing/2014/main" id="{E3A52C6D-B381-4DD3-A234-87C0928BA29D}"/>
              </a:ext>
            </a:extLst>
          </p:cNvPr>
          <p:cNvPicPr>
            <a:picLocks noChangeAspect="1"/>
          </p:cNvPicPr>
          <p:nvPr/>
        </p:nvPicPr>
        <p:blipFill rotWithShape="1">
          <a:blip r:embed="rId3">
            <a:extLst>
              <a:ext uri="{28A0092B-C50C-407E-A947-70E740481C1C}">
                <a14:useLocalDpi xmlns:a14="http://schemas.microsoft.com/office/drawing/2010/main" val="0"/>
              </a:ext>
            </a:extLst>
          </a:blip>
          <a:srcRect t="12898" b="21733"/>
          <a:stretch/>
        </p:blipFill>
        <p:spPr>
          <a:xfrm>
            <a:off x="20" y="-1"/>
            <a:ext cx="12191980" cy="3984912"/>
          </a:xfrm>
          <a:custGeom>
            <a:avLst/>
            <a:gdLst/>
            <a:ahLst/>
            <a:cxnLst/>
            <a:rect l="l" t="t" r="r" b="b"/>
            <a:pathLst>
              <a:path w="12192000" h="3984912">
                <a:moveTo>
                  <a:pt x="0" y="0"/>
                </a:moveTo>
                <a:lnTo>
                  <a:pt x="12192000" y="0"/>
                </a:lnTo>
                <a:lnTo>
                  <a:pt x="12192000" y="566059"/>
                </a:lnTo>
                <a:lnTo>
                  <a:pt x="12192000" y="794037"/>
                </a:lnTo>
                <a:lnTo>
                  <a:pt x="12192000" y="2336800"/>
                </a:lnTo>
                <a:lnTo>
                  <a:pt x="12192000" y="2631227"/>
                </a:lnTo>
                <a:lnTo>
                  <a:pt x="12192000" y="3908712"/>
                </a:lnTo>
                <a:lnTo>
                  <a:pt x="9439275" y="3984912"/>
                </a:lnTo>
                <a:lnTo>
                  <a:pt x="5572127" y="3737262"/>
                </a:lnTo>
                <a:lnTo>
                  <a:pt x="0" y="3908712"/>
                </a:lnTo>
                <a:lnTo>
                  <a:pt x="0" y="2631227"/>
                </a:lnTo>
                <a:lnTo>
                  <a:pt x="0" y="2336800"/>
                </a:lnTo>
                <a:lnTo>
                  <a:pt x="0" y="794037"/>
                </a:lnTo>
                <a:lnTo>
                  <a:pt x="0" y="566059"/>
                </a:lnTo>
                <a:close/>
              </a:path>
            </a:pathLst>
          </a:custGeom>
        </p:spPr>
      </p:pic>
      <p:grpSp>
        <p:nvGrpSpPr>
          <p:cNvPr id="12" name="Group 11">
            <a:extLst>
              <a:ext uri="{FF2B5EF4-FFF2-40B4-BE49-F238E27FC236}">
                <a16:creationId xmlns:a16="http://schemas.microsoft.com/office/drawing/2014/main" id="{A4AE1828-51FD-4AD7-BCF6-9AF5C696CE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3" name="Freeform: Shape 12">
              <a:extLst>
                <a:ext uri="{FF2B5EF4-FFF2-40B4-BE49-F238E27FC236}">
                  <a16:creationId xmlns:a16="http://schemas.microsoft.com/office/drawing/2014/main" id="{8542C7CD-02BE-4ADE-8D2F-DFB759D71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40A04EE-8E37-4C28-B09B-A9593A4AA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Marcador de contenido 2">
            <a:extLst>
              <a:ext uri="{FF2B5EF4-FFF2-40B4-BE49-F238E27FC236}">
                <a16:creationId xmlns:a16="http://schemas.microsoft.com/office/drawing/2014/main" id="{8669B73F-5366-4057-A7F5-C8D1C58D6EF1}"/>
              </a:ext>
            </a:extLst>
          </p:cNvPr>
          <p:cNvSpPr>
            <a:spLocks noGrp="1"/>
          </p:cNvSpPr>
          <p:nvPr>
            <p:ph idx="1"/>
          </p:nvPr>
        </p:nvSpPr>
        <p:spPr>
          <a:xfrm>
            <a:off x="5664201" y="4669977"/>
            <a:ext cx="5692774" cy="1590145"/>
          </a:xfrm>
        </p:spPr>
        <p:txBody>
          <a:bodyPr>
            <a:normAutofit fontScale="92500" lnSpcReduction="20000"/>
          </a:bodyPr>
          <a:lstStyle/>
          <a:p>
            <a:pPr marL="0" indent="0">
              <a:buNone/>
            </a:pPr>
            <a:r>
              <a:rPr lang="es-MX" b="1" dirty="0">
                <a:solidFill>
                  <a:schemeClr val="bg1">
                    <a:alpha val="80000"/>
                  </a:schemeClr>
                </a:solidFill>
              </a:rPr>
              <a:t>Hebreos 11:6 </a:t>
            </a:r>
            <a:r>
              <a:rPr lang="es-MX" i="1" dirty="0">
                <a:solidFill>
                  <a:schemeClr val="bg1">
                    <a:alpha val="80000"/>
                  </a:schemeClr>
                </a:solidFill>
              </a:rPr>
              <a:t>Pero sin fe es imposible agradar a Dios; porque es necesario que el que se acerca a Dios crea que le hay, y que es galardonador de los que le buscan</a:t>
            </a:r>
            <a:r>
              <a:rPr lang="es-MX" dirty="0">
                <a:solidFill>
                  <a:schemeClr val="bg1">
                    <a:alpha val="80000"/>
                  </a:schemeClr>
                </a:solidFill>
              </a:rPr>
              <a:t>.</a:t>
            </a:r>
          </a:p>
          <a:p>
            <a:pPr marL="0" indent="0">
              <a:buNone/>
            </a:pPr>
            <a:endParaRPr lang="es-MX" sz="1900" dirty="0">
              <a:solidFill>
                <a:schemeClr val="bg1">
                  <a:alpha val="80000"/>
                </a:schemeClr>
              </a:solidFill>
            </a:endParaRPr>
          </a:p>
        </p:txBody>
      </p:sp>
    </p:spTree>
    <p:extLst>
      <p:ext uri="{BB962C8B-B14F-4D97-AF65-F5344CB8AC3E}">
        <p14:creationId xmlns:p14="http://schemas.microsoft.com/office/powerpoint/2010/main" val="396340350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5396781C-32A1-4FDA-A83B-A7FF8C1B1E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DAF7F13D-C7FC-4EB3-B759-FB68F8688315}"/>
              </a:ext>
            </a:extLst>
          </p:cNvPr>
          <p:cNvSpPr>
            <a:spLocks noGrp="1"/>
          </p:cNvSpPr>
          <p:nvPr>
            <p:ph type="title"/>
          </p:nvPr>
        </p:nvSpPr>
        <p:spPr>
          <a:xfrm>
            <a:off x="5232400" y="1008706"/>
            <a:ext cx="6140449" cy="1323439"/>
          </a:xfrm>
        </p:spPr>
        <p:txBody>
          <a:bodyPr anchor="t">
            <a:normAutofit/>
          </a:bodyPr>
          <a:lstStyle/>
          <a:p>
            <a:r>
              <a:rPr lang="es-MX" sz="4000" dirty="0">
                <a:solidFill>
                  <a:schemeClr val="bg1"/>
                </a:solidFill>
              </a:rPr>
              <a:t>Estableciendo tu Vida Espiritual</a:t>
            </a:r>
          </a:p>
        </p:txBody>
      </p:sp>
      <p:pic>
        <p:nvPicPr>
          <p:cNvPr id="5" name="Imagen 4" descr="Dibujo animado de un personaje animado&#10;&#10;Descripción generada automáticamente con confianza baja">
            <a:extLst>
              <a:ext uri="{FF2B5EF4-FFF2-40B4-BE49-F238E27FC236}">
                <a16:creationId xmlns:a16="http://schemas.microsoft.com/office/drawing/2014/main" id="{ACC95CBA-02A0-4A97-8C6A-F228BF986578}"/>
              </a:ext>
            </a:extLst>
          </p:cNvPr>
          <p:cNvPicPr>
            <a:picLocks noChangeAspect="1"/>
          </p:cNvPicPr>
          <p:nvPr/>
        </p:nvPicPr>
        <p:blipFill rotWithShape="1">
          <a:blip r:embed="rId3">
            <a:extLst>
              <a:ext uri="{28A0092B-C50C-407E-A947-70E740481C1C}">
                <a14:useLocalDpi xmlns:a14="http://schemas.microsoft.com/office/drawing/2010/main" val="0"/>
              </a:ext>
            </a:extLst>
          </a:blip>
          <a:srcRect l="31062" r="20707"/>
          <a:stretch/>
        </p:blipFill>
        <p:spPr>
          <a:xfrm>
            <a:off x="20" y="10"/>
            <a:ext cx="4546582" cy="6857990"/>
          </a:xfrm>
          <a:custGeom>
            <a:avLst/>
            <a:gdLst/>
            <a:ahLst/>
            <a:cxnLst/>
            <a:rect l="l" t="t" r="r" b="b"/>
            <a:pathLst>
              <a:path w="4546602" h="6858000">
                <a:moveTo>
                  <a:pt x="4221600" y="6662544"/>
                </a:moveTo>
                <a:lnTo>
                  <a:pt x="4210150" y="6683027"/>
                </a:lnTo>
                <a:lnTo>
                  <a:pt x="4207002" y="6702976"/>
                </a:lnTo>
                <a:lnTo>
                  <a:pt x="4207002" y="6702977"/>
                </a:lnTo>
                <a:cubicBezTo>
                  <a:pt x="4207407" y="6716169"/>
                  <a:pt x="4212552" y="6729219"/>
                  <a:pt x="4220838" y="6742553"/>
                </a:cubicBezTo>
                <a:lnTo>
                  <a:pt x="4220839" y="6742555"/>
                </a:lnTo>
                <a:lnTo>
                  <a:pt x="4240316" y="6812062"/>
                </a:lnTo>
                <a:lnTo>
                  <a:pt x="4235543" y="6776800"/>
                </a:lnTo>
                <a:lnTo>
                  <a:pt x="4220839" y="6742555"/>
                </a:lnTo>
                <a:lnTo>
                  <a:pt x="4220838" y="6742552"/>
                </a:lnTo>
                <a:lnTo>
                  <a:pt x="4207002" y="6702976"/>
                </a:lnTo>
                <a:close/>
                <a:moveTo>
                  <a:pt x="4189594" y="6564620"/>
                </a:moveTo>
                <a:lnTo>
                  <a:pt x="4189594" y="6564621"/>
                </a:lnTo>
                <a:cubicBezTo>
                  <a:pt x="4199883" y="6575479"/>
                  <a:pt x="4205977" y="6582147"/>
                  <a:pt x="4212073" y="6588626"/>
                </a:cubicBezTo>
                <a:lnTo>
                  <a:pt x="4228695" y="6625225"/>
                </a:lnTo>
                <a:lnTo>
                  <a:pt x="4221601" y="6662541"/>
                </a:lnTo>
                <a:lnTo>
                  <a:pt x="4221600" y="6662541"/>
                </a:lnTo>
                <a:lnTo>
                  <a:pt x="4221600" y="6662542"/>
                </a:lnTo>
                <a:lnTo>
                  <a:pt x="4221601" y="6662541"/>
                </a:lnTo>
                <a:lnTo>
                  <a:pt x="4228684" y="6645552"/>
                </a:lnTo>
                <a:lnTo>
                  <a:pt x="4228695" y="6625225"/>
                </a:lnTo>
                <a:lnTo>
                  <a:pt x="4228695" y="6625224"/>
                </a:lnTo>
                <a:cubicBezTo>
                  <a:pt x="4226599" y="6611342"/>
                  <a:pt x="4220551" y="6597578"/>
                  <a:pt x="4212073" y="6588625"/>
                </a:cubicBezTo>
                <a:close/>
                <a:moveTo>
                  <a:pt x="4269915" y="6438981"/>
                </a:moveTo>
                <a:lnTo>
                  <a:pt x="4249984" y="6463840"/>
                </a:lnTo>
                <a:lnTo>
                  <a:pt x="4249982" y="6463849"/>
                </a:lnTo>
                <a:lnTo>
                  <a:pt x="4236188" y="6513012"/>
                </a:lnTo>
                <a:lnTo>
                  <a:pt x="4217381" y="6546194"/>
                </a:lnTo>
                <a:lnTo>
                  <a:pt x="4217381" y="6546195"/>
                </a:lnTo>
                <a:lnTo>
                  <a:pt x="4233719" y="6521804"/>
                </a:lnTo>
                <a:lnTo>
                  <a:pt x="4236188" y="6513012"/>
                </a:lnTo>
                <a:lnTo>
                  <a:pt x="4238998" y="6508052"/>
                </a:lnTo>
                <a:lnTo>
                  <a:pt x="4249982" y="6463849"/>
                </a:lnTo>
                <a:lnTo>
                  <a:pt x="4249984" y="6463841"/>
                </a:lnTo>
                <a:cubicBezTo>
                  <a:pt x="4252937" y="6451650"/>
                  <a:pt x="4260413" y="6444077"/>
                  <a:pt x="4269915" y="6438981"/>
                </a:cubicBezTo>
                <a:close/>
                <a:moveTo>
                  <a:pt x="4355914" y="6364769"/>
                </a:moveTo>
                <a:lnTo>
                  <a:pt x="4354607" y="6387910"/>
                </a:lnTo>
                <a:lnTo>
                  <a:pt x="4351952" y="6393385"/>
                </a:lnTo>
                <a:lnTo>
                  <a:pt x="4345189" y="6407332"/>
                </a:lnTo>
                <a:lnTo>
                  <a:pt x="4345189" y="6407333"/>
                </a:lnTo>
                <a:lnTo>
                  <a:pt x="4351952" y="6393385"/>
                </a:lnTo>
                <a:lnTo>
                  <a:pt x="4354608" y="6387910"/>
                </a:lnTo>
                <a:close/>
                <a:moveTo>
                  <a:pt x="4116820" y="4221391"/>
                </a:moveTo>
                <a:lnTo>
                  <a:pt x="4116820" y="4221392"/>
                </a:lnTo>
                <a:cubicBezTo>
                  <a:pt x="4117582" y="4232061"/>
                  <a:pt x="4117772" y="4243873"/>
                  <a:pt x="4122536" y="4253015"/>
                </a:cubicBezTo>
                <a:cubicBezTo>
                  <a:pt x="4134729" y="4277402"/>
                  <a:pt x="4150349" y="4300071"/>
                  <a:pt x="4162352" y="4324646"/>
                </a:cubicBezTo>
                <a:lnTo>
                  <a:pt x="4171306" y="4363891"/>
                </a:lnTo>
                <a:lnTo>
                  <a:pt x="4170544" y="4482004"/>
                </a:lnTo>
                <a:cubicBezTo>
                  <a:pt x="4167876" y="4546776"/>
                  <a:pt x="4167304" y="4612500"/>
                  <a:pt x="4110534" y="4659174"/>
                </a:cubicBezTo>
                <a:cubicBezTo>
                  <a:pt x="4105962" y="4662986"/>
                  <a:pt x="4103294" y="4671176"/>
                  <a:pt x="4102532" y="4677655"/>
                </a:cubicBezTo>
                <a:cubicBezTo>
                  <a:pt x="4098913" y="4707564"/>
                  <a:pt x="4098531" y="4738235"/>
                  <a:pt x="4092625" y="4767764"/>
                </a:cubicBezTo>
                <a:cubicBezTo>
                  <a:pt x="4090244" y="4779575"/>
                  <a:pt x="4089435" y="4790386"/>
                  <a:pt x="4091316" y="4800483"/>
                </a:cubicBezTo>
                <a:lnTo>
                  <a:pt x="4091316" y="4800484"/>
                </a:lnTo>
                <a:cubicBezTo>
                  <a:pt x="4093197" y="4810581"/>
                  <a:pt x="4097770" y="4819964"/>
                  <a:pt x="4106152" y="4828917"/>
                </a:cubicBezTo>
                <a:lnTo>
                  <a:pt x="4128333" y="4863343"/>
                </a:lnTo>
                <a:lnTo>
                  <a:pt x="4135862" y="4889275"/>
                </a:lnTo>
                <a:lnTo>
                  <a:pt x="4134157" y="4912168"/>
                </a:lnTo>
                <a:cubicBezTo>
                  <a:pt x="4132442" y="4919978"/>
                  <a:pt x="4132085" y="4927122"/>
                  <a:pt x="4132755" y="4933805"/>
                </a:cubicBezTo>
                <a:lnTo>
                  <a:pt x="4132755" y="4933806"/>
                </a:lnTo>
                <a:lnTo>
                  <a:pt x="4132757" y="4933810"/>
                </a:lnTo>
                <a:lnTo>
                  <a:pt x="4137514" y="4952673"/>
                </a:lnTo>
                <a:lnTo>
                  <a:pt x="4140307" y="4957453"/>
                </a:lnTo>
                <a:lnTo>
                  <a:pt x="4141585" y="4961456"/>
                </a:lnTo>
                <a:cubicBezTo>
                  <a:pt x="4146096" y="4970097"/>
                  <a:pt x="4151802" y="4978393"/>
                  <a:pt x="4157589" y="4987038"/>
                </a:cubicBezTo>
                <a:cubicBezTo>
                  <a:pt x="4168828" y="5003802"/>
                  <a:pt x="4182926" y="5022853"/>
                  <a:pt x="4184068" y="5041522"/>
                </a:cubicBezTo>
                <a:cubicBezTo>
                  <a:pt x="4184687" y="5052096"/>
                  <a:pt x="4187605" y="5062300"/>
                  <a:pt x="4191284" y="5072376"/>
                </a:cubicBezTo>
                <a:lnTo>
                  <a:pt x="4197188" y="5087444"/>
                </a:lnTo>
                <a:lnTo>
                  <a:pt x="4210215" y="5133220"/>
                </a:lnTo>
                <a:lnTo>
                  <a:pt x="4210217" y="5133225"/>
                </a:lnTo>
                <a:lnTo>
                  <a:pt x="4203501" y="5166113"/>
                </a:lnTo>
                <a:lnTo>
                  <a:pt x="4203501" y="5166114"/>
                </a:lnTo>
                <a:cubicBezTo>
                  <a:pt x="4202739" y="5167638"/>
                  <a:pt x="4203311" y="5169781"/>
                  <a:pt x="4204192" y="5172091"/>
                </a:cubicBezTo>
                <a:lnTo>
                  <a:pt x="4206739" y="5179068"/>
                </a:lnTo>
                <a:lnTo>
                  <a:pt x="4206573" y="5229433"/>
                </a:lnTo>
                <a:lnTo>
                  <a:pt x="4196024" y="5248936"/>
                </a:lnTo>
                <a:lnTo>
                  <a:pt x="4183116" y="5272796"/>
                </a:lnTo>
                <a:cubicBezTo>
                  <a:pt x="4171471" y="5285441"/>
                  <a:pt x="4163765" y="5298595"/>
                  <a:pt x="4159213" y="5312288"/>
                </a:cubicBezTo>
                <a:lnTo>
                  <a:pt x="4158157" y="5321350"/>
                </a:lnTo>
                <a:lnTo>
                  <a:pt x="4155683" y="5326163"/>
                </a:lnTo>
                <a:lnTo>
                  <a:pt x="4154237" y="5355014"/>
                </a:lnTo>
                <a:lnTo>
                  <a:pt x="4154237" y="5355015"/>
                </a:lnTo>
                <a:cubicBezTo>
                  <a:pt x="4154886" y="5364883"/>
                  <a:pt x="4156589" y="5375003"/>
                  <a:pt x="4159113" y="5385385"/>
                </a:cubicBezTo>
                <a:cubicBezTo>
                  <a:pt x="4162352" y="5398722"/>
                  <a:pt x="4164638" y="5412058"/>
                  <a:pt x="4167304" y="5425583"/>
                </a:cubicBezTo>
                <a:cubicBezTo>
                  <a:pt x="4171114" y="5443871"/>
                  <a:pt x="4175116" y="5462352"/>
                  <a:pt x="4178926" y="5480638"/>
                </a:cubicBezTo>
                <a:lnTo>
                  <a:pt x="4183450" y="5507668"/>
                </a:lnTo>
                <a:lnTo>
                  <a:pt x="4172831" y="5531692"/>
                </a:lnTo>
                <a:lnTo>
                  <a:pt x="4172830" y="5531693"/>
                </a:lnTo>
                <a:cubicBezTo>
                  <a:pt x="4165781" y="5537600"/>
                  <a:pt x="4162589" y="5542649"/>
                  <a:pt x="4162685" y="5547578"/>
                </a:cubicBezTo>
                <a:lnTo>
                  <a:pt x="4162685" y="5547579"/>
                </a:lnTo>
                <a:cubicBezTo>
                  <a:pt x="4162780" y="5552508"/>
                  <a:pt x="4166162" y="5557318"/>
                  <a:pt x="4172258" y="5562747"/>
                </a:cubicBezTo>
                <a:cubicBezTo>
                  <a:pt x="4214932" y="5600468"/>
                  <a:pt x="4241603" y="5646190"/>
                  <a:pt x="4243506" y="5704484"/>
                </a:cubicBezTo>
                <a:cubicBezTo>
                  <a:pt x="4243888" y="5716486"/>
                  <a:pt x="4246554" y="5728679"/>
                  <a:pt x="4249412" y="5740489"/>
                </a:cubicBezTo>
                <a:cubicBezTo>
                  <a:pt x="4251127" y="5747729"/>
                  <a:pt x="4253033" y="5756494"/>
                  <a:pt x="4258177" y="5760874"/>
                </a:cubicBezTo>
                <a:cubicBezTo>
                  <a:pt x="4297420" y="5794975"/>
                  <a:pt x="4324663" y="5837458"/>
                  <a:pt x="4346573" y="5883752"/>
                </a:cubicBezTo>
                <a:lnTo>
                  <a:pt x="4346575" y="5883756"/>
                </a:lnTo>
                <a:lnTo>
                  <a:pt x="4364477" y="5935946"/>
                </a:lnTo>
                <a:lnTo>
                  <a:pt x="4364478" y="5935950"/>
                </a:lnTo>
                <a:lnTo>
                  <a:pt x="4360859" y="5993290"/>
                </a:lnTo>
                <a:lnTo>
                  <a:pt x="4360858" y="5993291"/>
                </a:lnTo>
                <a:cubicBezTo>
                  <a:pt x="4359717" y="6004531"/>
                  <a:pt x="4359906" y="6017485"/>
                  <a:pt x="4354382" y="6026440"/>
                </a:cubicBezTo>
                <a:cubicBezTo>
                  <a:pt x="4337045" y="6054825"/>
                  <a:pt x="4318377" y="6082258"/>
                  <a:pt x="4298182" y="6108738"/>
                </a:cubicBezTo>
                <a:cubicBezTo>
                  <a:pt x="4289514" y="6120074"/>
                  <a:pt x="4284561" y="6126884"/>
                  <a:pt x="4284490" y="6133314"/>
                </a:cubicBezTo>
                <a:lnTo>
                  <a:pt x="4284490" y="6133315"/>
                </a:lnTo>
                <a:lnTo>
                  <a:pt x="4288190" y="6143190"/>
                </a:lnTo>
                <a:lnTo>
                  <a:pt x="4300086" y="6155600"/>
                </a:lnTo>
                <a:lnTo>
                  <a:pt x="4300088" y="6155603"/>
                </a:lnTo>
                <a:cubicBezTo>
                  <a:pt x="4322377" y="6175798"/>
                  <a:pt x="4333998" y="6200945"/>
                  <a:pt x="4338759" y="6228757"/>
                </a:cubicBezTo>
                <a:lnTo>
                  <a:pt x="4356096" y="6361540"/>
                </a:lnTo>
                <a:lnTo>
                  <a:pt x="4356096" y="6361539"/>
                </a:lnTo>
                <a:cubicBezTo>
                  <a:pt x="4352476" y="6317151"/>
                  <a:pt x="4346190" y="6272764"/>
                  <a:pt x="4338759" y="6228756"/>
                </a:cubicBezTo>
                <a:cubicBezTo>
                  <a:pt x="4333998" y="6200944"/>
                  <a:pt x="4322377" y="6175797"/>
                  <a:pt x="4300088" y="6155602"/>
                </a:cubicBezTo>
                <a:lnTo>
                  <a:pt x="4300086" y="6155600"/>
                </a:lnTo>
                <a:lnTo>
                  <a:pt x="4284490" y="6133315"/>
                </a:lnTo>
                <a:lnTo>
                  <a:pt x="4298182" y="6108739"/>
                </a:lnTo>
                <a:cubicBezTo>
                  <a:pt x="4318377" y="6082259"/>
                  <a:pt x="4337045" y="6054826"/>
                  <a:pt x="4354382" y="6026441"/>
                </a:cubicBezTo>
                <a:cubicBezTo>
                  <a:pt x="4359906" y="6017486"/>
                  <a:pt x="4359717" y="6004532"/>
                  <a:pt x="4360858" y="5993292"/>
                </a:cubicBezTo>
                <a:lnTo>
                  <a:pt x="4360859" y="5993290"/>
                </a:lnTo>
                <a:lnTo>
                  <a:pt x="4364311" y="5964477"/>
                </a:lnTo>
                <a:lnTo>
                  <a:pt x="4364478" y="5935950"/>
                </a:lnTo>
                <a:lnTo>
                  <a:pt x="4364478" y="5935949"/>
                </a:lnTo>
                <a:lnTo>
                  <a:pt x="4364477" y="5935946"/>
                </a:lnTo>
                <a:lnTo>
                  <a:pt x="4357598" y="5909351"/>
                </a:lnTo>
                <a:lnTo>
                  <a:pt x="4346575" y="5883756"/>
                </a:lnTo>
                <a:lnTo>
                  <a:pt x="4346573" y="5883751"/>
                </a:lnTo>
                <a:cubicBezTo>
                  <a:pt x="4324663" y="5837457"/>
                  <a:pt x="4297420" y="5794974"/>
                  <a:pt x="4258177" y="5760873"/>
                </a:cubicBezTo>
                <a:cubicBezTo>
                  <a:pt x="4253033" y="5756493"/>
                  <a:pt x="4251127" y="5747728"/>
                  <a:pt x="4249412" y="5740488"/>
                </a:cubicBezTo>
                <a:cubicBezTo>
                  <a:pt x="4246554" y="5728678"/>
                  <a:pt x="4243888" y="5716485"/>
                  <a:pt x="4243506" y="5704483"/>
                </a:cubicBezTo>
                <a:cubicBezTo>
                  <a:pt x="4241603" y="5646189"/>
                  <a:pt x="4214932" y="5600467"/>
                  <a:pt x="4172258" y="5562746"/>
                </a:cubicBezTo>
                <a:lnTo>
                  <a:pt x="4162685" y="5547578"/>
                </a:lnTo>
                <a:lnTo>
                  <a:pt x="4172830" y="5531694"/>
                </a:lnTo>
                <a:lnTo>
                  <a:pt x="4172831" y="5531692"/>
                </a:lnTo>
                <a:lnTo>
                  <a:pt x="4181230" y="5520422"/>
                </a:lnTo>
                <a:lnTo>
                  <a:pt x="4183450" y="5507668"/>
                </a:lnTo>
                <a:lnTo>
                  <a:pt x="4183450" y="5507667"/>
                </a:lnTo>
                <a:cubicBezTo>
                  <a:pt x="4183403" y="5498832"/>
                  <a:pt x="4180831" y="5489497"/>
                  <a:pt x="4178926" y="5480637"/>
                </a:cubicBezTo>
                <a:cubicBezTo>
                  <a:pt x="4175116" y="5462351"/>
                  <a:pt x="4171114" y="5443870"/>
                  <a:pt x="4167304" y="5425582"/>
                </a:cubicBezTo>
                <a:cubicBezTo>
                  <a:pt x="4164638" y="5412057"/>
                  <a:pt x="4162352" y="5398721"/>
                  <a:pt x="4159113" y="5385384"/>
                </a:cubicBezTo>
                <a:lnTo>
                  <a:pt x="4154237" y="5355014"/>
                </a:lnTo>
                <a:lnTo>
                  <a:pt x="4158157" y="5321350"/>
                </a:lnTo>
                <a:lnTo>
                  <a:pt x="4183116" y="5272797"/>
                </a:lnTo>
                <a:lnTo>
                  <a:pt x="4196024" y="5248936"/>
                </a:lnTo>
                <a:lnTo>
                  <a:pt x="4206573" y="5229434"/>
                </a:lnTo>
                <a:cubicBezTo>
                  <a:pt x="4210407" y="5213598"/>
                  <a:pt x="4210359" y="5196595"/>
                  <a:pt x="4206739" y="5179068"/>
                </a:cubicBezTo>
                <a:lnTo>
                  <a:pt x="4206739" y="5179067"/>
                </a:lnTo>
                <a:cubicBezTo>
                  <a:pt x="4206263" y="5176876"/>
                  <a:pt x="4205074" y="5174400"/>
                  <a:pt x="4204192" y="5172090"/>
                </a:cubicBezTo>
                <a:lnTo>
                  <a:pt x="4203501" y="5166114"/>
                </a:lnTo>
                <a:lnTo>
                  <a:pt x="4210217" y="5133225"/>
                </a:lnTo>
                <a:lnTo>
                  <a:pt x="4210217" y="5133224"/>
                </a:lnTo>
                <a:lnTo>
                  <a:pt x="4210215" y="5133220"/>
                </a:lnTo>
                <a:lnTo>
                  <a:pt x="4203072" y="5102461"/>
                </a:lnTo>
                <a:lnTo>
                  <a:pt x="4197188" y="5087444"/>
                </a:lnTo>
                <a:lnTo>
                  <a:pt x="4197182" y="5087423"/>
                </a:lnTo>
                <a:cubicBezTo>
                  <a:pt x="4191096" y="5072411"/>
                  <a:pt x="4184997" y="5057381"/>
                  <a:pt x="4184068" y="5041521"/>
                </a:cubicBezTo>
                <a:cubicBezTo>
                  <a:pt x="4182926" y="5022852"/>
                  <a:pt x="4168828" y="5003801"/>
                  <a:pt x="4157589" y="4987037"/>
                </a:cubicBezTo>
                <a:lnTo>
                  <a:pt x="4140307" y="4957453"/>
                </a:lnTo>
                <a:lnTo>
                  <a:pt x="4132757" y="4933810"/>
                </a:lnTo>
                <a:lnTo>
                  <a:pt x="4132755" y="4933805"/>
                </a:lnTo>
                <a:lnTo>
                  <a:pt x="4134157" y="4912169"/>
                </a:lnTo>
                <a:cubicBezTo>
                  <a:pt x="4135919" y="4904359"/>
                  <a:pt x="4136431" y="4896714"/>
                  <a:pt x="4135862" y="4889276"/>
                </a:cubicBezTo>
                <a:lnTo>
                  <a:pt x="4135862" y="4889275"/>
                </a:lnTo>
                <a:lnTo>
                  <a:pt x="4131084" y="4867614"/>
                </a:lnTo>
                <a:lnTo>
                  <a:pt x="4128333" y="4863343"/>
                </a:lnTo>
                <a:lnTo>
                  <a:pt x="4126583" y="4857317"/>
                </a:lnTo>
                <a:cubicBezTo>
                  <a:pt x="4121440" y="4847214"/>
                  <a:pt x="4114439" y="4837703"/>
                  <a:pt x="4106152" y="4828916"/>
                </a:cubicBezTo>
                <a:lnTo>
                  <a:pt x="4091316" y="4800483"/>
                </a:lnTo>
                <a:lnTo>
                  <a:pt x="4092625" y="4767765"/>
                </a:lnTo>
                <a:cubicBezTo>
                  <a:pt x="4098531" y="4738236"/>
                  <a:pt x="4098913" y="4707565"/>
                  <a:pt x="4102532" y="4677656"/>
                </a:cubicBezTo>
                <a:cubicBezTo>
                  <a:pt x="4103294" y="4671177"/>
                  <a:pt x="4105962" y="4662987"/>
                  <a:pt x="4110534" y="4659175"/>
                </a:cubicBezTo>
                <a:cubicBezTo>
                  <a:pt x="4167304" y="4612501"/>
                  <a:pt x="4167876" y="4546777"/>
                  <a:pt x="4170544" y="4482005"/>
                </a:cubicBezTo>
                <a:cubicBezTo>
                  <a:pt x="4172258" y="4442762"/>
                  <a:pt x="4172258" y="4403326"/>
                  <a:pt x="4171306" y="4363891"/>
                </a:cubicBezTo>
                <a:lnTo>
                  <a:pt x="4171306" y="4363890"/>
                </a:lnTo>
                <a:cubicBezTo>
                  <a:pt x="4171114" y="4350554"/>
                  <a:pt x="4168066" y="4336457"/>
                  <a:pt x="4162352" y="4324645"/>
                </a:cubicBezTo>
                <a:cubicBezTo>
                  <a:pt x="4150349" y="4300070"/>
                  <a:pt x="4134729" y="4277401"/>
                  <a:pt x="4122536" y="4253014"/>
                </a:cubicBezTo>
                <a:close/>
                <a:moveTo>
                  <a:pt x="4113010" y="4165383"/>
                </a:moveTo>
                <a:lnTo>
                  <a:pt x="4113010" y="4165384"/>
                </a:lnTo>
                <a:lnTo>
                  <a:pt x="4116915" y="4192388"/>
                </a:lnTo>
                <a:lnTo>
                  <a:pt x="4116915" y="4192387"/>
                </a:lnTo>
                <a:cubicBezTo>
                  <a:pt x="4117011" y="4182767"/>
                  <a:pt x="4116439" y="4173480"/>
                  <a:pt x="4113010" y="4165383"/>
                </a:cubicBezTo>
                <a:close/>
                <a:moveTo>
                  <a:pt x="4100628" y="3885338"/>
                </a:moveTo>
                <a:lnTo>
                  <a:pt x="4100628" y="3885339"/>
                </a:lnTo>
                <a:cubicBezTo>
                  <a:pt x="4110344" y="3897722"/>
                  <a:pt x="4117750" y="3910319"/>
                  <a:pt x="4123009" y="3923125"/>
                </a:cubicBezTo>
                <a:lnTo>
                  <a:pt x="4132513" y="3962160"/>
                </a:lnTo>
                <a:lnTo>
                  <a:pt x="4116821" y="4043838"/>
                </a:lnTo>
                <a:lnTo>
                  <a:pt x="4116820" y="4043839"/>
                </a:lnTo>
                <a:cubicBezTo>
                  <a:pt x="4108057" y="4063842"/>
                  <a:pt x="4102675" y="4083702"/>
                  <a:pt x="4101699" y="4103825"/>
                </a:cubicBezTo>
                <a:lnTo>
                  <a:pt x="4101699" y="4103826"/>
                </a:lnTo>
                <a:lnTo>
                  <a:pt x="4103666" y="4134255"/>
                </a:lnTo>
                <a:lnTo>
                  <a:pt x="4113010" y="4165382"/>
                </a:lnTo>
                <a:lnTo>
                  <a:pt x="4101699" y="4103826"/>
                </a:lnTo>
                <a:lnTo>
                  <a:pt x="4116820" y="4043840"/>
                </a:lnTo>
                <a:lnTo>
                  <a:pt x="4116821" y="4043838"/>
                </a:lnTo>
                <a:lnTo>
                  <a:pt x="4130123" y="4002410"/>
                </a:lnTo>
                <a:lnTo>
                  <a:pt x="4132513" y="3962160"/>
                </a:lnTo>
                <a:lnTo>
                  <a:pt x="4132513" y="3962159"/>
                </a:lnTo>
                <a:cubicBezTo>
                  <a:pt x="4130251" y="3935727"/>
                  <a:pt x="4120060" y="3910104"/>
                  <a:pt x="4100628" y="3885338"/>
                </a:cubicBezTo>
                <a:close/>
                <a:moveTo>
                  <a:pt x="4115391" y="3670561"/>
                </a:moveTo>
                <a:lnTo>
                  <a:pt x="4117820" y="3680164"/>
                </a:lnTo>
                <a:lnTo>
                  <a:pt x="4113772" y="3734837"/>
                </a:lnTo>
                <a:lnTo>
                  <a:pt x="4113772" y="3734838"/>
                </a:lnTo>
                <a:cubicBezTo>
                  <a:pt x="4112820" y="3741316"/>
                  <a:pt x="4111486" y="3749126"/>
                  <a:pt x="4114154" y="3754653"/>
                </a:cubicBezTo>
                <a:lnTo>
                  <a:pt x="4120511" y="3789776"/>
                </a:lnTo>
                <a:lnTo>
                  <a:pt x="4105580" y="3822472"/>
                </a:lnTo>
                <a:cubicBezTo>
                  <a:pt x="4098532" y="3831902"/>
                  <a:pt x="4092912" y="3842046"/>
                  <a:pt x="4091245" y="3852619"/>
                </a:cubicBezTo>
                <a:lnTo>
                  <a:pt x="4091245" y="3852620"/>
                </a:lnTo>
                <a:lnTo>
                  <a:pt x="4092025" y="3868764"/>
                </a:lnTo>
                <a:lnTo>
                  <a:pt x="4100628" y="3885337"/>
                </a:lnTo>
                <a:lnTo>
                  <a:pt x="4091245" y="3852620"/>
                </a:lnTo>
                <a:lnTo>
                  <a:pt x="4105580" y="3822473"/>
                </a:lnTo>
                <a:cubicBezTo>
                  <a:pt x="4113772" y="3811614"/>
                  <a:pt x="4118916" y="3800897"/>
                  <a:pt x="4120511" y="3789777"/>
                </a:cubicBezTo>
                <a:lnTo>
                  <a:pt x="4120511" y="3789776"/>
                </a:lnTo>
                <a:cubicBezTo>
                  <a:pt x="4122107" y="3778655"/>
                  <a:pt x="4120154" y="3767130"/>
                  <a:pt x="4114154" y="3754652"/>
                </a:cubicBezTo>
                <a:lnTo>
                  <a:pt x="4113772" y="3734838"/>
                </a:lnTo>
                <a:lnTo>
                  <a:pt x="4117820" y="3680164"/>
                </a:lnTo>
                <a:lnTo>
                  <a:pt x="4117820" y="3680163"/>
                </a:lnTo>
                <a:close/>
                <a:moveTo>
                  <a:pt x="4185711" y="2836172"/>
                </a:moveTo>
                <a:lnTo>
                  <a:pt x="4177020" y="2848793"/>
                </a:lnTo>
                <a:cubicBezTo>
                  <a:pt x="4172020" y="2865010"/>
                  <a:pt x="4166162" y="2881307"/>
                  <a:pt x="4161416" y="2897785"/>
                </a:cubicBezTo>
                <a:lnTo>
                  <a:pt x="4160387" y="2903551"/>
                </a:lnTo>
                <a:lnTo>
                  <a:pt x="4157113" y="2914328"/>
                </a:lnTo>
                <a:lnTo>
                  <a:pt x="4152482" y="2947859"/>
                </a:lnTo>
                <a:lnTo>
                  <a:pt x="4152481" y="2947862"/>
                </a:lnTo>
                <a:lnTo>
                  <a:pt x="4152481" y="2947863"/>
                </a:lnTo>
                <a:cubicBezTo>
                  <a:pt x="4152112" y="2959157"/>
                  <a:pt x="4153112" y="2970576"/>
                  <a:pt x="4156065" y="2982149"/>
                </a:cubicBezTo>
                <a:lnTo>
                  <a:pt x="4167758" y="3077402"/>
                </a:lnTo>
                <a:lnTo>
                  <a:pt x="4155303" y="3172654"/>
                </a:lnTo>
                <a:cubicBezTo>
                  <a:pt x="4129394" y="3276480"/>
                  <a:pt x="4101962" y="3380305"/>
                  <a:pt x="4107676" y="3489467"/>
                </a:cubicBezTo>
                <a:cubicBezTo>
                  <a:pt x="4108628" y="3507563"/>
                  <a:pt x="4097007" y="3529090"/>
                  <a:pt x="4085577" y="3544713"/>
                </a:cubicBezTo>
                <a:cubicBezTo>
                  <a:pt x="4074719" y="3559668"/>
                  <a:pt x="4068860" y="3566811"/>
                  <a:pt x="4067955" y="3574408"/>
                </a:cubicBezTo>
                <a:lnTo>
                  <a:pt x="4067956" y="3574408"/>
                </a:lnTo>
                <a:lnTo>
                  <a:pt x="4067955" y="3574409"/>
                </a:lnTo>
                <a:cubicBezTo>
                  <a:pt x="4067050" y="3582005"/>
                  <a:pt x="4071099" y="3590054"/>
                  <a:pt x="4080053" y="3606818"/>
                </a:cubicBezTo>
                <a:cubicBezTo>
                  <a:pt x="4084435" y="3614820"/>
                  <a:pt x="4087101" y="3624726"/>
                  <a:pt x="4093579" y="3630633"/>
                </a:cubicBezTo>
                <a:lnTo>
                  <a:pt x="4109452" y="3651926"/>
                </a:lnTo>
                <a:lnTo>
                  <a:pt x="4093579" y="3630632"/>
                </a:lnTo>
                <a:cubicBezTo>
                  <a:pt x="4087101" y="3624725"/>
                  <a:pt x="4084435" y="3614819"/>
                  <a:pt x="4080053" y="3606817"/>
                </a:cubicBezTo>
                <a:cubicBezTo>
                  <a:pt x="4075576" y="3598435"/>
                  <a:pt x="4072325" y="3592232"/>
                  <a:pt x="4070307" y="3587174"/>
                </a:cubicBezTo>
                <a:lnTo>
                  <a:pt x="4067956" y="3574408"/>
                </a:lnTo>
                <a:lnTo>
                  <a:pt x="4073034" y="3562321"/>
                </a:lnTo>
                <a:cubicBezTo>
                  <a:pt x="4075969" y="3557716"/>
                  <a:pt x="4080148" y="3552191"/>
                  <a:pt x="4085577" y="3544714"/>
                </a:cubicBezTo>
                <a:cubicBezTo>
                  <a:pt x="4097007" y="3529091"/>
                  <a:pt x="4108628" y="3507564"/>
                  <a:pt x="4107676" y="3489468"/>
                </a:cubicBezTo>
                <a:cubicBezTo>
                  <a:pt x="4101962" y="3380306"/>
                  <a:pt x="4129394" y="3276481"/>
                  <a:pt x="4155303" y="3172655"/>
                </a:cubicBezTo>
                <a:cubicBezTo>
                  <a:pt x="4163305" y="3140650"/>
                  <a:pt x="4167543" y="3109026"/>
                  <a:pt x="4167758" y="3077402"/>
                </a:cubicBezTo>
                <a:lnTo>
                  <a:pt x="4167758" y="3077401"/>
                </a:lnTo>
                <a:cubicBezTo>
                  <a:pt x="4167972" y="3045777"/>
                  <a:pt x="4164162" y="3014153"/>
                  <a:pt x="4156065" y="2982148"/>
                </a:cubicBezTo>
                <a:lnTo>
                  <a:pt x="4152481" y="2947863"/>
                </a:lnTo>
                <a:lnTo>
                  <a:pt x="4152482" y="2947859"/>
                </a:lnTo>
                <a:lnTo>
                  <a:pt x="4160387" y="2903551"/>
                </a:lnTo>
                <a:lnTo>
                  <a:pt x="4177020" y="2848794"/>
                </a:lnTo>
                <a:cubicBezTo>
                  <a:pt x="4178353" y="2844317"/>
                  <a:pt x="4181639" y="2839983"/>
                  <a:pt x="4185711" y="2836173"/>
                </a:cubicBezTo>
                <a:close/>
                <a:moveTo>
                  <a:pt x="3701225" y="1508458"/>
                </a:moveTo>
                <a:lnTo>
                  <a:pt x="3673131" y="1596214"/>
                </a:lnTo>
                <a:cubicBezTo>
                  <a:pt x="3670654" y="1604979"/>
                  <a:pt x="3672179" y="1615837"/>
                  <a:pt x="3675036" y="1624981"/>
                </a:cubicBezTo>
                <a:cubicBezTo>
                  <a:pt x="3684752" y="1656224"/>
                  <a:pt x="3709137" y="1676037"/>
                  <a:pt x="3731617" y="1697754"/>
                </a:cubicBezTo>
                <a:cubicBezTo>
                  <a:pt x="3741524" y="1707280"/>
                  <a:pt x="3748572" y="1720424"/>
                  <a:pt x="3754286" y="1733189"/>
                </a:cubicBezTo>
                <a:cubicBezTo>
                  <a:pt x="3768957" y="1766336"/>
                  <a:pt x="3782101" y="1800247"/>
                  <a:pt x="3796007" y="1833776"/>
                </a:cubicBezTo>
                <a:cubicBezTo>
                  <a:pt x="3797341" y="1837014"/>
                  <a:pt x="3800770" y="1839680"/>
                  <a:pt x="3803628" y="1842159"/>
                </a:cubicBezTo>
                <a:cubicBezTo>
                  <a:pt x="3833729" y="1866923"/>
                  <a:pt x="3864018" y="1891498"/>
                  <a:pt x="3894119" y="1916455"/>
                </a:cubicBezTo>
                <a:cubicBezTo>
                  <a:pt x="3899833" y="1921217"/>
                  <a:pt x="3904025" y="1928077"/>
                  <a:pt x="3909549" y="1933220"/>
                </a:cubicBezTo>
                <a:cubicBezTo>
                  <a:pt x="3917169" y="1940460"/>
                  <a:pt x="3924410" y="1949604"/>
                  <a:pt x="3933554" y="1953414"/>
                </a:cubicBezTo>
                <a:cubicBezTo>
                  <a:pt x="3962319" y="1965225"/>
                  <a:pt x="3974703" y="1987895"/>
                  <a:pt x="3980037" y="2016470"/>
                </a:cubicBezTo>
                <a:cubicBezTo>
                  <a:pt x="3984990" y="2042571"/>
                  <a:pt x="3989182" y="2068670"/>
                  <a:pt x="3994896" y="2094579"/>
                </a:cubicBezTo>
                <a:cubicBezTo>
                  <a:pt x="4001754" y="2126202"/>
                  <a:pt x="4009184" y="2157637"/>
                  <a:pt x="4017567" y="2188880"/>
                </a:cubicBezTo>
                <a:cubicBezTo>
                  <a:pt x="4021187" y="2202405"/>
                  <a:pt x="4025377" y="2216693"/>
                  <a:pt x="4032807" y="2228315"/>
                </a:cubicBezTo>
                <a:cubicBezTo>
                  <a:pt x="4053382" y="2260891"/>
                  <a:pt x="4067288" y="2295754"/>
                  <a:pt x="4061764" y="2334045"/>
                </a:cubicBezTo>
                <a:cubicBezTo>
                  <a:pt x="4057382" y="2364716"/>
                  <a:pt x="4068622" y="2390435"/>
                  <a:pt x="4086149" y="2409486"/>
                </a:cubicBezTo>
                <a:cubicBezTo>
                  <a:pt x="4094103" y="2418155"/>
                  <a:pt x="4099616" y="2426977"/>
                  <a:pt x="4103250" y="2435913"/>
                </a:cubicBezTo>
                <a:lnTo>
                  <a:pt x="4109081" y="2463018"/>
                </a:lnTo>
                <a:lnTo>
                  <a:pt x="4109080" y="2463031"/>
                </a:lnTo>
                <a:lnTo>
                  <a:pt x="4100439" y="2518262"/>
                </a:lnTo>
                <a:lnTo>
                  <a:pt x="4100438" y="2518264"/>
                </a:lnTo>
                <a:cubicBezTo>
                  <a:pt x="4097771" y="2527790"/>
                  <a:pt x="4096627" y="2536458"/>
                  <a:pt x="4096794" y="2545006"/>
                </a:cubicBezTo>
                <a:lnTo>
                  <a:pt x="4096794" y="2545007"/>
                </a:lnTo>
                <a:cubicBezTo>
                  <a:pt x="4096960" y="2553556"/>
                  <a:pt x="4098437" y="2561986"/>
                  <a:pt x="4101008" y="2571035"/>
                </a:cubicBezTo>
                <a:cubicBezTo>
                  <a:pt x="4113010" y="2612946"/>
                  <a:pt x="4145587" y="2640951"/>
                  <a:pt x="4174162" y="2668002"/>
                </a:cubicBezTo>
                <a:cubicBezTo>
                  <a:pt x="4198547" y="2691055"/>
                  <a:pt x="4212264" y="2716964"/>
                  <a:pt x="4222552" y="2745349"/>
                </a:cubicBezTo>
                <a:lnTo>
                  <a:pt x="4222553" y="2745352"/>
                </a:lnTo>
                <a:lnTo>
                  <a:pt x="4228473" y="2778006"/>
                </a:lnTo>
                <a:lnTo>
                  <a:pt x="4228053" y="2785440"/>
                </a:lnTo>
                <a:lnTo>
                  <a:pt x="4217974" y="2811780"/>
                </a:lnTo>
                <a:lnTo>
                  <a:pt x="4217970" y="2811787"/>
                </a:lnTo>
                <a:lnTo>
                  <a:pt x="4217971" y="2811787"/>
                </a:lnTo>
                <a:lnTo>
                  <a:pt x="4217974" y="2811780"/>
                </a:lnTo>
                <a:lnTo>
                  <a:pt x="4227624" y="2793023"/>
                </a:lnTo>
                <a:lnTo>
                  <a:pt x="4228053" y="2785440"/>
                </a:lnTo>
                <a:lnTo>
                  <a:pt x="4229253" y="2782305"/>
                </a:lnTo>
                <a:lnTo>
                  <a:pt x="4228473" y="2778006"/>
                </a:lnTo>
                <a:lnTo>
                  <a:pt x="4228883" y="2770757"/>
                </a:lnTo>
                <a:lnTo>
                  <a:pt x="4222553" y="2745352"/>
                </a:lnTo>
                <a:lnTo>
                  <a:pt x="4222552" y="2745348"/>
                </a:lnTo>
                <a:cubicBezTo>
                  <a:pt x="4212264" y="2716963"/>
                  <a:pt x="4198547" y="2691054"/>
                  <a:pt x="4174162" y="2668001"/>
                </a:cubicBezTo>
                <a:cubicBezTo>
                  <a:pt x="4145587" y="2640950"/>
                  <a:pt x="4113010" y="2612945"/>
                  <a:pt x="4101008" y="2571034"/>
                </a:cubicBezTo>
                <a:lnTo>
                  <a:pt x="4096794" y="2545007"/>
                </a:lnTo>
                <a:lnTo>
                  <a:pt x="4100438" y="2518265"/>
                </a:lnTo>
                <a:lnTo>
                  <a:pt x="4100439" y="2518262"/>
                </a:lnTo>
                <a:lnTo>
                  <a:pt x="4107019" y="2490551"/>
                </a:lnTo>
                <a:lnTo>
                  <a:pt x="4109080" y="2463031"/>
                </a:lnTo>
                <a:lnTo>
                  <a:pt x="4109082" y="2463019"/>
                </a:lnTo>
                <a:lnTo>
                  <a:pt x="4109081" y="2463018"/>
                </a:lnTo>
                <a:lnTo>
                  <a:pt x="4109082" y="2463018"/>
                </a:lnTo>
                <a:cubicBezTo>
                  <a:pt x="4108200" y="2444777"/>
                  <a:pt x="4102057" y="2426822"/>
                  <a:pt x="4086149" y="2409485"/>
                </a:cubicBezTo>
                <a:cubicBezTo>
                  <a:pt x="4068622" y="2390434"/>
                  <a:pt x="4057382" y="2364715"/>
                  <a:pt x="4061764" y="2334044"/>
                </a:cubicBezTo>
                <a:cubicBezTo>
                  <a:pt x="4067288" y="2295753"/>
                  <a:pt x="4053382" y="2260890"/>
                  <a:pt x="4032807" y="2228314"/>
                </a:cubicBezTo>
                <a:cubicBezTo>
                  <a:pt x="4025377" y="2216692"/>
                  <a:pt x="4021187" y="2202404"/>
                  <a:pt x="4017567" y="2188879"/>
                </a:cubicBezTo>
                <a:cubicBezTo>
                  <a:pt x="4009184" y="2157636"/>
                  <a:pt x="4001754" y="2126201"/>
                  <a:pt x="3994896" y="2094578"/>
                </a:cubicBezTo>
                <a:cubicBezTo>
                  <a:pt x="3989182" y="2068669"/>
                  <a:pt x="3984990" y="2042570"/>
                  <a:pt x="3980037" y="2016469"/>
                </a:cubicBezTo>
                <a:cubicBezTo>
                  <a:pt x="3974703" y="1987894"/>
                  <a:pt x="3962319" y="1965224"/>
                  <a:pt x="3933554" y="1953413"/>
                </a:cubicBezTo>
                <a:cubicBezTo>
                  <a:pt x="3924410" y="1949603"/>
                  <a:pt x="3917169" y="1940459"/>
                  <a:pt x="3909549" y="1933219"/>
                </a:cubicBezTo>
                <a:cubicBezTo>
                  <a:pt x="3904025" y="1928076"/>
                  <a:pt x="3899833" y="1921216"/>
                  <a:pt x="3894119" y="1916454"/>
                </a:cubicBezTo>
                <a:cubicBezTo>
                  <a:pt x="3864018" y="1891497"/>
                  <a:pt x="3833729" y="1866922"/>
                  <a:pt x="3803628" y="1842158"/>
                </a:cubicBezTo>
                <a:cubicBezTo>
                  <a:pt x="3800770" y="1839679"/>
                  <a:pt x="3797341" y="1837013"/>
                  <a:pt x="3796007" y="1833775"/>
                </a:cubicBezTo>
                <a:cubicBezTo>
                  <a:pt x="3782101" y="1800246"/>
                  <a:pt x="3768958" y="1766335"/>
                  <a:pt x="3754286" y="1733188"/>
                </a:cubicBezTo>
                <a:cubicBezTo>
                  <a:pt x="3748572" y="1720423"/>
                  <a:pt x="3741524" y="1707279"/>
                  <a:pt x="3731618" y="1697753"/>
                </a:cubicBezTo>
                <a:cubicBezTo>
                  <a:pt x="3709138" y="1676036"/>
                  <a:pt x="3684752" y="1656223"/>
                  <a:pt x="3675036" y="1624980"/>
                </a:cubicBezTo>
                <a:cubicBezTo>
                  <a:pt x="3672180" y="1615836"/>
                  <a:pt x="3670655" y="1604978"/>
                  <a:pt x="3673132" y="1596213"/>
                </a:cubicBezTo>
                <a:close/>
                <a:moveTo>
                  <a:pt x="3719830" y="1459073"/>
                </a:moveTo>
                <a:lnTo>
                  <a:pt x="3719829" y="1459074"/>
                </a:lnTo>
                <a:lnTo>
                  <a:pt x="3710612" y="1481572"/>
                </a:lnTo>
                <a:close/>
                <a:moveTo>
                  <a:pt x="3739023" y="1268758"/>
                </a:moveTo>
                <a:cubicBezTo>
                  <a:pt x="3739475" y="1275402"/>
                  <a:pt x="3741047" y="1281689"/>
                  <a:pt x="3744190" y="1286070"/>
                </a:cubicBezTo>
                <a:cubicBezTo>
                  <a:pt x="3758763" y="1306930"/>
                  <a:pt x="3765003" y="1328553"/>
                  <a:pt x="3766527" y="1350628"/>
                </a:cubicBezTo>
                <a:lnTo>
                  <a:pt x="3760933" y="1413840"/>
                </a:lnTo>
                <a:lnTo>
                  <a:pt x="3766528" y="1350627"/>
                </a:lnTo>
                <a:cubicBezTo>
                  <a:pt x="3765003" y="1328552"/>
                  <a:pt x="3758764" y="1306930"/>
                  <a:pt x="3744190" y="1286069"/>
                </a:cubicBezTo>
                <a:close/>
                <a:moveTo>
                  <a:pt x="3680752" y="773035"/>
                </a:moveTo>
                <a:lnTo>
                  <a:pt x="3680752" y="773036"/>
                </a:lnTo>
                <a:cubicBezTo>
                  <a:pt x="3683038" y="800277"/>
                  <a:pt x="3686276" y="827330"/>
                  <a:pt x="3688752" y="854380"/>
                </a:cubicBezTo>
                <a:cubicBezTo>
                  <a:pt x="3691038" y="878957"/>
                  <a:pt x="3691800" y="903723"/>
                  <a:pt x="3719805" y="915344"/>
                </a:cubicBezTo>
                <a:cubicBezTo>
                  <a:pt x="3724187" y="917060"/>
                  <a:pt x="3727425" y="922774"/>
                  <a:pt x="3730283" y="927156"/>
                </a:cubicBezTo>
                <a:cubicBezTo>
                  <a:pt x="3774291" y="994786"/>
                  <a:pt x="3773147" y="1030981"/>
                  <a:pt x="3726663" y="1097088"/>
                </a:cubicBezTo>
                <a:cubicBezTo>
                  <a:pt x="3721901" y="1103946"/>
                  <a:pt x="3718471" y="1118614"/>
                  <a:pt x="3722281" y="1123186"/>
                </a:cubicBezTo>
                <a:cubicBezTo>
                  <a:pt x="3738093" y="1142618"/>
                  <a:pt x="3745142" y="1162954"/>
                  <a:pt x="3747000" y="1184029"/>
                </a:cubicBezTo>
                <a:cubicBezTo>
                  <a:pt x="3745142" y="1162954"/>
                  <a:pt x="3738094" y="1142617"/>
                  <a:pt x="3722282" y="1123185"/>
                </a:cubicBezTo>
                <a:cubicBezTo>
                  <a:pt x="3718472" y="1118613"/>
                  <a:pt x="3721902" y="1103945"/>
                  <a:pt x="3726664" y="1097087"/>
                </a:cubicBezTo>
                <a:cubicBezTo>
                  <a:pt x="3773148" y="1030980"/>
                  <a:pt x="3774292" y="994785"/>
                  <a:pt x="3730284" y="927155"/>
                </a:cubicBezTo>
                <a:cubicBezTo>
                  <a:pt x="3727426" y="922773"/>
                  <a:pt x="3724188" y="917059"/>
                  <a:pt x="3719806" y="915343"/>
                </a:cubicBezTo>
                <a:cubicBezTo>
                  <a:pt x="3691800" y="903722"/>
                  <a:pt x="3691038" y="878956"/>
                  <a:pt x="3688752" y="854379"/>
                </a:cubicBezTo>
                <a:close/>
                <a:moveTo>
                  <a:pt x="3736153" y="517851"/>
                </a:moveTo>
                <a:lnTo>
                  <a:pt x="3727235" y="556048"/>
                </a:lnTo>
                <a:cubicBezTo>
                  <a:pt x="3725139" y="564049"/>
                  <a:pt x="3719615" y="572623"/>
                  <a:pt x="3720757" y="580051"/>
                </a:cubicBezTo>
                <a:cubicBezTo>
                  <a:pt x="3724091" y="601579"/>
                  <a:pt x="3721662" y="622201"/>
                  <a:pt x="3717376" y="642538"/>
                </a:cubicBezTo>
                <a:lnTo>
                  <a:pt x="3704853" y="694928"/>
                </a:lnTo>
                <a:lnTo>
                  <a:pt x="3717377" y="642537"/>
                </a:lnTo>
                <a:cubicBezTo>
                  <a:pt x="3721663" y="622201"/>
                  <a:pt x="3724092" y="601578"/>
                  <a:pt x="3720758" y="580050"/>
                </a:cubicBezTo>
                <a:cubicBezTo>
                  <a:pt x="3719616" y="572622"/>
                  <a:pt x="3725140" y="564048"/>
                  <a:pt x="3727236" y="556047"/>
                </a:cubicBezTo>
                <a:close/>
                <a:moveTo>
                  <a:pt x="3749448" y="298169"/>
                </a:moveTo>
                <a:lnTo>
                  <a:pt x="3734666" y="313533"/>
                </a:lnTo>
                <a:lnTo>
                  <a:pt x="3734666" y="313533"/>
                </a:lnTo>
                <a:lnTo>
                  <a:pt x="3734665" y="313534"/>
                </a:lnTo>
                <a:cubicBezTo>
                  <a:pt x="3730473" y="316390"/>
                  <a:pt x="3732759" y="330299"/>
                  <a:pt x="3734093" y="338871"/>
                </a:cubicBezTo>
                <a:lnTo>
                  <a:pt x="3734100" y="338903"/>
                </a:lnTo>
                <a:lnTo>
                  <a:pt x="3744000" y="395640"/>
                </a:lnTo>
                <a:lnTo>
                  <a:pt x="3740190" y="367328"/>
                </a:lnTo>
                <a:lnTo>
                  <a:pt x="3734100" y="338903"/>
                </a:lnTo>
                <a:lnTo>
                  <a:pt x="3734094" y="338870"/>
                </a:lnTo>
                <a:cubicBezTo>
                  <a:pt x="3733427" y="334584"/>
                  <a:pt x="3732522" y="328964"/>
                  <a:pt x="3732308" y="324058"/>
                </a:cubicBezTo>
                <a:lnTo>
                  <a:pt x="3734666" y="313533"/>
                </a:lnTo>
                <a:close/>
                <a:moveTo>
                  <a:pt x="3756993" y="281568"/>
                </a:moveTo>
                <a:lnTo>
                  <a:pt x="3752098" y="295415"/>
                </a:lnTo>
                <a:lnTo>
                  <a:pt x="3752099" y="295415"/>
                </a:lnTo>
                <a:close/>
                <a:moveTo>
                  <a:pt x="3743673" y="24486"/>
                </a:moveTo>
                <a:lnTo>
                  <a:pt x="3741410" y="74129"/>
                </a:lnTo>
                <a:cubicBezTo>
                  <a:pt x="3742333" y="91492"/>
                  <a:pt x="3744643" y="108703"/>
                  <a:pt x="3747334" y="125861"/>
                </a:cubicBezTo>
                <a:lnTo>
                  <a:pt x="3751729" y="153388"/>
                </a:lnTo>
                <a:lnTo>
                  <a:pt x="3760002" y="228944"/>
                </a:lnTo>
                <a:lnTo>
                  <a:pt x="3755543" y="177271"/>
                </a:lnTo>
                <a:lnTo>
                  <a:pt x="3751729" y="153388"/>
                </a:lnTo>
                <a:lnTo>
                  <a:pt x="3751530" y="151569"/>
                </a:lnTo>
                <a:cubicBezTo>
                  <a:pt x="3747300" y="125876"/>
                  <a:pt x="3742795" y="100174"/>
                  <a:pt x="3741411" y="74129"/>
                </a:cubicBezTo>
                <a:close/>
                <a:moveTo>
                  <a:pt x="3741092" y="0"/>
                </a:moveTo>
                <a:lnTo>
                  <a:pt x="4205201" y="0"/>
                </a:lnTo>
                <a:lnTo>
                  <a:pt x="4204073" y="2817"/>
                </a:lnTo>
                <a:cubicBezTo>
                  <a:pt x="4195691" y="21486"/>
                  <a:pt x="4193023" y="43012"/>
                  <a:pt x="4189974" y="63587"/>
                </a:cubicBezTo>
                <a:cubicBezTo>
                  <a:pt x="4184450" y="101308"/>
                  <a:pt x="4181020" y="139219"/>
                  <a:pt x="4176068" y="176939"/>
                </a:cubicBezTo>
                <a:cubicBezTo>
                  <a:pt x="4174924" y="184941"/>
                  <a:pt x="4172830" y="194085"/>
                  <a:pt x="4168066" y="200182"/>
                </a:cubicBezTo>
                <a:cubicBezTo>
                  <a:pt x="4136061" y="241901"/>
                  <a:pt x="4127108" y="292579"/>
                  <a:pt x="4130154" y="340774"/>
                </a:cubicBezTo>
                <a:cubicBezTo>
                  <a:pt x="4132443" y="378686"/>
                  <a:pt x="4134157" y="415835"/>
                  <a:pt x="4130919" y="453364"/>
                </a:cubicBezTo>
                <a:cubicBezTo>
                  <a:pt x="4130727" y="456222"/>
                  <a:pt x="4131109" y="460032"/>
                  <a:pt x="4132633" y="462126"/>
                </a:cubicBezTo>
                <a:cubicBezTo>
                  <a:pt x="4142729" y="475081"/>
                  <a:pt x="4143491" y="488607"/>
                  <a:pt x="4145205" y="505182"/>
                </a:cubicBezTo>
                <a:cubicBezTo>
                  <a:pt x="4147683" y="528615"/>
                  <a:pt x="4145967" y="550141"/>
                  <a:pt x="4141777" y="571860"/>
                </a:cubicBezTo>
                <a:cubicBezTo>
                  <a:pt x="4138729" y="587672"/>
                  <a:pt x="4132443" y="603673"/>
                  <a:pt x="4124440" y="617772"/>
                </a:cubicBezTo>
                <a:cubicBezTo>
                  <a:pt x="4113200" y="637392"/>
                  <a:pt x="4108820" y="656255"/>
                  <a:pt x="4123678" y="674923"/>
                </a:cubicBezTo>
                <a:cubicBezTo>
                  <a:pt x="4139491" y="695116"/>
                  <a:pt x="4133967" y="717977"/>
                  <a:pt x="4134537" y="740268"/>
                </a:cubicBezTo>
                <a:cubicBezTo>
                  <a:pt x="4134729" y="749982"/>
                  <a:pt x="4134347" y="760270"/>
                  <a:pt x="4136823" y="769605"/>
                </a:cubicBezTo>
                <a:cubicBezTo>
                  <a:pt x="4143873" y="796655"/>
                  <a:pt x="4154541" y="822756"/>
                  <a:pt x="4159303" y="850189"/>
                </a:cubicBezTo>
                <a:cubicBezTo>
                  <a:pt x="4161970" y="865430"/>
                  <a:pt x="4157207" y="882384"/>
                  <a:pt x="4153779" y="898198"/>
                </a:cubicBezTo>
                <a:cubicBezTo>
                  <a:pt x="4150159" y="914200"/>
                  <a:pt x="4144635" y="930011"/>
                  <a:pt x="4138919" y="945444"/>
                </a:cubicBezTo>
                <a:cubicBezTo>
                  <a:pt x="4135109" y="955920"/>
                  <a:pt x="4131489" y="967350"/>
                  <a:pt x="4124630" y="975733"/>
                </a:cubicBezTo>
                <a:cubicBezTo>
                  <a:pt x="4109010" y="994785"/>
                  <a:pt x="4106342" y="1014406"/>
                  <a:pt x="4114534" y="1036887"/>
                </a:cubicBezTo>
                <a:cubicBezTo>
                  <a:pt x="4115868" y="1040315"/>
                  <a:pt x="4115868" y="1044315"/>
                  <a:pt x="4116058" y="1048125"/>
                </a:cubicBezTo>
                <a:cubicBezTo>
                  <a:pt x="4120058" y="1109091"/>
                  <a:pt x="4122536" y="1170051"/>
                  <a:pt x="4128632" y="1230633"/>
                </a:cubicBezTo>
                <a:cubicBezTo>
                  <a:pt x="4131109" y="1255206"/>
                  <a:pt x="4141967" y="1278829"/>
                  <a:pt x="4148825" y="1303024"/>
                </a:cubicBezTo>
                <a:cubicBezTo>
                  <a:pt x="4150159" y="1307978"/>
                  <a:pt x="4152255" y="1313504"/>
                  <a:pt x="4151301" y="1318456"/>
                </a:cubicBezTo>
                <a:cubicBezTo>
                  <a:pt x="4141777" y="1372368"/>
                  <a:pt x="4155683" y="1422854"/>
                  <a:pt x="4173972" y="1472575"/>
                </a:cubicBezTo>
                <a:cubicBezTo>
                  <a:pt x="4175878" y="1477717"/>
                  <a:pt x="4175306" y="1484004"/>
                  <a:pt x="4174924" y="1489720"/>
                </a:cubicBezTo>
                <a:cubicBezTo>
                  <a:pt x="4173592" y="1505724"/>
                  <a:pt x="4166924" y="1523059"/>
                  <a:pt x="4170924" y="1537537"/>
                </a:cubicBezTo>
                <a:cubicBezTo>
                  <a:pt x="4181974" y="1576019"/>
                  <a:pt x="4195309" y="1614120"/>
                  <a:pt x="4212073" y="1650317"/>
                </a:cubicBezTo>
                <a:cubicBezTo>
                  <a:pt x="4229028" y="1687086"/>
                  <a:pt x="4243316" y="1721185"/>
                  <a:pt x="4226173" y="1763287"/>
                </a:cubicBezTo>
                <a:cubicBezTo>
                  <a:pt x="4218932" y="1781194"/>
                  <a:pt x="4224076" y="1804816"/>
                  <a:pt x="4225981" y="1825393"/>
                </a:cubicBezTo>
                <a:cubicBezTo>
                  <a:pt x="4227504" y="1840441"/>
                  <a:pt x="4236078" y="1854920"/>
                  <a:pt x="4236078" y="1869780"/>
                </a:cubicBezTo>
                <a:cubicBezTo>
                  <a:pt x="4236078" y="1909408"/>
                  <a:pt x="4246174" y="1944649"/>
                  <a:pt x="4266749" y="1978940"/>
                </a:cubicBezTo>
                <a:cubicBezTo>
                  <a:pt x="4274749" y="1992279"/>
                  <a:pt x="4269416" y="2013043"/>
                  <a:pt x="4271512" y="2030378"/>
                </a:cubicBezTo>
                <a:cubicBezTo>
                  <a:pt x="4273987" y="2048668"/>
                  <a:pt x="4276274" y="2067525"/>
                  <a:pt x="4281800" y="2085054"/>
                </a:cubicBezTo>
                <a:cubicBezTo>
                  <a:pt x="4296278" y="2130393"/>
                  <a:pt x="4312661" y="2175163"/>
                  <a:pt x="4327901" y="2220312"/>
                </a:cubicBezTo>
                <a:cubicBezTo>
                  <a:pt x="4340476" y="2257459"/>
                  <a:pt x="4330569" y="2294039"/>
                  <a:pt x="4325236" y="2330806"/>
                </a:cubicBezTo>
                <a:cubicBezTo>
                  <a:pt x="4321805" y="2353859"/>
                  <a:pt x="4313613" y="2375383"/>
                  <a:pt x="4325807" y="2401292"/>
                </a:cubicBezTo>
                <a:cubicBezTo>
                  <a:pt x="4337427" y="2426059"/>
                  <a:pt x="4334759" y="2457492"/>
                  <a:pt x="4341047" y="2485307"/>
                </a:cubicBezTo>
                <a:cubicBezTo>
                  <a:pt x="4346380" y="2508742"/>
                  <a:pt x="4354954" y="2531409"/>
                  <a:pt x="4363336" y="2554079"/>
                </a:cubicBezTo>
                <a:cubicBezTo>
                  <a:pt x="4374768" y="2584942"/>
                  <a:pt x="4386767" y="2615421"/>
                  <a:pt x="4381054" y="2649143"/>
                </a:cubicBezTo>
                <a:cubicBezTo>
                  <a:pt x="4374575" y="2687436"/>
                  <a:pt x="4398960" y="2713723"/>
                  <a:pt x="4415154" y="2743826"/>
                </a:cubicBezTo>
                <a:cubicBezTo>
                  <a:pt x="4426202" y="2764590"/>
                  <a:pt x="4434395" y="2787259"/>
                  <a:pt x="4441254" y="2809930"/>
                </a:cubicBezTo>
                <a:cubicBezTo>
                  <a:pt x="4450207" y="2840219"/>
                  <a:pt x="4455542" y="2871462"/>
                  <a:pt x="4464304" y="2901943"/>
                </a:cubicBezTo>
                <a:cubicBezTo>
                  <a:pt x="4477448" y="2948047"/>
                  <a:pt x="4487736" y="2994722"/>
                  <a:pt x="4480497" y="3042728"/>
                </a:cubicBezTo>
                <a:cubicBezTo>
                  <a:pt x="4477259" y="3064827"/>
                  <a:pt x="4477448" y="3085403"/>
                  <a:pt x="4482212" y="3107500"/>
                </a:cubicBezTo>
                <a:cubicBezTo>
                  <a:pt x="4490023" y="3143695"/>
                  <a:pt x="4490976" y="3180844"/>
                  <a:pt x="4520122" y="3209993"/>
                </a:cubicBezTo>
                <a:cubicBezTo>
                  <a:pt x="4530410" y="3220280"/>
                  <a:pt x="4533076" y="3238758"/>
                  <a:pt x="4538410" y="3253809"/>
                </a:cubicBezTo>
                <a:cubicBezTo>
                  <a:pt x="4544699" y="3271145"/>
                  <a:pt x="4541459" y="3283908"/>
                  <a:pt x="4523170" y="3293244"/>
                </a:cubicBezTo>
                <a:cubicBezTo>
                  <a:pt x="4514979" y="3297434"/>
                  <a:pt x="4506978" y="3309437"/>
                  <a:pt x="4505643" y="3318771"/>
                </a:cubicBezTo>
                <a:cubicBezTo>
                  <a:pt x="4501643" y="3346776"/>
                  <a:pt x="4507549" y="3372495"/>
                  <a:pt x="4520504" y="3399546"/>
                </a:cubicBezTo>
                <a:cubicBezTo>
                  <a:pt x="4532697" y="3424883"/>
                  <a:pt x="4531362" y="3456508"/>
                  <a:pt x="4536124" y="3485275"/>
                </a:cubicBezTo>
                <a:cubicBezTo>
                  <a:pt x="4539554" y="3505657"/>
                  <a:pt x="4546602" y="3526042"/>
                  <a:pt x="4546602" y="3546617"/>
                </a:cubicBezTo>
                <a:cubicBezTo>
                  <a:pt x="4546602" y="3572146"/>
                  <a:pt x="4540506" y="3597482"/>
                  <a:pt x="4538221" y="3623201"/>
                </a:cubicBezTo>
                <a:cubicBezTo>
                  <a:pt x="4536316" y="3643204"/>
                  <a:pt x="4537079" y="3663589"/>
                  <a:pt x="4534792" y="3683591"/>
                </a:cubicBezTo>
                <a:cubicBezTo>
                  <a:pt x="4533076" y="3699976"/>
                  <a:pt x="4528696" y="3716168"/>
                  <a:pt x="4525077" y="3732361"/>
                </a:cubicBezTo>
                <a:cubicBezTo>
                  <a:pt x="4523742" y="3738267"/>
                  <a:pt x="4518597" y="3744173"/>
                  <a:pt x="4519359" y="3749506"/>
                </a:cubicBezTo>
                <a:cubicBezTo>
                  <a:pt x="4527552" y="3802467"/>
                  <a:pt x="4490976" y="3840569"/>
                  <a:pt x="4474782" y="3885338"/>
                </a:cubicBezTo>
                <a:cubicBezTo>
                  <a:pt x="4457636" y="3932394"/>
                  <a:pt x="4431347" y="3977925"/>
                  <a:pt x="4439157" y="4030503"/>
                </a:cubicBezTo>
                <a:cubicBezTo>
                  <a:pt x="4443919" y="4062318"/>
                  <a:pt x="4454971" y="4092989"/>
                  <a:pt x="4461639" y="4124614"/>
                </a:cubicBezTo>
                <a:cubicBezTo>
                  <a:pt x="4463924" y="4135854"/>
                  <a:pt x="4463542" y="4148427"/>
                  <a:pt x="4461256" y="4159667"/>
                </a:cubicBezTo>
                <a:cubicBezTo>
                  <a:pt x="4450777" y="4213961"/>
                  <a:pt x="4449253" y="4267493"/>
                  <a:pt x="4466400" y="4320837"/>
                </a:cubicBezTo>
                <a:cubicBezTo>
                  <a:pt x="4469259" y="4329979"/>
                  <a:pt x="4471924" y="4339695"/>
                  <a:pt x="4471924" y="4349222"/>
                </a:cubicBezTo>
                <a:cubicBezTo>
                  <a:pt x="4471924" y="4401419"/>
                  <a:pt x="4467924" y="4452665"/>
                  <a:pt x="4449253" y="4502579"/>
                </a:cubicBezTo>
                <a:cubicBezTo>
                  <a:pt x="4442967" y="4519343"/>
                  <a:pt x="4446967" y="4539728"/>
                  <a:pt x="4445443" y="4558207"/>
                </a:cubicBezTo>
                <a:cubicBezTo>
                  <a:pt x="4444111" y="4575351"/>
                  <a:pt x="4443539" y="4592878"/>
                  <a:pt x="4439157" y="4609452"/>
                </a:cubicBezTo>
                <a:cubicBezTo>
                  <a:pt x="4432681" y="4633647"/>
                  <a:pt x="4431919" y="4656126"/>
                  <a:pt x="4437633" y="4681083"/>
                </a:cubicBezTo>
                <a:cubicBezTo>
                  <a:pt x="4442967" y="4704895"/>
                  <a:pt x="4440301" y="4730614"/>
                  <a:pt x="4440491" y="4755381"/>
                </a:cubicBezTo>
                <a:cubicBezTo>
                  <a:pt x="4440681" y="4783004"/>
                  <a:pt x="4440871" y="4810627"/>
                  <a:pt x="4439919" y="4838250"/>
                </a:cubicBezTo>
                <a:cubicBezTo>
                  <a:pt x="4439539" y="4849300"/>
                  <a:pt x="4431919" y="4861873"/>
                  <a:pt x="4434967" y="4871019"/>
                </a:cubicBezTo>
                <a:cubicBezTo>
                  <a:pt x="4445254" y="4900546"/>
                  <a:pt x="4432872" y="4930075"/>
                  <a:pt x="4438395" y="4959602"/>
                </a:cubicBezTo>
                <a:cubicBezTo>
                  <a:pt x="4441254" y="4974082"/>
                  <a:pt x="4433444" y="4990465"/>
                  <a:pt x="4432681" y="5006086"/>
                </a:cubicBezTo>
                <a:cubicBezTo>
                  <a:pt x="4431347" y="5031614"/>
                  <a:pt x="4431919" y="5057141"/>
                  <a:pt x="4431537" y="5082670"/>
                </a:cubicBezTo>
                <a:cubicBezTo>
                  <a:pt x="4431347" y="5091052"/>
                  <a:pt x="4430585" y="5099245"/>
                  <a:pt x="4430202" y="5107627"/>
                </a:cubicBezTo>
                <a:cubicBezTo>
                  <a:pt x="4429823" y="5115057"/>
                  <a:pt x="4428108" y="5122867"/>
                  <a:pt x="4429440" y="5129916"/>
                </a:cubicBezTo>
                <a:cubicBezTo>
                  <a:pt x="4434205" y="5155445"/>
                  <a:pt x="4442016" y="5180591"/>
                  <a:pt x="4445063" y="5206308"/>
                </a:cubicBezTo>
                <a:cubicBezTo>
                  <a:pt x="4447729" y="5228597"/>
                  <a:pt x="4444111" y="5251650"/>
                  <a:pt x="4446015" y="5274129"/>
                </a:cubicBezTo>
                <a:cubicBezTo>
                  <a:pt x="4449253" y="5313754"/>
                  <a:pt x="4454971" y="5353379"/>
                  <a:pt x="4458589" y="5393005"/>
                </a:cubicBezTo>
                <a:cubicBezTo>
                  <a:pt x="4459351" y="5401579"/>
                  <a:pt x="4454587" y="5410531"/>
                  <a:pt x="4454207" y="5419295"/>
                </a:cubicBezTo>
                <a:cubicBezTo>
                  <a:pt x="4453255" y="5446728"/>
                  <a:pt x="4453063" y="5474161"/>
                  <a:pt x="4452493" y="5501594"/>
                </a:cubicBezTo>
                <a:cubicBezTo>
                  <a:pt x="4452301" y="5517215"/>
                  <a:pt x="4452873" y="5533027"/>
                  <a:pt x="4451160" y="5548460"/>
                </a:cubicBezTo>
                <a:cubicBezTo>
                  <a:pt x="4448873" y="5568842"/>
                  <a:pt x="4445443" y="5587321"/>
                  <a:pt x="4460304" y="5606372"/>
                </a:cubicBezTo>
                <a:cubicBezTo>
                  <a:pt x="4483354" y="5635711"/>
                  <a:pt x="4474400" y="5673050"/>
                  <a:pt x="4479734" y="5706959"/>
                </a:cubicBezTo>
                <a:cubicBezTo>
                  <a:pt x="4481069" y="5715723"/>
                  <a:pt x="4481259" y="5724678"/>
                  <a:pt x="4482782" y="5733440"/>
                </a:cubicBezTo>
                <a:cubicBezTo>
                  <a:pt x="4485641" y="5749634"/>
                  <a:pt x="4488879" y="5765635"/>
                  <a:pt x="4492119" y="5781830"/>
                </a:cubicBezTo>
                <a:cubicBezTo>
                  <a:pt x="4492690" y="5784686"/>
                  <a:pt x="4492881" y="5787924"/>
                  <a:pt x="4493834" y="5790592"/>
                </a:cubicBezTo>
                <a:cubicBezTo>
                  <a:pt x="4501833" y="5815169"/>
                  <a:pt x="4510977" y="5839361"/>
                  <a:pt x="4517455" y="5864318"/>
                </a:cubicBezTo>
                <a:cubicBezTo>
                  <a:pt x="4520695" y="5876511"/>
                  <a:pt x="4521076" y="5890037"/>
                  <a:pt x="4519359" y="5902610"/>
                </a:cubicBezTo>
                <a:cubicBezTo>
                  <a:pt x="4514407" y="5939377"/>
                  <a:pt x="4512311" y="5975764"/>
                  <a:pt x="4519551" y="6012723"/>
                </a:cubicBezTo>
                <a:cubicBezTo>
                  <a:pt x="4522408" y="6027392"/>
                  <a:pt x="4517645" y="6043776"/>
                  <a:pt x="4515931" y="6059397"/>
                </a:cubicBezTo>
                <a:cubicBezTo>
                  <a:pt x="4511360" y="6096736"/>
                  <a:pt x="4506405" y="6134075"/>
                  <a:pt x="4502025" y="6171605"/>
                </a:cubicBezTo>
                <a:cubicBezTo>
                  <a:pt x="4499358" y="6195037"/>
                  <a:pt x="4497833" y="6218660"/>
                  <a:pt x="4495167" y="6242093"/>
                </a:cubicBezTo>
                <a:cubicBezTo>
                  <a:pt x="4491927" y="6269144"/>
                  <a:pt x="4486975" y="6296005"/>
                  <a:pt x="4484306" y="6323058"/>
                </a:cubicBezTo>
                <a:cubicBezTo>
                  <a:pt x="4481259" y="6353919"/>
                  <a:pt x="4480688" y="6384972"/>
                  <a:pt x="4477448" y="6415833"/>
                </a:cubicBezTo>
                <a:cubicBezTo>
                  <a:pt x="4471162" y="6472225"/>
                  <a:pt x="4463733" y="6528424"/>
                  <a:pt x="4456683" y="6584812"/>
                </a:cubicBezTo>
                <a:cubicBezTo>
                  <a:pt x="4449825" y="6639488"/>
                  <a:pt x="4443729" y="6694164"/>
                  <a:pt x="4435157" y="6748458"/>
                </a:cubicBezTo>
                <a:cubicBezTo>
                  <a:pt x="4431537" y="6771319"/>
                  <a:pt x="4421630" y="6793035"/>
                  <a:pt x="4416106" y="6815516"/>
                </a:cubicBezTo>
                <a:lnTo>
                  <a:pt x="4406407" y="6858000"/>
                </a:lnTo>
                <a:lnTo>
                  <a:pt x="4234154" y="6858000"/>
                </a:lnTo>
                <a:lnTo>
                  <a:pt x="0" y="6858000"/>
                </a:lnTo>
                <a:lnTo>
                  <a:pt x="0" y="2"/>
                </a:lnTo>
                <a:lnTo>
                  <a:pt x="3741092" y="1"/>
                </a:lnTo>
                <a:lnTo>
                  <a:pt x="3743810" y="21486"/>
                </a:lnTo>
                <a:close/>
              </a:path>
            </a:pathLst>
          </a:custGeom>
          <a:effectLst/>
        </p:spPr>
      </p:pic>
      <p:grpSp>
        <p:nvGrpSpPr>
          <p:cNvPr id="12" name="Group 11">
            <a:extLst>
              <a:ext uri="{FF2B5EF4-FFF2-40B4-BE49-F238E27FC236}">
                <a16:creationId xmlns:a16="http://schemas.microsoft.com/office/drawing/2014/main" id="{54A1C8FD-E5B7-4BEC-A74A-A55FB8EA7CFE}"/>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3697284" y="-1"/>
            <a:ext cx="884241" cy="6858001"/>
            <a:chOff x="3697284" y="-1"/>
            <a:chExt cx="884241" cy="6858001"/>
          </a:xfrm>
          <a:effectLst>
            <a:outerShdw blurRad="381000" dist="152400" algn="l" rotWithShape="0">
              <a:prstClr val="black">
                <a:alpha val="10000"/>
              </a:prstClr>
            </a:outerShdw>
          </a:effectLst>
        </p:grpSpPr>
        <p:sp>
          <p:nvSpPr>
            <p:cNvPr id="13" name="Freeform: Shape 12">
              <a:extLst>
                <a:ext uri="{FF2B5EF4-FFF2-40B4-BE49-F238E27FC236}">
                  <a16:creationId xmlns:a16="http://schemas.microsoft.com/office/drawing/2014/main" id="{B20D202D-5E48-4B15-9AF5-71BED4FCFFF8}"/>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05641"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68D6A069-9380-4E59-A0DA-07053EE8E54E}"/>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flipH="1">
              <a:off x="715166"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Marcador de contenido 2">
            <a:extLst>
              <a:ext uri="{FF2B5EF4-FFF2-40B4-BE49-F238E27FC236}">
                <a16:creationId xmlns:a16="http://schemas.microsoft.com/office/drawing/2014/main" id="{1BE7D716-6312-4A4B-92A3-05044E2655C2}"/>
              </a:ext>
            </a:extLst>
          </p:cNvPr>
          <p:cNvSpPr>
            <a:spLocks noGrp="1"/>
          </p:cNvSpPr>
          <p:nvPr>
            <p:ph idx="1"/>
          </p:nvPr>
        </p:nvSpPr>
        <p:spPr>
          <a:xfrm>
            <a:off x="5232401" y="2332145"/>
            <a:ext cx="6140449" cy="3892809"/>
          </a:xfrm>
        </p:spPr>
        <p:txBody>
          <a:bodyPr>
            <a:normAutofit lnSpcReduction="10000"/>
          </a:bodyPr>
          <a:lstStyle/>
          <a:p>
            <a:pPr marL="0" indent="0">
              <a:buNone/>
            </a:pPr>
            <a:r>
              <a:rPr lang="es-MX" sz="2400" b="1" dirty="0">
                <a:solidFill>
                  <a:schemeClr val="bg1">
                    <a:alpha val="80000"/>
                  </a:schemeClr>
                </a:solidFill>
              </a:rPr>
              <a:t>Mat 7:24-27</a:t>
            </a:r>
            <a:r>
              <a:rPr lang="es-MX" sz="2400" dirty="0">
                <a:solidFill>
                  <a:schemeClr val="bg1">
                    <a:alpha val="80000"/>
                  </a:schemeClr>
                </a:solidFill>
              </a:rPr>
              <a:t> </a:t>
            </a:r>
            <a:r>
              <a:rPr lang="es-MX" sz="2400" b="1" i="1" u="sng" dirty="0">
                <a:solidFill>
                  <a:schemeClr val="bg1">
                    <a:alpha val="80000"/>
                  </a:schemeClr>
                </a:solidFill>
              </a:rPr>
              <a:t>Cualquiera</a:t>
            </a:r>
            <a:r>
              <a:rPr lang="es-MX" sz="2400" i="1" dirty="0">
                <a:solidFill>
                  <a:schemeClr val="bg1">
                    <a:alpha val="80000"/>
                  </a:schemeClr>
                </a:solidFill>
              </a:rPr>
              <a:t>, pues, que </a:t>
            </a:r>
            <a:r>
              <a:rPr lang="es-MX" sz="2400" b="1" i="1" u="sng" dirty="0">
                <a:solidFill>
                  <a:schemeClr val="bg1">
                    <a:alpha val="80000"/>
                  </a:schemeClr>
                </a:solidFill>
              </a:rPr>
              <a:t>me oye estas palabras, y las hace, le compararé a un hombre prudente, que edificó su casa sobre la roca. </a:t>
            </a:r>
            <a:r>
              <a:rPr lang="es-MX" sz="2400" b="1" dirty="0">
                <a:solidFill>
                  <a:schemeClr val="bg1">
                    <a:alpha val="80000"/>
                  </a:schemeClr>
                </a:solidFill>
              </a:rPr>
              <a:t>25</a:t>
            </a:r>
            <a:r>
              <a:rPr lang="es-MX" sz="2400" i="1" dirty="0">
                <a:solidFill>
                  <a:schemeClr val="bg1">
                    <a:alpha val="80000"/>
                  </a:schemeClr>
                </a:solidFill>
              </a:rPr>
              <a:t> ​Descendió lluvia, y vinieron ríos, y soplaron vientos, y golpearon contra aquella casa; y no cayó, porque estaba fundada sobre la roca. </a:t>
            </a:r>
            <a:r>
              <a:rPr lang="es-MX" sz="2400" b="1" dirty="0">
                <a:solidFill>
                  <a:schemeClr val="bg1">
                    <a:alpha val="80000"/>
                  </a:schemeClr>
                </a:solidFill>
              </a:rPr>
              <a:t>26</a:t>
            </a:r>
            <a:r>
              <a:rPr lang="es-MX" sz="2400" i="1" dirty="0">
                <a:solidFill>
                  <a:schemeClr val="bg1">
                    <a:alpha val="80000"/>
                  </a:schemeClr>
                </a:solidFill>
              </a:rPr>
              <a:t> Pero </a:t>
            </a:r>
            <a:r>
              <a:rPr lang="es-MX" sz="2400" b="1" i="1" u="sng" dirty="0">
                <a:solidFill>
                  <a:schemeClr val="bg1">
                    <a:alpha val="80000"/>
                  </a:schemeClr>
                </a:solidFill>
              </a:rPr>
              <a:t>cualquiera que me oye estas palabras y no las hace</a:t>
            </a:r>
            <a:r>
              <a:rPr lang="es-MX" sz="2400" i="1" dirty="0">
                <a:solidFill>
                  <a:schemeClr val="bg1">
                    <a:alpha val="80000"/>
                  </a:schemeClr>
                </a:solidFill>
              </a:rPr>
              <a:t>, le compararé a un hombre insensato, que edificó su casa sobre la arena; </a:t>
            </a:r>
            <a:r>
              <a:rPr lang="es-MX" sz="2400" b="1" dirty="0">
                <a:solidFill>
                  <a:schemeClr val="bg1">
                    <a:alpha val="80000"/>
                  </a:schemeClr>
                </a:solidFill>
              </a:rPr>
              <a:t>27</a:t>
            </a:r>
            <a:r>
              <a:rPr lang="es-MX" sz="2400" i="1" dirty="0">
                <a:solidFill>
                  <a:schemeClr val="bg1">
                    <a:alpha val="80000"/>
                  </a:schemeClr>
                </a:solidFill>
              </a:rPr>
              <a:t> y descendió lluvia, y vinieron ríos, y soplaron vientos, y dieron con ímpetu contra aquella casa; y cayó, y fue grande su ruina.</a:t>
            </a:r>
          </a:p>
        </p:txBody>
      </p:sp>
    </p:spTree>
    <p:extLst>
      <p:ext uri="{BB962C8B-B14F-4D97-AF65-F5344CB8AC3E}">
        <p14:creationId xmlns:p14="http://schemas.microsoft.com/office/powerpoint/2010/main" val="13785928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2C1D89A6-B284-49D8-868E-47B9FA466F22}"/>
              </a:ext>
            </a:extLst>
          </p:cNvPr>
          <p:cNvSpPr>
            <a:spLocks noGrp="1"/>
          </p:cNvSpPr>
          <p:nvPr>
            <p:ph type="title"/>
          </p:nvPr>
        </p:nvSpPr>
        <p:spPr>
          <a:xfrm>
            <a:off x="6981825" y="1641752"/>
            <a:ext cx="4391024" cy="1323439"/>
          </a:xfrm>
        </p:spPr>
        <p:txBody>
          <a:bodyPr anchor="t">
            <a:normAutofit/>
          </a:bodyPr>
          <a:lstStyle/>
          <a:p>
            <a:r>
              <a:rPr lang="es-MX" sz="4000">
                <a:solidFill>
                  <a:schemeClr val="bg1"/>
                </a:solidFill>
              </a:rPr>
              <a:t>Estrecha es el camino al Cielo</a:t>
            </a:r>
          </a:p>
        </p:txBody>
      </p:sp>
      <p:pic>
        <p:nvPicPr>
          <p:cNvPr id="5" name="Imagen 4" descr="Un par de personas caminando en una montaña&#10;&#10;Descripción generada automáticamente">
            <a:extLst>
              <a:ext uri="{FF2B5EF4-FFF2-40B4-BE49-F238E27FC236}">
                <a16:creationId xmlns:a16="http://schemas.microsoft.com/office/drawing/2014/main" id="{7583BEC9-E016-47D5-A6D7-34C0CA58A08F}"/>
              </a:ext>
            </a:extLst>
          </p:cNvPr>
          <p:cNvPicPr>
            <a:picLocks noChangeAspect="1"/>
          </p:cNvPicPr>
          <p:nvPr/>
        </p:nvPicPr>
        <p:blipFill rotWithShape="1">
          <a:blip r:embed="rId3">
            <a:extLst>
              <a:ext uri="{28A0092B-C50C-407E-A947-70E740481C1C}">
                <a14:useLocalDpi xmlns:a14="http://schemas.microsoft.com/office/drawing/2010/main" val="0"/>
              </a:ext>
            </a:extLst>
          </a:blip>
          <a:srcRect r="10235" b="-1"/>
          <a:stretch/>
        </p:blipFill>
        <p:spPr>
          <a:xfrm>
            <a:off x="20" y="2"/>
            <a:ext cx="6186992" cy="6857998"/>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effectLst>
            <a:outerShdw blurRad="381000" dist="152400" algn="tl" rotWithShape="0">
              <a:prstClr val="black">
                <a:alpha val="10000"/>
              </a:prstClr>
            </a:outerShdw>
          </a:effectLst>
        </p:spPr>
      </p:pic>
      <p:grpSp>
        <p:nvGrpSpPr>
          <p:cNvPr id="12" name="Group 11">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68" y="0"/>
            <a:ext cx="874718" cy="6857455"/>
            <a:chOff x="5395368" y="0"/>
            <a:chExt cx="874718" cy="6857455"/>
          </a:xfrm>
        </p:grpSpPr>
        <p:sp>
          <p:nvSpPr>
            <p:cNvPr id="13" name="Freeform: Shape 12">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Marcador de contenido 2">
            <a:extLst>
              <a:ext uri="{FF2B5EF4-FFF2-40B4-BE49-F238E27FC236}">
                <a16:creationId xmlns:a16="http://schemas.microsoft.com/office/drawing/2014/main" id="{31A16868-B303-4988-A7FC-0C0C7C1ED5EE}"/>
              </a:ext>
            </a:extLst>
          </p:cNvPr>
          <p:cNvSpPr>
            <a:spLocks noGrp="1"/>
          </p:cNvSpPr>
          <p:nvPr>
            <p:ph idx="1"/>
          </p:nvPr>
        </p:nvSpPr>
        <p:spPr>
          <a:xfrm>
            <a:off x="6981826" y="3146399"/>
            <a:ext cx="4391024" cy="3113723"/>
          </a:xfrm>
        </p:spPr>
        <p:txBody>
          <a:bodyPr>
            <a:normAutofit fontScale="92500" lnSpcReduction="20000"/>
          </a:bodyPr>
          <a:lstStyle/>
          <a:p>
            <a:pPr marL="0" indent="0">
              <a:buNone/>
            </a:pPr>
            <a:r>
              <a:rPr lang="es-MX" b="1" dirty="0">
                <a:solidFill>
                  <a:schemeClr val="bg1">
                    <a:alpha val="80000"/>
                  </a:schemeClr>
                </a:solidFill>
              </a:rPr>
              <a:t>Mateo 7:13</a:t>
            </a:r>
            <a:r>
              <a:rPr lang="es-MX" dirty="0">
                <a:solidFill>
                  <a:schemeClr val="bg1">
                    <a:alpha val="80000"/>
                  </a:schemeClr>
                </a:solidFill>
              </a:rPr>
              <a:t> </a:t>
            </a:r>
            <a:r>
              <a:rPr lang="es-MX" i="1" dirty="0">
                <a:solidFill>
                  <a:schemeClr val="bg1">
                    <a:alpha val="80000"/>
                  </a:schemeClr>
                </a:solidFill>
              </a:rPr>
              <a:t>Entrad por la puerta estrecha; porque ancha es la puerta, y espacioso el camino que lleva a la perdición, y muchos son los que entran por ella; </a:t>
            </a:r>
            <a:r>
              <a:rPr lang="es-MX" b="1" dirty="0">
                <a:solidFill>
                  <a:schemeClr val="bg1">
                    <a:alpha val="80000"/>
                  </a:schemeClr>
                </a:solidFill>
              </a:rPr>
              <a:t>14</a:t>
            </a:r>
            <a:r>
              <a:rPr lang="es-MX" dirty="0">
                <a:solidFill>
                  <a:schemeClr val="bg1">
                    <a:alpha val="80000"/>
                  </a:schemeClr>
                </a:solidFill>
              </a:rPr>
              <a:t> </a:t>
            </a:r>
            <a:r>
              <a:rPr lang="es-MX" i="1" dirty="0">
                <a:solidFill>
                  <a:schemeClr val="bg1">
                    <a:alpha val="80000"/>
                  </a:schemeClr>
                </a:solidFill>
              </a:rPr>
              <a:t>porque estrecha es la puerta, y angosto el camino que lleva a la vida, y pocos son los que la hallan.</a:t>
            </a:r>
          </a:p>
        </p:txBody>
      </p:sp>
    </p:spTree>
    <p:extLst>
      <p:ext uri="{BB962C8B-B14F-4D97-AF65-F5344CB8AC3E}">
        <p14:creationId xmlns:p14="http://schemas.microsoft.com/office/powerpoint/2010/main" val="3924738599"/>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3AD41DB-DF9F-49BC-85AE-6AB1840AD5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52DD6ABE-1905-41F6-B790-E62B6B5BDBA6}"/>
              </a:ext>
            </a:extLst>
          </p:cNvPr>
          <p:cNvSpPr>
            <a:spLocks noGrp="1"/>
          </p:cNvSpPr>
          <p:nvPr>
            <p:ph type="title"/>
          </p:nvPr>
        </p:nvSpPr>
        <p:spPr>
          <a:xfrm>
            <a:off x="838200" y="4669978"/>
            <a:ext cx="3182813" cy="1173700"/>
          </a:xfrm>
        </p:spPr>
        <p:txBody>
          <a:bodyPr anchor="t">
            <a:normAutofit/>
          </a:bodyPr>
          <a:lstStyle/>
          <a:p>
            <a:r>
              <a:rPr lang="es-MX" sz="3700" dirty="0">
                <a:solidFill>
                  <a:schemeClr val="bg1"/>
                </a:solidFill>
              </a:rPr>
              <a:t>Reconociendo </a:t>
            </a:r>
            <a:br>
              <a:rPr lang="es-MX" sz="3700" dirty="0">
                <a:solidFill>
                  <a:schemeClr val="bg1"/>
                </a:solidFill>
              </a:rPr>
            </a:br>
            <a:r>
              <a:rPr lang="es-MX" sz="3700" dirty="0">
                <a:solidFill>
                  <a:schemeClr val="bg1"/>
                </a:solidFill>
              </a:rPr>
              <a:t>los Frutos</a:t>
            </a:r>
          </a:p>
        </p:txBody>
      </p:sp>
      <p:pic>
        <p:nvPicPr>
          <p:cNvPr id="5" name="Imagen 4" descr="Manzana de color rojo&#10;&#10;Descripción generada automáticamente">
            <a:extLst>
              <a:ext uri="{FF2B5EF4-FFF2-40B4-BE49-F238E27FC236}">
                <a16:creationId xmlns:a16="http://schemas.microsoft.com/office/drawing/2014/main" id="{8327DEA4-A787-4FDE-81CD-23A9B44F829E}"/>
              </a:ext>
            </a:extLst>
          </p:cNvPr>
          <p:cNvPicPr>
            <a:picLocks noChangeAspect="1"/>
          </p:cNvPicPr>
          <p:nvPr/>
        </p:nvPicPr>
        <p:blipFill rotWithShape="1">
          <a:blip r:embed="rId3">
            <a:extLst>
              <a:ext uri="{28A0092B-C50C-407E-A947-70E740481C1C}">
                <a14:useLocalDpi xmlns:a14="http://schemas.microsoft.com/office/drawing/2010/main" val="0"/>
              </a:ext>
            </a:extLst>
          </a:blip>
          <a:srcRect t="23557" b="24356"/>
          <a:stretch/>
        </p:blipFill>
        <p:spPr>
          <a:xfrm>
            <a:off x="20" y="-1"/>
            <a:ext cx="12191980" cy="3984912"/>
          </a:xfrm>
          <a:custGeom>
            <a:avLst/>
            <a:gdLst/>
            <a:ahLst/>
            <a:cxnLst/>
            <a:rect l="l" t="t" r="r" b="b"/>
            <a:pathLst>
              <a:path w="12192000" h="3984912">
                <a:moveTo>
                  <a:pt x="0" y="0"/>
                </a:moveTo>
                <a:lnTo>
                  <a:pt x="12192000" y="0"/>
                </a:lnTo>
                <a:lnTo>
                  <a:pt x="12192000" y="566059"/>
                </a:lnTo>
                <a:lnTo>
                  <a:pt x="12192000" y="794037"/>
                </a:lnTo>
                <a:lnTo>
                  <a:pt x="12192000" y="2336800"/>
                </a:lnTo>
                <a:lnTo>
                  <a:pt x="12192000" y="2631227"/>
                </a:lnTo>
                <a:lnTo>
                  <a:pt x="12192000" y="3908712"/>
                </a:lnTo>
                <a:lnTo>
                  <a:pt x="9439275" y="3984912"/>
                </a:lnTo>
                <a:lnTo>
                  <a:pt x="5572127" y="3737262"/>
                </a:lnTo>
                <a:lnTo>
                  <a:pt x="0" y="3908712"/>
                </a:lnTo>
                <a:lnTo>
                  <a:pt x="0" y="2631227"/>
                </a:lnTo>
                <a:lnTo>
                  <a:pt x="0" y="2336800"/>
                </a:lnTo>
                <a:lnTo>
                  <a:pt x="0" y="794037"/>
                </a:lnTo>
                <a:lnTo>
                  <a:pt x="0" y="566059"/>
                </a:lnTo>
                <a:close/>
              </a:path>
            </a:pathLst>
          </a:custGeom>
        </p:spPr>
      </p:pic>
      <p:grpSp>
        <p:nvGrpSpPr>
          <p:cNvPr id="12" name="Group 11">
            <a:extLst>
              <a:ext uri="{FF2B5EF4-FFF2-40B4-BE49-F238E27FC236}">
                <a16:creationId xmlns:a16="http://schemas.microsoft.com/office/drawing/2014/main" id="{A4AE1828-51FD-4AD7-BCF6-9AF5C696CE5D}"/>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0" y="3528992"/>
            <a:ext cx="12192000" cy="757168"/>
            <a:chOff x="0" y="2959818"/>
            <a:chExt cx="12192000" cy="757168"/>
          </a:xfrm>
        </p:grpSpPr>
        <p:sp>
          <p:nvSpPr>
            <p:cNvPr id="13" name="Freeform: Shape 12">
              <a:extLst>
                <a:ext uri="{FF2B5EF4-FFF2-40B4-BE49-F238E27FC236}">
                  <a16:creationId xmlns:a16="http://schemas.microsoft.com/office/drawing/2014/main" id="{8542C7CD-02BE-4ADE-8D2F-DFB759D71A39}"/>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solidFill>
              <a:srgbClr val="FFFFFF"/>
            </a:solidFill>
            <a:ln w="12700" cap="flat" cmpd="sng" algn="ctr">
              <a:noFill/>
              <a:prstDash val="solid"/>
              <a:miter lim="800000"/>
            </a:ln>
            <a:effectLst>
              <a:outerShdw blurRad="381000" dist="152400" dir="5400000" algn="t"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840A04EE-8E37-4C28-B09B-A9593A4AAB0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a:off x="0" y="2959818"/>
              <a:ext cx="12192000" cy="757168"/>
            </a:xfrm>
            <a:custGeom>
              <a:avLst/>
              <a:gdLst>
                <a:gd name="connsiteX0" fmla="*/ 0 w 12192000"/>
                <a:gd name="connsiteY0" fmla="*/ 0 h 757168"/>
                <a:gd name="connsiteX1" fmla="*/ 41653 w 12192000"/>
                <a:gd name="connsiteY1" fmla="*/ 6945 h 757168"/>
                <a:gd name="connsiteX2" fmla="*/ 81317 w 12192000"/>
                <a:gd name="connsiteY2" fmla="*/ 15509 h 757168"/>
                <a:gd name="connsiteX3" fmla="*/ 114150 w 12192000"/>
                <a:gd name="connsiteY3" fmla="*/ 28105 h 757168"/>
                <a:gd name="connsiteX4" fmla="*/ 214865 w 12192000"/>
                <a:gd name="connsiteY4" fmla="*/ 58374 h 757168"/>
                <a:gd name="connsiteX5" fmla="*/ 299237 w 12192000"/>
                <a:gd name="connsiteY5" fmla="*/ 63560 h 757168"/>
                <a:gd name="connsiteX6" fmla="*/ 415570 w 12192000"/>
                <a:gd name="connsiteY6" fmla="*/ 83774 h 757168"/>
                <a:gd name="connsiteX7" fmla="*/ 633210 w 12192000"/>
                <a:gd name="connsiteY7" fmla="*/ 109108 h 757168"/>
                <a:gd name="connsiteX8" fmla="*/ 677567 w 12192000"/>
                <a:gd name="connsiteY8" fmla="*/ 119446 h 757168"/>
                <a:gd name="connsiteX9" fmla="*/ 946429 w 12192000"/>
                <a:gd name="connsiteY9" fmla="*/ 171502 h 757168"/>
                <a:gd name="connsiteX10" fmla="*/ 1163367 w 12192000"/>
                <a:gd name="connsiteY10" fmla="*/ 182106 h 757168"/>
                <a:gd name="connsiteX11" fmla="*/ 1180337 w 12192000"/>
                <a:gd name="connsiteY11" fmla="*/ 181279 h 757168"/>
                <a:gd name="connsiteX12" fmla="*/ 1263939 w 12192000"/>
                <a:gd name="connsiteY12" fmla="*/ 173070 h 757168"/>
                <a:gd name="connsiteX13" fmla="*/ 1392213 w 12192000"/>
                <a:gd name="connsiteY13" fmla="*/ 183225 h 757168"/>
                <a:gd name="connsiteX14" fmla="*/ 1479752 w 12192000"/>
                <a:gd name="connsiteY14" fmla="*/ 205174 h 757168"/>
                <a:gd name="connsiteX15" fmla="*/ 1589813 w 12192000"/>
                <a:gd name="connsiteY15" fmla="*/ 211706 h 757168"/>
                <a:gd name="connsiteX16" fmla="*/ 1716264 w 12192000"/>
                <a:gd name="connsiteY16" fmla="*/ 207459 h 757168"/>
                <a:gd name="connsiteX17" fmla="*/ 1772900 w 12192000"/>
                <a:gd name="connsiteY17" fmla="*/ 208137 h 757168"/>
                <a:gd name="connsiteX18" fmla="*/ 1929319 w 12192000"/>
                <a:gd name="connsiteY18" fmla="*/ 193822 h 757168"/>
                <a:gd name="connsiteX19" fmla="*/ 2021514 w 12192000"/>
                <a:gd name="connsiteY19" fmla="*/ 204186 h 757168"/>
                <a:gd name="connsiteX20" fmla="*/ 2111753 w 12192000"/>
                <a:gd name="connsiteY20" fmla="*/ 223797 h 757168"/>
                <a:gd name="connsiteX21" fmla="*/ 2169356 w 12192000"/>
                <a:gd name="connsiteY21" fmla="*/ 241125 h 757168"/>
                <a:gd name="connsiteX22" fmla="*/ 2286638 w 12192000"/>
                <a:gd name="connsiteY22" fmla="*/ 257382 h 757168"/>
                <a:gd name="connsiteX23" fmla="*/ 2308368 w 12192000"/>
                <a:gd name="connsiteY23" fmla="*/ 256995 h 757168"/>
                <a:gd name="connsiteX24" fmla="*/ 2660621 w 12192000"/>
                <a:gd name="connsiteY24" fmla="*/ 262863 h 757168"/>
                <a:gd name="connsiteX25" fmla="*/ 2801134 w 12192000"/>
                <a:gd name="connsiteY25" fmla="*/ 250006 h 757168"/>
                <a:gd name="connsiteX26" fmla="*/ 2830994 w 12192000"/>
                <a:gd name="connsiteY26" fmla="*/ 249091 h 757168"/>
                <a:gd name="connsiteX27" fmla="*/ 3129084 w 12192000"/>
                <a:gd name="connsiteY27" fmla="*/ 242009 h 757168"/>
                <a:gd name="connsiteX28" fmla="*/ 3162162 w 12192000"/>
                <a:gd name="connsiteY28" fmla="*/ 242789 h 757168"/>
                <a:gd name="connsiteX29" fmla="*/ 3254072 w 12192000"/>
                <a:gd name="connsiteY29" fmla="*/ 251612 h 757168"/>
                <a:gd name="connsiteX30" fmla="*/ 3473491 w 12192000"/>
                <a:gd name="connsiteY30" fmla="*/ 221903 h 757168"/>
                <a:gd name="connsiteX31" fmla="*/ 3691860 w 12192000"/>
                <a:gd name="connsiteY31" fmla="*/ 219228 h 757168"/>
                <a:gd name="connsiteX32" fmla="*/ 3811494 w 12192000"/>
                <a:gd name="connsiteY32" fmla="*/ 225691 h 757168"/>
                <a:gd name="connsiteX33" fmla="*/ 3897533 w 12192000"/>
                <a:gd name="connsiteY33" fmla="*/ 220087 h 757168"/>
                <a:gd name="connsiteX34" fmla="*/ 4109430 w 12192000"/>
                <a:gd name="connsiteY34" fmla="*/ 200477 h 757168"/>
                <a:gd name="connsiteX35" fmla="*/ 4208772 w 12192000"/>
                <a:gd name="connsiteY35" fmla="*/ 200914 h 757168"/>
                <a:gd name="connsiteX36" fmla="*/ 4314641 w 12192000"/>
                <a:gd name="connsiteY36" fmla="*/ 196159 h 757168"/>
                <a:gd name="connsiteX37" fmla="*/ 4577622 w 12192000"/>
                <a:gd name="connsiteY37" fmla="*/ 163774 h 757168"/>
                <a:gd name="connsiteX38" fmla="*/ 4790345 w 12192000"/>
                <a:gd name="connsiteY38" fmla="*/ 177592 h 757168"/>
                <a:gd name="connsiteX39" fmla="*/ 4926164 w 12192000"/>
                <a:gd name="connsiteY39" fmla="*/ 184139 h 757168"/>
                <a:gd name="connsiteX40" fmla="*/ 5088812 w 12192000"/>
                <a:gd name="connsiteY40" fmla="*/ 177401 h 757168"/>
                <a:gd name="connsiteX41" fmla="*/ 5222466 w 12192000"/>
                <a:gd name="connsiteY41" fmla="*/ 162082 h 757168"/>
                <a:gd name="connsiteX42" fmla="*/ 5406528 w 12192000"/>
                <a:gd name="connsiteY42" fmla="*/ 153987 h 757168"/>
                <a:gd name="connsiteX43" fmla="*/ 5590716 w 12192000"/>
                <a:gd name="connsiteY43" fmla="*/ 129490 h 757168"/>
                <a:gd name="connsiteX44" fmla="*/ 5719429 w 12192000"/>
                <a:gd name="connsiteY44" fmla="*/ 110099 h 757168"/>
                <a:gd name="connsiteX45" fmla="*/ 5897895 w 12192000"/>
                <a:gd name="connsiteY45" fmla="*/ 96368 h 757168"/>
                <a:gd name="connsiteX46" fmla="*/ 6169957 w 12192000"/>
                <a:gd name="connsiteY46" fmla="*/ 94411 h 757168"/>
                <a:gd name="connsiteX47" fmla="*/ 6294827 w 12192000"/>
                <a:gd name="connsiteY47" fmla="*/ 99236 h 757168"/>
                <a:gd name="connsiteX48" fmla="*/ 6494261 w 12192000"/>
                <a:gd name="connsiteY48" fmla="*/ 71724 h 757168"/>
                <a:gd name="connsiteX49" fmla="*/ 6579627 w 12192000"/>
                <a:gd name="connsiteY49" fmla="*/ 57883 h 757168"/>
                <a:gd name="connsiteX50" fmla="*/ 6654800 w 12192000"/>
                <a:gd name="connsiteY50" fmla="*/ 77086 h 757168"/>
                <a:gd name="connsiteX51" fmla="*/ 6703059 w 12192000"/>
                <a:gd name="connsiteY51" fmla="*/ 97166 h 757168"/>
                <a:gd name="connsiteX52" fmla="*/ 6859445 w 12192000"/>
                <a:gd name="connsiteY52" fmla="*/ 90481 h 757168"/>
                <a:gd name="connsiteX53" fmla="*/ 7025414 w 12192000"/>
                <a:gd name="connsiteY53" fmla="*/ 83536 h 757168"/>
                <a:gd name="connsiteX54" fmla="*/ 7144137 w 12192000"/>
                <a:gd name="connsiteY54" fmla="*/ 79264 h 757168"/>
                <a:gd name="connsiteX55" fmla="*/ 7291235 w 12192000"/>
                <a:gd name="connsiteY55" fmla="*/ 95367 h 757168"/>
                <a:gd name="connsiteX56" fmla="*/ 7407395 w 12192000"/>
                <a:gd name="connsiteY56" fmla="*/ 104888 h 757168"/>
                <a:gd name="connsiteX57" fmla="*/ 7500837 w 12192000"/>
                <a:gd name="connsiteY57" fmla="*/ 119515 h 757168"/>
                <a:gd name="connsiteX58" fmla="*/ 7533567 w 12192000"/>
                <a:gd name="connsiteY58" fmla="*/ 126955 h 757168"/>
                <a:gd name="connsiteX59" fmla="*/ 7792910 w 12192000"/>
                <a:gd name="connsiteY59" fmla="*/ 185188 h 757168"/>
                <a:gd name="connsiteX60" fmla="*/ 8070699 w 12192000"/>
                <a:gd name="connsiteY60" fmla="*/ 235423 h 757168"/>
                <a:gd name="connsiteX61" fmla="*/ 8253177 w 12192000"/>
                <a:gd name="connsiteY61" fmla="*/ 222473 h 757168"/>
                <a:gd name="connsiteX62" fmla="*/ 8320683 w 12192000"/>
                <a:gd name="connsiteY62" fmla="*/ 226393 h 757168"/>
                <a:gd name="connsiteX63" fmla="*/ 8631438 w 12192000"/>
                <a:gd name="connsiteY63" fmla="*/ 237528 h 757168"/>
                <a:gd name="connsiteX64" fmla="*/ 8686410 w 12192000"/>
                <a:gd name="connsiteY64" fmla="*/ 234877 h 757168"/>
                <a:gd name="connsiteX65" fmla="*/ 8980658 w 12192000"/>
                <a:gd name="connsiteY65" fmla="*/ 273001 h 757168"/>
                <a:gd name="connsiteX66" fmla="*/ 9087625 w 12192000"/>
                <a:gd name="connsiteY66" fmla="*/ 282423 h 757168"/>
                <a:gd name="connsiteX67" fmla="*/ 9186017 w 12192000"/>
                <a:gd name="connsiteY67" fmla="*/ 293875 h 757168"/>
                <a:gd name="connsiteX68" fmla="*/ 9323931 w 12192000"/>
                <a:gd name="connsiteY68" fmla="*/ 302628 h 757168"/>
                <a:gd name="connsiteX69" fmla="*/ 9467213 w 12192000"/>
                <a:gd name="connsiteY69" fmla="*/ 307275 h 757168"/>
                <a:gd name="connsiteX70" fmla="*/ 9626826 w 12192000"/>
                <a:gd name="connsiteY70" fmla="*/ 316213 h 757168"/>
                <a:gd name="connsiteX71" fmla="*/ 9689696 w 12192000"/>
                <a:gd name="connsiteY71" fmla="*/ 324467 h 757168"/>
                <a:gd name="connsiteX72" fmla="*/ 9860526 w 12192000"/>
                <a:gd name="connsiteY72" fmla="*/ 329986 h 757168"/>
                <a:gd name="connsiteX73" fmla="*/ 9949775 w 12192000"/>
                <a:gd name="connsiteY73" fmla="*/ 340386 h 757168"/>
                <a:gd name="connsiteX74" fmla="*/ 10097252 w 12192000"/>
                <a:gd name="connsiteY74" fmla="*/ 349262 h 757168"/>
                <a:gd name="connsiteX75" fmla="*/ 10145261 w 12192000"/>
                <a:gd name="connsiteY75" fmla="*/ 353113 h 757168"/>
                <a:gd name="connsiteX76" fmla="*/ 10188159 w 12192000"/>
                <a:gd name="connsiteY76" fmla="*/ 356124 h 757168"/>
                <a:gd name="connsiteX77" fmla="*/ 10336144 w 12192000"/>
                <a:gd name="connsiteY77" fmla="*/ 348235 h 757168"/>
                <a:gd name="connsiteX78" fmla="*/ 10466847 w 12192000"/>
                <a:gd name="connsiteY78" fmla="*/ 354131 h 757168"/>
                <a:gd name="connsiteX79" fmla="*/ 10696514 w 12192000"/>
                <a:gd name="connsiteY79" fmla="*/ 353575 h 757168"/>
                <a:gd name="connsiteX80" fmla="*/ 10746932 w 12192000"/>
                <a:gd name="connsiteY80" fmla="*/ 360606 h 757168"/>
                <a:gd name="connsiteX81" fmla="*/ 10905388 w 12192000"/>
                <a:gd name="connsiteY81" fmla="*/ 370627 h 757168"/>
                <a:gd name="connsiteX82" fmla="*/ 10995602 w 12192000"/>
                <a:gd name="connsiteY82" fmla="*/ 376691 h 757168"/>
                <a:gd name="connsiteX83" fmla="*/ 11107647 w 12192000"/>
                <a:gd name="connsiteY83" fmla="*/ 373405 h 757168"/>
                <a:gd name="connsiteX84" fmla="*/ 11302440 w 12192000"/>
                <a:gd name="connsiteY84" fmla="*/ 364156 h 757168"/>
                <a:gd name="connsiteX85" fmla="*/ 11353613 w 12192000"/>
                <a:gd name="connsiteY85" fmla="*/ 363785 h 757168"/>
                <a:gd name="connsiteX86" fmla="*/ 11447323 w 12192000"/>
                <a:gd name="connsiteY86" fmla="*/ 359346 h 757168"/>
                <a:gd name="connsiteX87" fmla="*/ 11464292 w 12192000"/>
                <a:gd name="connsiteY87" fmla="*/ 358519 h 757168"/>
                <a:gd name="connsiteX88" fmla="*/ 11607560 w 12192000"/>
                <a:gd name="connsiteY88" fmla="*/ 342370 h 757168"/>
                <a:gd name="connsiteX89" fmla="*/ 11681426 w 12192000"/>
                <a:gd name="connsiteY89" fmla="*/ 344335 h 757168"/>
                <a:gd name="connsiteX90" fmla="*/ 11893565 w 12192000"/>
                <a:gd name="connsiteY90" fmla="*/ 355261 h 757168"/>
                <a:gd name="connsiteX91" fmla="*/ 11983290 w 12192000"/>
                <a:gd name="connsiteY91" fmla="*/ 363588 h 757168"/>
                <a:gd name="connsiteX92" fmla="*/ 12192000 w 12192000"/>
                <a:gd name="connsiteY92" fmla="*/ 388018 h 757168"/>
                <a:gd name="connsiteX93" fmla="*/ 12192000 w 12192000"/>
                <a:gd name="connsiteY93" fmla="*/ 577115 h 757168"/>
                <a:gd name="connsiteX94" fmla="*/ 12157329 w 12192000"/>
                <a:gd name="connsiteY94" fmla="*/ 588862 h 757168"/>
                <a:gd name="connsiteX95" fmla="*/ 12066948 w 12192000"/>
                <a:gd name="connsiteY95" fmla="*/ 586034 h 757168"/>
                <a:gd name="connsiteX96" fmla="*/ 11911344 w 12192000"/>
                <a:gd name="connsiteY96" fmla="*/ 521599 h 757168"/>
                <a:gd name="connsiteX97" fmla="*/ 11847823 w 12192000"/>
                <a:gd name="connsiteY97" fmla="*/ 511785 h 757168"/>
                <a:gd name="connsiteX98" fmla="*/ 11737547 w 12192000"/>
                <a:gd name="connsiteY98" fmla="*/ 502380 h 757168"/>
                <a:gd name="connsiteX99" fmla="*/ 11636052 w 12192000"/>
                <a:gd name="connsiteY99" fmla="*/ 514993 h 757168"/>
                <a:gd name="connsiteX100" fmla="*/ 11394706 w 12192000"/>
                <a:gd name="connsiteY100" fmla="*/ 590867 h 757168"/>
                <a:gd name="connsiteX101" fmla="*/ 11354978 w 12192000"/>
                <a:gd name="connsiteY101" fmla="*/ 597561 h 757168"/>
                <a:gd name="connsiteX102" fmla="*/ 11285306 w 12192000"/>
                <a:gd name="connsiteY102" fmla="*/ 599825 h 757168"/>
                <a:gd name="connsiteX103" fmla="*/ 11008528 w 12192000"/>
                <a:gd name="connsiteY103" fmla="*/ 656670 h 757168"/>
                <a:gd name="connsiteX104" fmla="*/ 10948735 w 12192000"/>
                <a:gd name="connsiteY104" fmla="*/ 652964 h 757168"/>
                <a:gd name="connsiteX105" fmla="*/ 10850698 w 12192000"/>
                <a:gd name="connsiteY105" fmla="*/ 641721 h 757168"/>
                <a:gd name="connsiteX106" fmla="*/ 10744026 w 12192000"/>
                <a:gd name="connsiteY106" fmla="*/ 647769 h 757168"/>
                <a:gd name="connsiteX107" fmla="*/ 10666160 w 12192000"/>
                <a:gd name="connsiteY107" fmla="*/ 651891 h 757168"/>
                <a:gd name="connsiteX108" fmla="*/ 10450521 w 12192000"/>
                <a:gd name="connsiteY108" fmla="*/ 616552 h 757168"/>
                <a:gd name="connsiteX109" fmla="*/ 10271192 w 12192000"/>
                <a:gd name="connsiteY109" fmla="*/ 583498 h 757168"/>
                <a:gd name="connsiteX110" fmla="*/ 10246067 w 12192000"/>
                <a:gd name="connsiteY110" fmla="*/ 585423 h 757168"/>
                <a:gd name="connsiteX111" fmla="*/ 10005027 w 12192000"/>
                <a:gd name="connsiteY111" fmla="*/ 592252 h 757168"/>
                <a:gd name="connsiteX112" fmla="*/ 9898681 w 12192000"/>
                <a:gd name="connsiteY112" fmla="*/ 613195 h 757168"/>
                <a:gd name="connsiteX113" fmla="*/ 9753225 w 12192000"/>
                <a:gd name="connsiteY113" fmla="*/ 629038 h 757168"/>
                <a:gd name="connsiteX114" fmla="*/ 9591376 w 12192000"/>
                <a:gd name="connsiteY114" fmla="*/ 648601 h 757168"/>
                <a:gd name="connsiteX115" fmla="*/ 9472860 w 12192000"/>
                <a:gd name="connsiteY115" fmla="*/ 655936 h 757168"/>
                <a:gd name="connsiteX116" fmla="*/ 9299788 w 12192000"/>
                <a:gd name="connsiteY116" fmla="*/ 636945 h 757168"/>
                <a:gd name="connsiteX117" fmla="*/ 9264605 w 12192000"/>
                <a:gd name="connsiteY117" fmla="*/ 627087 h 757168"/>
                <a:gd name="connsiteX118" fmla="*/ 8926435 w 12192000"/>
                <a:gd name="connsiteY118" fmla="*/ 549269 h 757168"/>
                <a:gd name="connsiteX119" fmla="*/ 8698934 w 12192000"/>
                <a:gd name="connsiteY119" fmla="*/ 536583 h 757168"/>
                <a:gd name="connsiteX120" fmla="*/ 8622862 w 12192000"/>
                <a:gd name="connsiteY120" fmla="*/ 541563 h 757168"/>
                <a:gd name="connsiteX121" fmla="*/ 8482784 w 12192000"/>
                <a:gd name="connsiteY121" fmla="*/ 574094 h 757168"/>
                <a:gd name="connsiteX122" fmla="*/ 8421565 w 12192000"/>
                <a:gd name="connsiteY122" fmla="*/ 576610 h 757168"/>
                <a:gd name="connsiteX123" fmla="*/ 8313469 w 12192000"/>
                <a:gd name="connsiteY123" fmla="*/ 574762 h 757168"/>
                <a:gd name="connsiteX124" fmla="*/ 8079520 w 12192000"/>
                <a:gd name="connsiteY124" fmla="*/ 558685 h 757168"/>
                <a:gd name="connsiteX125" fmla="*/ 7773327 w 12192000"/>
                <a:gd name="connsiteY125" fmla="*/ 558854 h 757168"/>
                <a:gd name="connsiteX126" fmla="*/ 7652477 w 12192000"/>
                <a:gd name="connsiteY126" fmla="*/ 547561 h 757168"/>
                <a:gd name="connsiteX127" fmla="*/ 7522274 w 12192000"/>
                <a:gd name="connsiteY127" fmla="*/ 532150 h 757168"/>
                <a:gd name="connsiteX128" fmla="*/ 7484080 w 12192000"/>
                <a:gd name="connsiteY128" fmla="*/ 530532 h 757168"/>
                <a:gd name="connsiteX129" fmla="*/ 7282277 w 12192000"/>
                <a:gd name="connsiteY129" fmla="*/ 540177 h 757168"/>
                <a:gd name="connsiteX130" fmla="*/ 7235690 w 12192000"/>
                <a:gd name="connsiteY130" fmla="*/ 551282 h 757168"/>
                <a:gd name="connsiteX131" fmla="*/ 7116339 w 12192000"/>
                <a:gd name="connsiteY131" fmla="*/ 539494 h 757168"/>
                <a:gd name="connsiteX132" fmla="*/ 7011067 w 12192000"/>
                <a:gd name="connsiteY132" fmla="*/ 511848 h 757168"/>
                <a:gd name="connsiteX133" fmla="*/ 6403234 w 12192000"/>
                <a:gd name="connsiteY133" fmla="*/ 432296 h 757168"/>
                <a:gd name="connsiteX134" fmla="*/ 6036273 w 12192000"/>
                <a:gd name="connsiteY134" fmla="*/ 412301 h 757168"/>
                <a:gd name="connsiteX135" fmla="*/ 5780467 w 12192000"/>
                <a:gd name="connsiteY135" fmla="*/ 377910 h 757168"/>
                <a:gd name="connsiteX136" fmla="*/ 5739051 w 12192000"/>
                <a:gd name="connsiteY136" fmla="*/ 353609 h 757168"/>
                <a:gd name="connsiteX137" fmla="*/ 5583566 w 12192000"/>
                <a:gd name="connsiteY137" fmla="*/ 321995 h 757168"/>
                <a:gd name="connsiteX138" fmla="*/ 5432030 w 12192000"/>
                <a:gd name="connsiteY138" fmla="*/ 362512 h 757168"/>
                <a:gd name="connsiteX139" fmla="*/ 5241398 w 12192000"/>
                <a:gd name="connsiteY139" fmla="*/ 425781 h 757168"/>
                <a:gd name="connsiteX140" fmla="*/ 5139710 w 12192000"/>
                <a:gd name="connsiteY140" fmla="*/ 421022 h 757168"/>
                <a:gd name="connsiteX141" fmla="*/ 4929402 w 12192000"/>
                <a:gd name="connsiteY141" fmla="*/ 424310 h 757168"/>
                <a:gd name="connsiteX142" fmla="*/ 4782793 w 12192000"/>
                <a:gd name="connsiteY142" fmla="*/ 441046 h 757168"/>
                <a:gd name="connsiteX143" fmla="*/ 4577594 w 12192000"/>
                <a:gd name="connsiteY143" fmla="*/ 459290 h 757168"/>
                <a:gd name="connsiteX144" fmla="*/ 4500826 w 12192000"/>
                <a:gd name="connsiteY144" fmla="*/ 470529 h 757168"/>
                <a:gd name="connsiteX145" fmla="*/ 4317973 w 12192000"/>
                <a:gd name="connsiteY145" fmla="*/ 483649 h 757168"/>
                <a:gd name="connsiteX146" fmla="*/ 4166722 w 12192000"/>
                <a:gd name="connsiteY146" fmla="*/ 490602 h 757168"/>
                <a:gd name="connsiteX147" fmla="*/ 4042814 w 12192000"/>
                <a:gd name="connsiteY147" fmla="*/ 530660 h 757168"/>
                <a:gd name="connsiteX148" fmla="*/ 4002653 w 12192000"/>
                <a:gd name="connsiteY148" fmla="*/ 552594 h 757168"/>
                <a:gd name="connsiteX149" fmla="*/ 3969549 w 12192000"/>
                <a:gd name="connsiteY149" fmla="*/ 566312 h 757168"/>
                <a:gd name="connsiteX150" fmla="*/ 3821685 w 12192000"/>
                <a:gd name="connsiteY150" fmla="*/ 649183 h 757168"/>
                <a:gd name="connsiteX151" fmla="*/ 3805138 w 12192000"/>
                <a:gd name="connsiteY151" fmla="*/ 655947 h 757168"/>
                <a:gd name="connsiteX152" fmla="*/ 3609177 w 12192000"/>
                <a:gd name="connsiteY152" fmla="*/ 687459 h 757168"/>
                <a:gd name="connsiteX153" fmla="*/ 3539727 w 12192000"/>
                <a:gd name="connsiteY153" fmla="*/ 706521 h 757168"/>
                <a:gd name="connsiteX154" fmla="*/ 3396572 w 12192000"/>
                <a:gd name="connsiteY154" fmla="*/ 755681 h 757168"/>
                <a:gd name="connsiteX155" fmla="*/ 3341054 w 12192000"/>
                <a:gd name="connsiteY155" fmla="*/ 754679 h 757168"/>
                <a:gd name="connsiteX156" fmla="*/ 3138775 w 12192000"/>
                <a:gd name="connsiteY156" fmla="*/ 710120 h 757168"/>
                <a:gd name="connsiteX157" fmla="*/ 3037283 w 12192000"/>
                <a:gd name="connsiteY157" fmla="*/ 666453 h 757168"/>
                <a:gd name="connsiteX158" fmla="*/ 3002117 w 12192000"/>
                <a:gd name="connsiteY158" fmla="*/ 649347 h 757168"/>
                <a:gd name="connsiteX159" fmla="*/ 2747294 w 12192000"/>
                <a:gd name="connsiteY159" fmla="*/ 652400 h 757168"/>
                <a:gd name="connsiteX160" fmla="*/ 2676273 w 12192000"/>
                <a:gd name="connsiteY160" fmla="*/ 652304 h 757168"/>
                <a:gd name="connsiteX161" fmla="*/ 2432360 w 12192000"/>
                <a:gd name="connsiteY161" fmla="*/ 657836 h 757168"/>
                <a:gd name="connsiteX162" fmla="*/ 2382311 w 12192000"/>
                <a:gd name="connsiteY162" fmla="*/ 650824 h 757168"/>
                <a:gd name="connsiteX163" fmla="*/ 2055134 w 12192000"/>
                <a:gd name="connsiteY163" fmla="*/ 630053 h 757168"/>
                <a:gd name="connsiteX164" fmla="*/ 2031829 w 12192000"/>
                <a:gd name="connsiteY164" fmla="*/ 639324 h 757168"/>
                <a:gd name="connsiteX165" fmla="*/ 1912764 w 12192000"/>
                <a:gd name="connsiteY165" fmla="*/ 664183 h 757168"/>
                <a:gd name="connsiteX166" fmla="*/ 1755637 w 12192000"/>
                <a:gd name="connsiteY166" fmla="*/ 663960 h 757168"/>
                <a:gd name="connsiteX167" fmla="*/ 1727159 w 12192000"/>
                <a:gd name="connsiteY167" fmla="*/ 659605 h 757168"/>
                <a:gd name="connsiteX168" fmla="*/ 1622470 w 12192000"/>
                <a:gd name="connsiteY168" fmla="*/ 634850 h 757168"/>
                <a:gd name="connsiteX169" fmla="*/ 1385955 w 12192000"/>
                <a:gd name="connsiteY169" fmla="*/ 604522 h 757168"/>
                <a:gd name="connsiteX170" fmla="*/ 1340055 w 12192000"/>
                <a:gd name="connsiteY170" fmla="*/ 595629 h 757168"/>
                <a:gd name="connsiteX171" fmla="*/ 1257271 w 12192000"/>
                <a:gd name="connsiteY171" fmla="*/ 581180 h 757168"/>
                <a:gd name="connsiteX172" fmla="*/ 1031914 w 12192000"/>
                <a:gd name="connsiteY172" fmla="*/ 562692 h 757168"/>
                <a:gd name="connsiteX173" fmla="*/ 922031 w 12192000"/>
                <a:gd name="connsiteY173" fmla="*/ 566853 h 757168"/>
                <a:gd name="connsiteX174" fmla="*/ 873250 w 12192000"/>
                <a:gd name="connsiteY174" fmla="*/ 563724 h 757168"/>
                <a:gd name="connsiteX175" fmla="*/ 711627 w 12192000"/>
                <a:gd name="connsiteY175" fmla="*/ 529880 h 757168"/>
                <a:gd name="connsiteX176" fmla="*/ 311112 w 12192000"/>
                <a:gd name="connsiteY176" fmla="*/ 525106 h 757168"/>
                <a:gd name="connsiteX177" fmla="*/ 184145 w 12192000"/>
                <a:gd name="connsiteY177" fmla="*/ 532188 h 757168"/>
                <a:gd name="connsiteX178" fmla="*/ 116886 w 12192000"/>
                <a:gd name="connsiteY178" fmla="*/ 530572 h 757168"/>
                <a:gd name="connsiteX179" fmla="*/ 23941 w 12192000"/>
                <a:gd name="connsiteY179" fmla="*/ 506433 h 757168"/>
                <a:gd name="connsiteX180" fmla="*/ 0 w 12192000"/>
                <a:gd name="connsiteY180" fmla="*/ 502149 h 7571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Lst>
              <a:rect l="l" t="t" r="r" b="b"/>
              <a:pathLst>
                <a:path w="12192000" h="757168">
                  <a:moveTo>
                    <a:pt x="0" y="0"/>
                  </a:moveTo>
                  <a:lnTo>
                    <a:pt x="41653" y="6945"/>
                  </a:lnTo>
                  <a:cubicBezTo>
                    <a:pt x="55151" y="9178"/>
                    <a:pt x="68996" y="11810"/>
                    <a:pt x="81317" y="15509"/>
                  </a:cubicBezTo>
                  <a:cubicBezTo>
                    <a:pt x="92911" y="18978"/>
                    <a:pt x="102562" y="24446"/>
                    <a:pt x="114150" y="28105"/>
                  </a:cubicBezTo>
                  <a:cubicBezTo>
                    <a:pt x="145644" y="37958"/>
                    <a:pt x="177914" y="47281"/>
                    <a:pt x="214865" y="58374"/>
                  </a:cubicBezTo>
                  <a:cubicBezTo>
                    <a:pt x="236680" y="42349"/>
                    <a:pt x="264438" y="53534"/>
                    <a:pt x="299237" y="63560"/>
                  </a:cubicBezTo>
                  <a:cubicBezTo>
                    <a:pt x="334763" y="73816"/>
                    <a:pt x="376093" y="78654"/>
                    <a:pt x="415570" y="83774"/>
                  </a:cubicBezTo>
                  <a:cubicBezTo>
                    <a:pt x="487949" y="93100"/>
                    <a:pt x="560804" y="100354"/>
                    <a:pt x="633210" y="109108"/>
                  </a:cubicBezTo>
                  <a:cubicBezTo>
                    <a:pt x="648566" y="111058"/>
                    <a:pt x="666073" y="114072"/>
                    <a:pt x="677567" y="119446"/>
                  </a:cubicBezTo>
                  <a:cubicBezTo>
                    <a:pt x="756262" y="155621"/>
                    <a:pt x="853422" y="169678"/>
                    <a:pt x="946429" y="171502"/>
                  </a:cubicBezTo>
                  <a:cubicBezTo>
                    <a:pt x="1019582" y="173044"/>
                    <a:pt x="1091239" y="175083"/>
                    <a:pt x="1163367" y="182106"/>
                  </a:cubicBezTo>
                  <a:cubicBezTo>
                    <a:pt x="1168863" y="182586"/>
                    <a:pt x="1176224" y="182589"/>
                    <a:pt x="1180337" y="181279"/>
                  </a:cubicBezTo>
                  <a:cubicBezTo>
                    <a:pt x="1205822" y="172503"/>
                    <a:pt x="1231920" y="173109"/>
                    <a:pt x="1263939" y="173070"/>
                  </a:cubicBezTo>
                  <a:cubicBezTo>
                    <a:pt x="1309211" y="172961"/>
                    <a:pt x="1350592" y="176848"/>
                    <a:pt x="1392213" y="183225"/>
                  </a:cubicBezTo>
                  <a:cubicBezTo>
                    <a:pt x="1422516" y="187866"/>
                    <a:pt x="1453010" y="195759"/>
                    <a:pt x="1479752" y="205174"/>
                  </a:cubicBezTo>
                  <a:cubicBezTo>
                    <a:pt x="1516962" y="218381"/>
                    <a:pt x="1553071" y="224660"/>
                    <a:pt x="1589813" y="211706"/>
                  </a:cubicBezTo>
                  <a:cubicBezTo>
                    <a:pt x="1629541" y="197953"/>
                    <a:pt x="1673292" y="205778"/>
                    <a:pt x="1716264" y="207459"/>
                  </a:cubicBezTo>
                  <a:cubicBezTo>
                    <a:pt x="1734988" y="208248"/>
                    <a:pt x="1754789" y="209668"/>
                    <a:pt x="1772900" y="208137"/>
                  </a:cubicBezTo>
                  <a:cubicBezTo>
                    <a:pt x="1825381" y="203828"/>
                    <a:pt x="1876222" y="195808"/>
                    <a:pt x="1929319" y="193822"/>
                  </a:cubicBezTo>
                  <a:cubicBezTo>
                    <a:pt x="1958819" y="192698"/>
                    <a:pt x="1991232" y="199166"/>
                    <a:pt x="2021514" y="204186"/>
                  </a:cubicBezTo>
                  <a:cubicBezTo>
                    <a:pt x="2052154" y="209417"/>
                    <a:pt x="2082323" y="216530"/>
                    <a:pt x="2111753" y="223797"/>
                  </a:cubicBezTo>
                  <a:cubicBezTo>
                    <a:pt x="2131736" y="228659"/>
                    <a:pt x="2153567" y="233429"/>
                    <a:pt x="2169356" y="241125"/>
                  </a:cubicBezTo>
                  <a:cubicBezTo>
                    <a:pt x="2205243" y="258649"/>
                    <a:pt x="2242901" y="263295"/>
                    <a:pt x="2286638" y="257382"/>
                  </a:cubicBezTo>
                  <a:cubicBezTo>
                    <a:pt x="2293313" y="256396"/>
                    <a:pt x="2301018" y="256799"/>
                    <a:pt x="2308368" y="256995"/>
                  </a:cubicBezTo>
                  <a:cubicBezTo>
                    <a:pt x="2426026" y="259155"/>
                    <a:pt x="2543593" y="262834"/>
                    <a:pt x="2660621" y="262863"/>
                  </a:cubicBezTo>
                  <a:cubicBezTo>
                    <a:pt x="2708088" y="262871"/>
                    <a:pt x="2754165" y="254412"/>
                    <a:pt x="2801134" y="250006"/>
                  </a:cubicBezTo>
                  <a:cubicBezTo>
                    <a:pt x="2810748" y="249174"/>
                    <a:pt x="2821504" y="247638"/>
                    <a:pt x="2830994" y="249091"/>
                  </a:cubicBezTo>
                  <a:cubicBezTo>
                    <a:pt x="2934354" y="264045"/>
                    <a:pt x="3032340" y="255254"/>
                    <a:pt x="3129084" y="242009"/>
                  </a:cubicBezTo>
                  <a:cubicBezTo>
                    <a:pt x="3139090" y="240625"/>
                    <a:pt x="3151170" y="241831"/>
                    <a:pt x="3162162" y="242789"/>
                  </a:cubicBezTo>
                  <a:cubicBezTo>
                    <a:pt x="3192925" y="245736"/>
                    <a:pt x="3225969" y="254145"/>
                    <a:pt x="3254072" y="251612"/>
                  </a:cubicBezTo>
                  <a:cubicBezTo>
                    <a:pt x="3328782" y="244461"/>
                    <a:pt x="3402881" y="234992"/>
                    <a:pt x="3473491" y="221903"/>
                  </a:cubicBezTo>
                  <a:cubicBezTo>
                    <a:pt x="3545212" y="208683"/>
                    <a:pt x="3611651" y="197856"/>
                    <a:pt x="3691860" y="219228"/>
                  </a:cubicBezTo>
                  <a:cubicBezTo>
                    <a:pt x="3725977" y="228268"/>
                    <a:pt x="3771754" y="225515"/>
                    <a:pt x="3811494" y="225691"/>
                  </a:cubicBezTo>
                  <a:cubicBezTo>
                    <a:pt x="3840564" y="225687"/>
                    <a:pt x="3868906" y="218586"/>
                    <a:pt x="3897533" y="220087"/>
                  </a:cubicBezTo>
                  <a:cubicBezTo>
                    <a:pt x="3973874" y="224087"/>
                    <a:pt x="4042293" y="217563"/>
                    <a:pt x="4109430" y="200477"/>
                  </a:cubicBezTo>
                  <a:cubicBezTo>
                    <a:pt x="4135544" y="193834"/>
                    <a:pt x="4175268" y="201258"/>
                    <a:pt x="4208772" y="200914"/>
                  </a:cubicBezTo>
                  <a:cubicBezTo>
                    <a:pt x="4244136" y="200288"/>
                    <a:pt x="4280583" y="199908"/>
                    <a:pt x="4314641" y="196159"/>
                  </a:cubicBezTo>
                  <a:cubicBezTo>
                    <a:pt x="4402743" y="186278"/>
                    <a:pt x="4489848" y="174436"/>
                    <a:pt x="4577622" y="163774"/>
                  </a:cubicBezTo>
                  <a:cubicBezTo>
                    <a:pt x="4649843" y="154967"/>
                    <a:pt x="4719794" y="168553"/>
                    <a:pt x="4790345" y="177592"/>
                  </a:cubicBezTo>
                  <a:cubicBezTo>
                    <a:pt x="4834576" y="183345"/>
                    <a:pt x="4875614" y="193701"/>
                    <a:pt x="4926164" y="184139"/>
                  </a:cubicBezTo>
                  <a:cubicBezTo>
                    <a:pt x="4974485" y="175032"/>
                    <a:pt x="5034899" y="180870"/>
                    <a:pt x="5088812" y="177401"/>
                  </a:cubicBezTo>
                  <a:cubicBezTo>
                    <a:pt x="5134238" y="174439"/>
                    <a:pt x="5178353" y="168165"/>
                    <a:pt x="5222466" y="162082"/>
                  </a:cubicBezTo>
                  <a:cubicBezTo>
                    <a:pt x="5282519" y="153783"/>
                    <a:pt x="5341864" y="144876"/>
                    <a:pt x="5406528" y="153987"/>
                  </a:cubicBezTo>
                  <a:cubicBezTo>
                    <a:pt x="5479960" y="164323"/>
                    <a:pt x="5531876" y="142624"/>
                    <a:pt x="5590716" y="129490"/>
                  </a:cubicBezTo>
                  <a:cubicBezTo>
                    <a:pt x="5631296" y="120553"/>
                    <a:pt x="5675395" y="114659"/>
                    <a:pt x="5719429" y="110099"/>
                  </a:cubicBezTo>
                  <a:cubicBezTo>
                    <a:pt x="5778247" y="104215"/>
                    <a:pt x="5838715" y="102042"/>
                    <a:pt x="5897895" y="96368"/>
                  </a:cubicBezTo>
                  <a:cubicBezTo>
                    <a:pt x="5987399" y="87895"/>
                    <a:pt x="6077855" y="82333"/>
                    <a:pt x="6169957" y="94411"/>
                  </a:cubicBezTo>
                  <a:cubicBezTo>
                    <a:pt x="6212360" y="99875"/>
                    <a:pt x="6252010" y="101763"/>
                    <a:pt x="6294827" y="99236"/>
                  </a:cubicBezTo>
                  <a:cubicBezTo>
                    <a:pt x="6364965" y="95091"/>
                    <a:pt x="6436581" y="97891"/>
                    <a:pt x="6494261" y="71724"/>
                  </a:cubicBezTo>
                  <a:cubicBezTo>
                    <a:pt x="6514615" y="62488"/>
                    <a:pt x="6550354" y="61691"/>
                    <a:pt x="6579627" y="57883"/>
                  </a:cubicBezTo>
                  <a:cubicBezTo>
                    <a:pt x="6613354" y="53353"/>
                    <a:pt x="6637770" y="57878"/>
                    <a:pt x="6654800" y="77086"/>
                  </a:cubicBezTo>
                  <a:cubicBezTo>
                    <a:pt x="6662444" y="85688"/>
                    <a:pt x="6685147" y="94892"/>
                    <a:pt x="6703059" y="97166"/>
                  </a:cubicBezTo>
                  <a:cubicBezTo>
                    <a:pt x="6756799" y="103989"/>
                    <a:pt x="6806654" y="100687"/>
                    <a:pt x="6859445" y="90481"/>
                  </a:cubicBezTo>
                  <a:cubicBezTo>
                    <a:pt x="6908894" y="80861"/>
                    <a:pt x="6969747" y="85387"/>
                    <a:pt x="7025414" y="83536"/>
                  </a:cubicBezTo>
                  <a:cubicBezTo>
                    <a:pt x="7064862" y="82168"/>
                    <a:pt x="7104501" y="77186"/>
                    <a:pt x="7144137" y="79264"/>
                  </a:cubicBezTo>
                  <a:cubicBezTo>
                    <a:pt x="7193316" y="81841"/>
                    <a:pt x="7241809" y="90488"/>
                    <a:pt x="7291235" y="95367"/>
                  </a:cubicBezTo>
                  <a:cubicBezTo>
                    <a:pt x="7329668" y="99288"/>
                    <a:pt x="7368978" y="100585"/>
                    <a:pt x="7407395" y="104888"/>
                  </a:cubicBezTo>
                  <a:cubicBezTo>
                    <a:pt x="7438868" y="108256"/>
                    <a:pt x="7469832" y="114265"/>
                    <a:pt x="7500837" y="119515"/>
                  </a:cubicBezTo>
                  <a:cubicBezTo>
                    <a:pt x="7512146" y="121444"/>
                    <a:pt x="7523255" y="127178"/>
                    <a:pt x="7533567" y="126955"/>
                  </a:cubicBezTo>
                  <a:cubicBezTo>
                    <a:pt x="7636025" y="124121"/>
                    <a:pt x="7707510" y="164497"/>
                    <a:pt x="7792910" y="185188"/>
                  </a:cubicBezTo>
                  <a:cubicBezTo>
                    <a:pt x="7882663" y="207063"/>
                    <a:pt x="7969001" y="237914"/>
                    <a:pt x="8070699" y="235423"/>
                  </a:cubicBezTo>
                  <a:cubicBezTo>
                    <a:pt x="8132239" y="233879"/>
                    <a:pt x="8191903" y="225939"/>
                    <a:pt x="8253177" y="222473"/>
                  </a:cubicBezTo>
                  <a:cubicBezTo>
                    <a:pt x="8274949" y="221324"/>
                    <a:pt x="8299150" y="222976"/>
                    <a:pt x="8320683" y="226393"/>
                  </a:cubicBezTo>
                  <a:cubicBezTo>
                    <a:pt x="8424731" y="242340"/>
                    <a:pt x="8527777" y="249266"/>
                    <a:pt x="8631438" y="237528"/>
                  </a:cubicBezTo>
                  <a:cubicBezTo>
                    <a:pt x="8649201" y="235596"/>
                    <a:pt x="8668058" y="233915"/>
                    <a:pt x="8686410" y="234877"/>
                  </a:cubicBezTo>
                  <a:cubicBezTo>
                    <a:pt x="8786966" y="240146"/>
                    <a:pt x="8885480" y="249315"/>
                    <a:pt x="8980658" y="273001"/>
                  </a:cubicBezTo>
                  <a:cubicBezTo>
                    <a:pt x="9012626" y="280972"/>
                    <a:pt x="9052108" y="279035"/>
                    <a:pt x="9087625" y="282423"/>
                  </a:cubicBezTo>
                  <a:cubicBezTo>
                    <a:pt x="9120583" y="285484"/>
                    <a:pt x="9154319" y="287825"/>
                    <a:pt x="9186017" y="293875"/>
                  </a:cubicBezTo>
                  <a:cubicBezTo>
                    <a:pt x="9232288" y="302785"/>
                    <a:pt x="9275554" y="305815"/>
                    <a:pt x="9323931" y="302628"/>
                  </a:cubicBezTo>
                  <a:cubicBezTo>
                    <a:pt x="9370084" y="299705"/>
                    <a:pt x="9419491" y="304964"/>
                    <a:pt x="9467213" y="307275"/>
                  </a:cubicBezTo>
                  <a:cubicBezTo>
                    <a:pt x="9520438" y="309874"/>
                    <a:pt x="9573661" y="312473"/>
                    <a:pt x="9626826" y="316213"/>
                  </a:cubicBezTo>
                  <a:cubicBezTo>
                    <a:pt x="9648094" y="317708"/>
                    <a:pt x="9671915" y="326588"/>
                    <a:pt x="9689696" y="324467"/>
                  </a:cubicBezTo>
                  <a:cubicBezTo>
                    <a:pt x="9747117" y="317175"/>
                    <a:pt x="9803355" y="332523"/>
                    <a:pt x="9860526" y="329986"/>
                  </a:cubicBezTo>
                  <a:cubicBezTo>
                    <a:pt x="9888572" y="328594"/>
                    <a:pt x="9919723" y="338048"/>
                    <a:pt x="9949775" y="340386"/>
                  </a:cubicBezTo>
                  <a:cubicBezTo>
                    <a:pt x="9998886" y="344296"/>
                    <a:pt x="10048092" y="346302"/>
                    <a:pt x="10097252" y="349262"/>
                  </a:cubicBezTo>
                  <a:cubicBezTo>
                    <a:pt x="10113390" y="350297"/>
                    <a:pt x="10129133" y="351886"/>
                    <a:pt x="10145261" y="353113"/>
                  </a:cubicBezTo>
                  <a:cubicBezTo>
                    <a:pt x="10159555" y="354243"/>
                    <a:pt x="10174512" y="356743"/>
                    <a:pt x="10188159" y="356124"/>
                  </a:cubicBezTo>
                  <a:cubicBezTo>
                    <a:pt x="10237589" y="353944"/>
                    <a:pt x="10286441" y="348682"/>
                    <a:pt x="10336144" y="348235"/>
                  </a:cubicBezTo>
                  <a:cubicBezTo>
                    <a:pt x="10379222" y="347822"/>
                    <a:pt x="10423443" y="353764"/>
                    <a:pt x="10466847" y="354131"/>
                  </a:cubicBezTo>
                  <a:cubicBezTo>
                    <a:pt x="10543353" y="354898"/>
                    <a:pt x="10619988" y="353190"/>
                    <a:pt x="10696514" y="353575"/>
                  </a:cubicBezTo>
                  <a:cubicBezTo>
                    <a:pt x="10713071" y="353680"/>
                    <a:pt x="10730069" y="359342"/>
                    <a:pt x="10746932" y="360606"/>
                  </a:cubicBezTo>
                  <a:cubicBezTo>
                    <a:pt x="10799731" y="364326"/>
                    <a:pt x="10852569" y="367289"/>
                    <a:pt x="10905388" y="370627"/>
                  </a:cubicBezTo>
                  <a:cubicBezTo>
                    <a:pt x="10935470" y="372396"/>
                    <a:pt x="10965963" y="373421"/>
                    <a:pt x="10995602" y="376691"/>
                  </a:cubicBezTo>
                  <a:cubicBezTo>
                    <a:pt x="11034750" y="381032"/>
                    <a:pt x="11070168" y="386324"/>
                    <a:pt x="11107647" y="373405"/>
                  </a:cubicBezTo>
                  <a:cubicBezTo>
                    <a:pt x="11165372" y="353347"/>
                    <a:pt x="11236837" y="366060"/>
                    <a:pt x="11302440" y="364156"/>
                  </a:cubicBezTo>
                  <a:cubicBezTo>
                    <a:pt x="11319394" y="363708"/>
                    <a:pt x="11336655" y="364422"/>
                    <a:pt x="11353613" y="363785"/>
                  </a:cubicBezTo>
                  <a:cubicBezTo>
                    <a:pt x="11384961" y="362566"/>
                    <a:pt x="11415955" y="360947"/>
                    <a:pt x="11447323" y="359346"/>
                  </a:cubicBezTo>
                  <a:cubicBezTo>
                    <a:pt x="11452855" y="359066"/>
                    <a:pt x="11459104" y="359200"/>
                    <a:pt x="11464292" y="358519"/>
                  </a:cubicBezTo>
                  <a:cubicBezTo>
                    <a:pt x="11512058" y="353010"/>
                    <a:pt x="11559143" y="346321"/>
                    <a:pt x="11607560" y="342370"/>
                  </a:cubicBezTo>
                  <a:cubicBezTo>
                    <a:pt x="11631218" y="340368"/>
                    <a:pt x="11657295" y="341352"/>
                    <a:pt x="11681426" y="344335"/>
                  </a:cubicBezTo>
                  <a:cubicBezTo>
                    <a:pt x="11751997" y="352993"/>
                    <a:pt x="11821986" y="358760"/>
                    <a:pt x="11893565" y="355261"/>
                  </a:cubicBezTo>
                  <a:cubicBezTo>
                    <a:pt x="11921973" y="353889"/>
                    <a:pt x="11953288" y="360300"/>
                    <a:pt x="11983290" y="363588"/>
                  </a:cubicBezTo>
                  <a:lnTo>
                    <a:pt x="12192000" y="388018"/>
                  </a:lnTo>
                  <a:lnTo>
                    <a:pt x="12192000" y="577115"/>
                  </a:lnTo>
                  <a:lnTo>
                    <a:pt x="12157329" y="588862"/>
                  </a:lnTo>
                  <a:cubicBezTo>
                    <a:pt x="12118393" y="608572"/>
                    <a:pt x="12109715" y="605637"/>
                    <a:pt x="12066948" y="586034"/>
                  </a:cubicBezTo>
                  <a:cubicBezTo>
                    <a:pt x="12016991" y="563193"/>
                    <a:pt x="11965119" y="541779"/>
                    <a:pt x="11911344" y="521599"/>
                  </a:cubicBezTo>
                  <a:cubicBezTo>
                    <a:pt x="11894383" y="515178"/>
                    <a:pt x="11869417" y="514060"/>
                    <a:pt x="11847823" y="511785"/>
                  </a:cubicBezTo>
                  <a:cubicBezTo>
                    <a:pt x="11811233" y="507768"/>
                    <a:pt x="11773630" y="501982"/>
                    <a:pt x="11737547" y="502380"/>
                  </a:cubicBezTo>
                  <a:cubicBezTo>
                    <a:pt x="11702930" y="502855"/>
                    <a:pt x="11668388" y="508866"/>
                    <a:pt x="11636052" y="514993"/>
                  </a:cubicBezTo>
                  <a:cubicBezTo>
                    <a:pt x="11545722" y="532199"/>
                    <a:pt x="11462455" y="555118"/>
                    <a:pt x="11394706" y="590867"/>
                  </a:cubicBezTo>
                  <a:cubicBezTo>
                    <a:pt x="11385999" y="595562"/>
                    <a:pt x="11369016" y="596581"/>
                    <a:pt x="11354978" y="597561"/>
                  </a:cubicBezTo>
                  <a:cubicBezTo>
                    <a:pt x="11332076" y="599224"/>
                    <a:pt x="11308448" y="600655"/>
                    <a:pt x="11285306" y="599825"/>
                  </a:cubicBezTo>
                  <a:cubicBezTo>
                    <a:pt x="11172906" y="595841"/>
                    <a:pt x="11083430" y="617861"/>
                    <a:pt x="11008528" y="656670"/>
                  </a:cubicBezTo>
                  <a:cubicBezTo>
                    <a:pt x="10986971" y="667750"/>
                    <a:pt x="10970753" y="668236"/>
                    <a:pt x="10948735" y="652964"/>
                  </a:cubicBezTo>
                  <a:cubicBezTo>
                    <a:pt x="10923173" y="635218"/>
                    <a:pt x="10885031" y="639705"/>
                    <a:pt x="10850698" y="641721"/>
                  </a:cubicBezTo>
                  <a:cubicBezTo>
                    <a:pt x="10815269" y="643680"/>
                    <a:pt x="10779458" y="645811"/>
                    <a:pt x="10744026" y="647769"/>
                  </a:cubicBezTo>
                  <a:cubicBezTo>
                    <a:pt x="10717832" y="649066"/>
                    <a:pt x="10692021" y="650003"/>
                    <a:pt x="10666160" y="651891"/>
                  </a:cubicBezTo>
                  <a:cubicBezTo>
                    <a:pt x="10585627" y="657783"/>
                    <a:pt x="10513854" y="650969"/>
                    <a:pt x="10450521" y="616552"/>
                  </a:cubicBezTo>
                  <a:cubicBezTo>
                    <a:pt x="10402221" y="590175"/>
                    <a:pt x="10339099" y="579806"/>
                    <a:pt x="10271192" y="583498"/>
                  </a:cubicBezTo>
                  <a:cubicBezTo>
                    <a:pt x="10262701" y="584006"/>
                    <a:pt x="10251859" y="587254"/>
                    <a:pt x="10246067" y="585423"/>
                  </a:cubicBezTo>
                  <a:cubicBezTo>
                    <a:pt x="10158786" y="558528"/>
                    <a:pt x="10086634" y="594049"/>
                    <a:pt x="10005027" y="592252"/>
                  </a:cubicBezTo>
                  <a:cubicBezTo>
                    <a:pt x="9969004" y="591507"/>
                    <a:pt x="9931565" y="603664"/>
                    <a:pt x="9898681" y="613195"/>
                  </a:cubicBezTo>
                  <a:cubicBezTo>
                    <a:pt x="9853463" y="626281"/>
                    <a:pt x="9813049" y="639042"/>
                    <a:pt x="9753225" y="629038"/>
                  </a:cubicBezTo>
                  <a:cubicBezTo>
                    <a:pt x="9693404" y="618845"/>
                    <a:pt x="9637675" y="628898"/>
                    <a:pt x="9591376" y="648601"/>
                  </a:cubicBezTo>
                  <a:cubicBezTo>
                    <a:pt x="9556001" y="663537"/>
                    <a:pt x="9518120" y="663077"/>
                    <a:pt x="9472860" y="655936"/>
                  </a:cubicBezTo>
                  <a:cubicBezTo>
                    <a:pt x="9416283" y="647056"/>
                    <a:pt x="9357217" y="643578"/>
                    <a:pt x="9299788" y="636945"/>
                  </a:cubicBezTo>
                  <a:cubicBezTo>
                    <a:pt x="9287347" y="635531"/>
                    <a:pt x="9271710" y="632039"/>
                    <a:pt x="9264605" y="627087"/>
                  </a:cubicBezTo>
                  <a:cubicBezTo>
                    <a:pt x="9177661" y="565680"/>
                    <a:pt x="9051076" y="558473"/>
                    <a:pt x="8926435" y="549269"/>
                  </a:cubicBezTo>
                  <a:cubicBezTo>
                    <a:pt x="8850925" y="543595"/>
                    <a:pt x="8774954" y="539613"/>
                    <a:pt x="8698934" y="536583"/>
                  </a:cubicBezTo>
                  <a:cubicBezTo>
                    <a:pt x="8673232" y="535428"/>
                    <a:pt x="8645916" y="537050"/>
                    <a:pt x="8622862" y="541563"/>
                  </a:cubicBezTo>
                  <a:cubicBezTo>
                    <a:pt x="8574890" y="551069"/>
                    <a:pt x="8530403" y="564380"/>
                    <a:pt x="8482784" y="574094"/>
                  </a:cubicBezTo>
                  <a:cubicBezTo>
                    <a:pt x="8464923" y="577929"/>
                    <a:pt x="8442157" y="576927"/>
                    <a:pt x="8421565" y="576610"/>
                  </a:cubicBezTo>
                  <a:cubicBezTo>
                    <a:pt x="8385152" y="576229"/>
                    <a:pt x="8345023" y="569546"/>
                    <a:pt x="8313469" y="574762"/>
                  </a:cubicBezTo>
                  <a:cubicBezTo>
                    <a:pt x="8231431" y="588203"/>
                    <a:pt x="8155671" y="580227"/>
                    <a:pt x="8079520" y="558685"/>
                  </a:cubicBezTo>
                  <a:cubicBezTo>
                    <a:pt x="7972906" y="528487"/>
                    <a:pt x="7870782" y="525043"/>
                    <a:pt x="7773327" y="558854"/>
                  </a:cubicBezTo>
                  <a:cubicBezTo>
                    <a:pt x="7729470" y="574107"/>
                    <a:pt x="7688069" y="563543"/>
                    <a:pt x="7652477" y="547561"/>
                  </a:cubicBezTo>
                  <a:cubicBezTo>
                    <a:pt x="7611494" y="529005"/>
                    <a:pt x="7570974" y="522685"/>
                    <a:pt x="7522274" y="532150"/>
                  </a:cubicBezTo>
                  <a:cubicBezTo>
                    <a:pt x="7511488" y="534257"/>
                    <a:pt x="7496511" y="532136"/>
                    <a:pt x="7484080" y="530532"/>
                  </a:cubicBezTo>
                  <a:cubicBezTo>
                    <a:pt x="7413133" y="522044"/>
                    <a:pt x="7341987" y="510303"/>
                    <a:pt x="7282277" y="540177"/>
                  </a:cubicBezTo>
                  <a:cubicBezTo>
                    <a:pt x="7270558" y="546051"/>
                    <a:pt x="7251336" y="547713"/>
                    <a:pt x="7235690" y="551282"/>
                  </a:cubicBezTo>
                  <a:cubicBezTo>
                    <a:pt x="7170161" y="565782"/>
                    <a:pt x="7172820" y="564203"/>
                    <a:pt x="7116339" y="539494"/>
                  </a:cubicBezTo>
                  <a:cubicBezTo>
                    <a:pt x="7086841" y="526502"/>
                    <a:pt x="7045980" y="512724"/>
                    <a:pt x="7011067" y="511848"/>
                  </a:cubicBezTo>
                  <a:cubicBezTo>
                    <a:pt x="6800473" y="506533"/>
                    <a:pt x="6601893" y="468653"/>
                    <a:pt x="6403234" y="432296"/>
                  </a:cubicBezTo>
                  <a:cubicBezTo>
                    <a:pt x="6280760" y="409851"/>
                    <a:pt x="6160432" y="402592"/>
                    <a:pt x="6036273" y="412301"/>
                  </a:cubicBezTo>
                  <a:cubicBezTo>
                    <a:pt x="5946471" y="419425"/>
                    <a:pt x="5863077" y="395593"/>
                    <a:pt x="5780467" y="377910"/>
                  </a:cubicBezTo>
                  <a:cubicBezTo>
                    <a:pt x="5763357" y="374343"/>
                    <a:pt x="5747757" y="363033"/>
                    <a:pt x="5739051" y="353609"/>
                  </a:cubicBezTo>
                  <a:cubicBezTo>
                    <a:pt x="5707675" y="320294"/>
                    <a:pt x="5653252" y="312483"/>
                    <a:pt x="5583566" y="321995"/>
                  </a:cubicBezTo>
                  <a:cubicBezTo>
                    <a:pt x="5528347" y="329404"/>
                    <a:pt x="5477716" y="340486"/>
                    <a:pt x="5432030" y="362512"/>
                  </a:cubicBezTo>
                  <a:cubicBezTo>
                    <a:pt x="5378421" y="388318"/>
                    <a:pt x="5322767" y="418026"/>
                    <a:pt x="5241398" y="425781"/>
                  </a:cubicBezTo>
                  <a:cubicBezTo>
                    <a:pt x="5206262" y="429089"/>
                    <a:pt x="5176131" y="428273"/>
                    <a:pt x="5139710" y="421022"/>
                  </a:cubicBezTo>
                  <a:cubicBezTo>
                    <a:pt x="5069048" y="407018"/>
                    <a:pt x="4997864" y="396037"/>
                    <a:pt x="4929402" y="424310"/>
                  </a:cubicBezTo>
                  <a:cubicBezTo>
                    <a:pt x="4891785" y="439890"/>
                    <a:pt x="4841650" y="448519"/>
                    <a:pt x="4782793" y="441046"/>
                  </a:cubicBezTo>
                  <a:cubicBezTo>
                    <a:pt x="4709316" y="431663"/>
                    <a:pt x="4641426" y="442031"/>
                    <a:pt x="4577594" y="459290"/>
                  </a:cubicBezTo>
                  <a:cubicBezTo>
                    <a:pt x="4554816" y="465538"/>
                    <a:pt x="4527069" y="468279"/>
                    <a:pt x="4500826" y="470529"/>
                  </a:cubicBezTo>
                  <a:cubicBezTo>
                    <a:pt x="4440199" y="475746"/>
                    <a:pt x="4379252" y="479993"/>
                    <a:pt x="4317973" y="483649"/>
                  </a:cubicBezTo>
                  <a:cubicBezTo>
                    <a:pt x="4267762" y="486741"/>
                    <a:pt x="4217264" y="488292"/>
                    <a:pt x="4166722" y="490602"/>
                  </a:cubicBezTo>
                  <a:cubicBezTo>
                    <a:pt x="4111394" y="493045"/>
                    <a:pt x="4067073" y="503124"/>
                    <a:pt x="4042814" y="530660"/>
                  </a:cubicBezTo>
                  <a:cubicBezTo>
                    <a:pt x="4034996" y="539407"/>
                    <a:pt x="4017001" y="545715"/>
                    <a:pt x="4002653" y="552594"/>
                  </a:cubicBezTo>
                  <a:cubicBezTo>
                    <a:pt x="3992459" y="557592"/>
                    <a:pt x="3979023" y="561086"/>
                    <a:pt x="3969549" y="566312"/>
                  </a:cubicBezTo>
                  <a:cubicBezTo>
                    <a:pt x="3919896" y="593854"/>
                    <a:pt x="3870968" y="621622"/>
                    <a:pt x="3821685" y="649183"/>
                  </a:cubicBezTo>
                  <a:cubicBezTo>
                    <a:pt x="3816761" y="651788"/>
                    <a:pt x="3811445" y="654943"/>
                    <a:pt x="3805138" y="655947"/>
                  </a:cubicBezTo>
                  <a:cubicBezTo>
                    <a:pt x="3739817" y="666451"/>
                    <a:pt x="3673801" y="676154"/>
                    <a:pt x="3609177" y="687459"/>
                  </a:cubicBezTo>
                  <a:cubicBezTo>
                    <a:pt x="3584288" y="691878"/>
                    <a:pt x="3558597" y="697589"/>
                    <a:pt x="3539727" y="706521"/>
                  </a:cubicBezTo>
                  <a:cubicBezTo>
                    <a:pt x="3496714" y="726780"/>
                    <a:pt x="3457268" y="749132"/>
                    <a:pt x="3396572" y="755681"/>
                  </a:cubicBezTo>
                  <a:cubicBezTo>
                    <a:pt x="3378807" y="757611"/>
                    <a:pt x="3357809" y="758036"/>
                    <a:pt x="3341054" y="754679"/>
                  </a:cubicBezTo>
                  <a:cubicBezTo>
                    <a:pt x="3272962" y="740809"/>
                    <a:pt x="3206471" y="724541"/>
                    <a:pt x="3138775" y="710120"/>
                  </a:cubicBezTo>
                  <a:cubicBezTo>
                    <a:pt x="3095820" y="701191"/>
                    <a:pt x="3056969" y="691141"/>
                    <a:pt x="3037283" y="666453"/>
                  </a:cubicBezTo>
                  <a:cubicBezTo>
                    <a:pt x="3031764" y="659487"/>
                    <a:pt x="3015626" y="651391"/>
                    <a:pt x="3002117" y="649347"/>
                  </a:cubicBezTo>
                  <a:cubicBezTo>
                    <a:pt x="2915220" y="636209"/>
                    <a:pt x="2829194" y="627503"/>
                    <a:pt x="2747294" y="652400"/>
                  </a:cubicBezTo>
                  <a:cubicBezTo>
                    <a:pt x="2730084" y="657794"/>
                    <a:pt x="2698519" y="656140"/>
                    <a:pt x="2676273" y="652304"/>
                  </a:cubicBezTo>
                  <a:cubicBezTo>
                    <a:pt x="2590546" y="637890"/>
                    <a:pt x="2508883" y="630176"/>
                    <a:pt x="2432360" y="657836"/>
                  </a:cubicBezTo>
                  <a:cubicBezTo>
                    <a:pt x="2423352" y="661179"/>
                    <a:pt x="2395274" y="656272"/>
                    <a:pt x="2382311" y="650824"/>
                  </a:cubicBezTo>
                  <a:cubicBezTo>
                    <a:pt x="2257393" y="597728"/>
                    <a:pt x="2187724" y="592930"/>
                    <a:pt x="2055134" y="630053"/>
                  </a:cubicBezTo>
                  <a:cubicBezTo>
                    <a:pt x="2046542" y="632464"/>
                    <a:pt x="2035364" y="635121"/>
                    <a:pt x="2031829" y="639324"/>
                  </a:cubicBezTo>
                  <a:cubicBezTo>
                    <a:pt x="2007977" y="666120"/>
                    <a:pt x="1960229" y="664380"/>
                    <a:pt x="1912764" y="664183"/>
                  </a:cubicBezTo>
                  <a:cubicBezTo>
                    <a:pt x="1860521" y="663924"/>
                    <a:pt x="1808236" y="664426"/>
                    <a:pt x="1755637" y="663960"/>
                  </a:cubicBezTo>
                  <a:cubicBezTo>
                    <a:pt x="1746439" y="663859"/>
                    <a:pt x="1736243" y="661799"/>
                    <a:pt x="1727159" y="659605"/>
                  </a:cubicBezTo>
                  <a:cubicBezTo>
                    <a:pt x="1692256" y="651480"/>
                    <a:pt x="1658604" y="640559"/>
                    <a:pt x="1622470" y="634850"/>
                  </a:cubicBezTo>
                  <a:cubicBezTo>
                    <a:pt x="1544362" y="622552"/>
                    <a:pt x="1469248" y="602210"/>
                    <a:pt x="1385955" y="604522"/>
                  </a:cubicBezTo>
                  <a:cubicBezTo>
                    <a:pt x="1371585" y="604913"/>
                    <a:pt x="1355357" y="598530"/>
                    <a:pt x="1340055" y="595629"/>
                  </a:cubicBezTo>
                  <a:cubicBezTo>
                    <a:pt x="1312351" y="590552"/>
                    <a:pt x="1285460" y="583993"/>
                    <a:pt x="1257271" y="581180"/>
                  </a:cubicBezTo>
                  <a:cubicBezTo>
                    <a:pt x="1182583" y="573830"/>
                    <a:pt x="1107142" y="566824"/>
                    <a:pt x="1031914" y="562692"/>
                  </a:cubicBezTo>
                  <a:cubicBezTo>
                    <a:pt x="995593" y="560597"/>
                    <a:pt x="958880" y="565923"/>
                    <a:pt x="922031" y="566853"/>
                  </a:cubicBezTo>
                  <a:cubicBezTo>
                    <a:pt x="905446" y="567320"/>
                    <a:pt x="878533" y="568199"/>
                    <a:pt x="873250" y="563724"/>
                  </a:cubicBezTo>
                  <a:cubicBezTo>
                    <a:pt x="832343" y="529722"/>
                    <a:pt x="772202" y="532674"/>
                    <a:pt x="711627" y="529880"/>
                  </a:cubicBezTo>
                  <a:cubicBezTo>
                    <a:pt x="577999" y="523641"/>
                    <a:pt x="447408" y="543696"/>
                    <a:pt x="311112" y="525106"/>
                  </a:cubicBezTo>
                  <a:cubicBezTo>
                    <a:pt x="271645" y="519795"/>
                    <a:pt x="226936" y="530235"/>
                    <a:pt x="184145" y="532188"/>
                  </a:cubicBezTo>
                  <a:cubicBezTo>
                    <a:pt x="162015" y="533128"/>
                    <a:pt x="137665" y="534333"/>
                    <a:pt x="116886" y="530572"/>
                  </a:cubicBezTo>
                  <a:cubicBezTo>
                    <a:pt x="84810" y="524693"/>
                    <a:pt x="54011" y="515448"/>
                    <a:pt x="23941" y="506433"/>
                  </a:cubicBezTo>
                  <a:lnTo>
                    <a:pt x="0" y="502149"/>
                  </a:lnTo>
                  <a:close/>
                </a:path>
              </a:pathLst>
            </a:custGeom>
            <a:blipFill>
              <a:blip r:embed="rId4">
                <a:alphaModFix amt="57000"/>
              </a:blip>
              <a:tile tx="0" ty="0" sx="100000" sy="100000" flip="none" algn="tl"/>
            </a:blip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Marcador de contenido 2">
            <a:extLst>
              <a:ext uri="{FF2B5EF4-FFF2-40B4-BE49-F238E27FC236}">
                <a16:creationId xmlns:a16="http://schemas.microsoft.com/office/drawing/2014/main" id="{23248B6F-4E3B-43B2-8D34-35A413C53B82}"/>
              </a:ext>
            </a:extLst>
          </p:cNvPr>
          <p:cNvSpPr>
            <a:spLocks noGrp="1"/>
          </p:cNvSpPr>
          <p:nvPr>
            <p:ph idx="1"/>
          </p:nvPr>
        </p:nvSpPr>
        <p:spPr>
          <a:xfrm>
            <a:off x="4607168" y="4431323"/>
            <a:ext cx="6998677" cy="2057399"/>
          </a:xfrm>
        </p:spPr>
        <p:txBody>
          <a:bodyPr>
            <a:normAutofit fontScale="92500" lnSpcReduction="10000"/>
          </a:bodyPr>
          <a:lstStyle/>
          <a:p>
            <a:pPr marL="0" indent="0">
              <a:buNone/>
            </a:pPr>
            <a:r>
              <a:rPr lang="es-MX" sz="2400" b="1" dirty="0">
                <a:solidFill>
                  <a:schemeClr val="bg1">
                    <a:alpha val="80000"/>
                  </a:schemeClr>
                </a:solidFill>
              </a:rPr>
              <a:t>Mat 7:16</a:t>
            </a:r>
            <a:r>
              <a:rPr lang="es-MX" sz="2400" i="1" dirty="0">
                <a:solidFill>
                  <a:schemeClr val="bg1">
                    <a:alpha val="80000"/>
                  </a:schemeClr>
                </a:solidFill>
              </a:rPr>
              <a:t> Por sus frutos los conoceréis. ¿Acaso se recogen uvas de los espinos, o higos de los abrojos? </a:t>
            </a:r>
            <a:r>
              <a:rPr lang="es-MX" sz="2400" b="1" dirty="0">
                <a:solidFill>
                  <a:schemeClr val="bg1">
                    <a:alpha val="80000"/>
                  </a:schemeClr>
                </a:solidFill>
              </a:rPr>
              <a:t>17</a:t>
            </a:r>
            <a:r>
              <a:rPr lang="es-MX" sz="2400" i="1" dirty="0">
                <a:solidFill>
                  <a:schemeClr val="bg1">
                    <a:alpha val="80000"/>
                  </a:schemeClr>
                </a:solidFill>
              </a:rPr>
              <a:t> Así, todo buen árbol da buenos frutos, pero el árbol malo da frutos malos. </a:t>
            </a:r>
            <a:r>
              <a:rPr lang="es-MX" sz="2400" b="1" dirty="0">
                <a:solidFill>
                  <a:schemeClr val="bg1">
                    <a:alpha val="80000"/>
                  </a:schemeClr>
                </a:solidFill>
              </a:rPr>
              <a:t>18</a:t>
            </a:r>
            <a:r>
              <a:rPr lang="es-MX" sz="2400" i="1" dirty="0">
                <a:solidFill>
                  <a:schemeClr val="bg1">
                    <a:alpha val="80000"/>
                  </a:schemeClr>
                </a:solidFill>
              </a:rPr>
              <a:t> No puede el buen árbol dar malos frutos, ni el árbol malo dar frutos buenos. </a:t>
            </a:r>
            <a:r>
              <a:rPr lang="es-MX" sz="2400" b="1" dirty="0">
                <a:solidFill>
                  <a:schemeClr val="bg1">
                    <a:alpha val="80000"/>
                  </a:schemeClr>
                </a:solidFill>
              </a:rPr>
              <a:t>19</a:t>
            </a:r>
            <a:r>
              <a:rPr lang="es-MX" sz="2400" i="1" dirty="0">
                <a:solidFill>
                  <a:schemeClr val="bg1">
                    <a:alpha val="80000"/>
                  </a:schemeClr>
                </a:solidFill>
              </a:rPr>
              <a:t> Todo árbol que no da buen fruto, es cortado y echado en el fuego. </a:t>
            </a:r>
            <a:r>
              <a:rPr lang="es-MX" sz="2400" b="1" dirty="0">
                <a:solidFill>
                  <a:schemeClr val="bg1">
                    <a:alpha val="80000"/>
                  </a:schemeClr>
                </a:solidFill>
              </a:rPr>
              <a:t>20</a:t>
            </a:r>
            <a:r>
              <a:rPr lang="es-MX" sz="2400" i="1" dirty="0">
                <a:solidFill>
                  <a:schemeClr val="bg1">
                    <a:alpha val="80000"/>
                  </a:schemeClr>
                </a:solidFill>
              </a:rPr>
              <a:t> Así que, por sus frutos los conoceréis.</a:t>
            </a:r>
          </a:p>
        </p:txBody>
      </p:sp>
    </p:spTree>
    <p:extLst>
      <p:ext uri="{BB962C8B-B14F-4D97-AF65-F5344CB8AC3E}">
        <p14:creationId xmlns:p14="http://schemas.microsoft.com/office/powerpoint/2010/main" val="59821720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233F6408-E1FB-40EE-933F-488D38CCC73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48" y="0"/>
            <a:ext cx="12188952"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2" name="Freeform 23">
            <a:extLst>
              <a:ext uri="{FF2B5EF4-FFF2-40B4-BE49-F238E27FC236}">
                <a16:creationId xmlns:a16="http://schemas.microsoft.com/office/drawing/2014/main" id="{F055C0C5-567C-4C02-83F3-B427BC74069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0" y="0"/>
            <a:ext cx="4637005" cy="6858000"/>
          </a:xfrm>
          <a:custGeom>
            <a:avLst/>
            <a:gdLst>
              <a:gd name="connsiteX0" fmla="*/ 0 w 4637005"/>
              <a:gd name="connsiteY0" fmla="*/ 0 h 6858000"/>
              <a:gd name="connsiteX1" fmla="*/ 4637005 w 4637005"/>
              <a:gd name="connsiteY1" fmla="*/ 0 h 6858000"/>
              <a:gd name="connsiteX2" fmla="*/ 4637005 w 4637005"/>
              <a:gd name="connsiteY2" fmla="*/ 1900238 h 6858000"/>
              <a:gd name="connsiteX3" fmla="*/ 4266589 w 4637005"/>
              <a:gd name="connsiteY3" fmla="*/ 2178050 h 6858000"/>
              <a:gd name="connsiteX4" fmla="*/ 4262355 w 4637005"/>
              <a:gd name="connsiteY4" fmla="*/ 2184400 h 6858000"/>
              <a:gd name="connsiteX5" fmla="*/ 4256005 w 4637005"/>
              <a:gd name="connsiteY5" fmla="*/ 2193925 h 6858000"/>
              <a:gd name="connsiteX6" fmla="*/ 4249655 w 4637005"/>
              <a:gd name="connsiteY6" fmla="*/ 2201863 h 6858000"/>
              <a:gd name="connsiteX7" fmla="*/ 4249655 w 4637005"/>
              <a:gd name="connsiteY7" fmla="*/ 2211388 h 6858000"/>
              <a:gd name="connsiteX8" fmla="*/ 4249655 w 4637005"/>
              <a:gd name="connsiteY8" fmla="*/ 2220913 h 6858000"/>
              <a:gd name="connsiteX9" fmla="*/ 4256005 w 4637005"/>
              <a:gd name="connsiteY9" fmla="*/ 2228850 h 6858000"/>
              <a:gd name="connsiteX10" fmla="*/ 4262355 w 4637005"/>
              <a:gd name="connsiteY10" fmla="*/ 2238375 h 6858000"/>
              <a:gd name="connsiteX11" fmla="*/ 4266589 w 4637005"/>
              <a:gd name="connsiteY11" fmla="*/ 2244725 h 6858000"/>
              <a:gd name="connsiteX12" fmla="*/ 4637005 w 4637005"/>
              <a:gd name="connsiteY12" fmla="*/ 2522538 h 6858000"/>
              <a:gd name="connsiteX13" fmla="*/ 4637005 w 4637005"/>
              <a:gd name="connsiteY13" fmla="*/ 6858000 h 6858000"/>
              <a:gd name="connsiteX14" fmla="*/ 0 w 4637005"/>
              <a:gd name="connsiteY14"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Lst>
            <a:rect l="l" t="t" r="r" b="b"/>
            <a:pathLst>
              <a:path w="4637005" h="6858000">
                <a:moveTo>
                  <a:pt x="0" y="0"/>
                </a:moveTo>
                <a:lnTo>
                  <a:pt x="4637005" y="0"/>
                </a:lnTo>
                <a:lnTo>
                  <a:pt x="4637005" y="1900238"/>
                </a:lnTo>
                <a:lnTo>
                  <a:pt x="4266589" y="2178050"/>
                </a:lnTo>
                <a:lnTo>
                  <a:pt x="4262355" y="2184400"/>
                </a:lnTo>
                <a:lnTo>
                  <a:pt x="4256005" y="2193925"/>
                </a:lnTo>
                <a:lnTo>
                  <a:pt x="4249655" y="2201863"/>
                </a:lnTo>
                <a:lnTo>
                  <a:pt x="4249655" y="2211388"/>
                </a:lnTo>
                <a:lnTo>
                  <a:pt x="4249655" y="2220913"/>
                </a:lnTo>
                <a:lnTo>
                  <a:pt x="4256005" y="2228850"/>
                </a:lnTo>
                <a:lnTo>
                  <a:pt x="4262355" y="2238375"/>
                </a:lnTo>
                <a:lnTo>
                  <a:pt x="4266589" y="2244725"/>
                </a:lnTo>
                <a:lnTo>
                  <a:pt x="4637005" y="2522538"/>
                </a:lnTo>
                <a:lnTo>
                  <a:pt x="4637005" y="6858000"/>
                </a:lnTo>
                <a:lnTo>
                  <a:pt x="0" y="6858000"/>
                </a:lnTo>
                <a:close/>
              </a:path>
            </a:pathLst>
          </a:custGeom>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ítulo 1">
            <a:extLst>
              <a:ext uri="{FF2B5EF4-FFF2-40B4-BE49-F238E27FC236}">
                <a16:creationId xmlns:a16="http://schemas.microsoft.com/office/drawing/2014/main" id="{DBF600DE-CD63-4CBB-B5B8-E6103355378D}"/>
              </a:ext>
            </a:extLst>
          </p:cNvPr>
          <p:cNvSpPr>
            <a:spLocks noGrp="1"/>
          </p:cNvSpPr>
          <p:nvPr>
            <p:ph type="title"/>
          </p:nvPr>
        </p:nvSpPr>
        <p:spPr>
          <a:xfrm>
            <a:off x="838199" y="365125"/>
            <a:ext cx="3375991" cy="1325563"/>
          </a:xfrm>
        </p:spPr>
        <p:txBody>
          <a:bodyPr>
            <a:normAutofit/>
          </a:bodyPr>
          <a:lstStyle/>
          <a:p>
            <a:r>
              <a:rPr lang="es-MX" sz="3000" dirty="0"/>
              <a:t>Cristianos quieren Obedecer a su Padre</a:t>
            </a:r>
          </a:p>
        </p:txBody>
      </p:sp>
      <p:sp>
        <p:nvSpPr>
          <p:cNvPr id="3" name="Marcador de contenido 2">
            <a:extLst>
              <a:ext uri="{FF2B5EF4-FFF2-40B4-BE49-F238E27FC236}">
                <a16:creationId xmlns:a16="http://schemas.microsoft.com/office/drawing/2014/main" id="{DF9420F5-3464-4A67-AC37-848324B3FFD8}"/>
              </a:ext>
            </a:extLst>
          </p:cNvPr>
          <p:cNvSpPr>
            <a:spLocks noGrp="1"/>
          </p:cNvSpPr>
          <p:nvPr>
            <p:ph idx="1"/>
          </p:nvPr>
        </p:nvSpPr>
        <p:spPr>
          <a:xfrm>
            <a:off x="838201" y="1825625"/>
            <a:ext cx="3200400" cy="4351338"/>
          </a:xfrm>
        </p:spPr>
        <p:txBody>
          <a:bodyPr>
            <a:normAutofit fontScale="92500" lnSpcReduction="20000"/>
          </a:bodyPr>
          <a:lstStyle/>
          <a:p>
            <a:pPr marL="0" indent="0">
              <a:buNone/>
            </a:pPr>
            <a:r>
              <a:rPr lang="es-MX" sz="2400" b="1" dirty="0"/>
              <a:t>Mateo 7:21</a:t>
            </a:r>
            <a:r>
              <a:rPr lang="es-MX" sz="2400" dirty="0"/>
              <a:t> </a:t>
            </a:r>
            <a:r>
              <a:rPr lang="es-MX" sz="2400" i="1" dirty="0"/>
              <a:t>No todo el que me dice: Señor, Señor, entrará en el reino de los cielos, sino el que hace la voluntad de mi Padre que está en los cielos. </a:t>
            </a:r>
            <a:br>
              <a:rPr lang="es-MX" sz="2400" i="1" dirty="0"/>
            </a:br>
            <a:r>
              <a:rPr lang="es-MX" sz="2400" b="1" dirty="0"/>
              <a:t>22</a:t>
            </a:r>
            <a:r>
              <a:rPr lang="es-MX" sz="2400" i="1" dirty="0"/>
              <a:t> Muchos me dirán en aquel día: Señor, Señor, ¿no profetizamos en tu nombre, y en tu nombre echamos fuera demonios, y en tu nombre hicimos muchos milagros? </a:t>
            </a:r>
            <a:r>
              <a:rPr lang="es-MX" sz="2400" b="1" dirty="0"/>
              <a:t>23</a:t>
            </a:r>
            <a:r>
              <a:rPr lang="es-MX" sz="2400" i="1" dirty="0"/>
              <a:t> Y entonces les declararé: Nunca os conocí; apartaos de mí, hacedores de maldad.</a:t>
            </a:r>
          </a:p>
        </p:txBody>
      </p:sp>
      <p:sp>
        <p:nvSpPr>
          <p:cNvPr id="14" name="Rounded Rectangle 17">
            <a:extLst>
              <a:ext uri="{FF2B5EF4-FFF2-40B4-BE49-F238E27FC236}">
                <a16:creationId xmlns:a16="http://schemas.microsoft.com/office/drawing/2014/main" id="{E48B6BD6-5DED-4B86-A4B3-D35037F68F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278945" y="958640"/>
            <a:ext cx="6269591" cy="4945244"/>
          </a:xfrm>
          <a:prstGeom prst="roundRect">
            <a:avLst>
              <a:gd name="adj" fmla="val 3513"/>
            </a:avLst>
          </a:prstGeom>
          <a:solidFill>
            <a:srgbClr val="FFFFFF"/>
          </a:solidFill>
          <a:ln w="15875">
            <a:solidFill>
              <a:srgbClr val="5D4C37"/>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6E2671A1-6CD9-4A1F-A49D-E21854AEEE48}"/>
              </a:ext>
            </a:extLst>
          </p:cNvPr>
          <p:cNvPicPr>
            <a:picLocks noChangeAspect="1"/>
          </p:cNvPicPr>
          <p:nvPr/>
        </p:nvPicPr>
        <p:blipFill rotWithShape="1">
          <a:blip r:embed="rId3"/>
          <a:srcRect t="7256" r="-2" b="-2"/>
          <a:stretch/>
        </p:blipFill>
        <p:spPr>
          <a:xfrm>
            <a:off x="5603706" y="1258529"/>
            <a:ext cx="5638853" cy="4330205"/>
          </a:xfrm>
          <a:prstGeom prst="rect">
            <a:avLst/>
          </a:prstGeom>
        </p:spPr>
      </p:pic>
    </p:spTree>
    <p:extLst>
      <p:ext uri="{BB962C8B-B14F-4D97-AF65-F5344CB8AC3E}">
        <p14:creationId xmlns:p14="http://schemas.microsoft.com/office/powerpoint/2010/main" val="3016781718"/>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CA93EA6-57AC-4A41-BD7E-1DB62F726471}"/>
              </a:ext>
            </a:extLst>
          </p:cNvPr>
          <p:cNvSpPr>
            <a:spLocks noGrp="1"/>
          </p:cNvSpPr>
          <p:nvPr>
            <p:ph type="title"/>
          </p:nvPr>
        </p:nvSpPr>
        <p:spPr>
          <a:xfrm>
            <a:off x="524741" y="620392"/>
            <a:ext cx="3808268" cy="2261956"/>
          </a:xfrm>
        </p:spPr>
        <p:txBody>
          <a:bodyPr>
            <a:normAutofit/>
          </a:bodyPr>
          <a:lstStyle/>
          <a:p>
            <a:r>
              <a:rPr lang="es-MX" sz="6000" dirty="0">
                <a:solidFill>
                  <a:schemeClr val="accent5"/>
                </a:solidFill>
              </a:rPr>
              <a:t>¿Dónde yo empiezo?</a:t>
            </a:r>
          </a:p>
        </p:txBody>
      </p:sp>
      <p:graphicFrame>
        <p:nvGraphicFramePr>
          <p:cNvPr id="21" name="Marcador de contenido 2">
            <a:extLst>
              <a:ext uri="{FF2B5EF4-FFF2-40B4-BE49-F238E27FC236}">
                <a16:creationId xmlns:a16="http://schemas.microsoft.com/office/drawing/2014/main" id="{27246751-C9D3-4E18-9B23-9A1C15B0A9A6}"/>
              </a:ext>
            </a:extLst>
          </p:cNvPr>
          <p:cNvGraphicFramePr>
            <a:graphicFrameLocks noGrp="1"/>
          </p:cNvGraphicFramePr>
          <p:nvPr>
            <p:ph idx="1"/>
            <p:extLst>
              <p:ext uri="{D42A27DB-BD31-4B8C-83A1-F6EECF244321}">
                <p14:modId xmlns:p14="http://schemas.microsoft.com/office/powerpoint/2010/main" val="3701533481"/>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a:extLst>
              <a:ext uri="{FF2B5EF4-FFF2-40B4-BE49-F238E27FC236}">
                <a16:creationId xmlns:a16="http://schemas.microsoft.com/office/drawing/2014/main" id="{C0868025-EFEC-4CC6-A165-7D7C8DB454E3}"/>
              </a:ext>
            </a:extLst>
          </p:cNvPr>
          <p:cNvPicPr>
            <a:picLocks noChangeAspect="1"/>
          </p:cNvPicPr>
          <p:nvPr/>
        </p:nvPicPr>
        <p:blipFill>
          <a:blip r:embed="rId8"/>
          <a:stretch>
            <a:fillRect/>
          </a:stretch>
        </p:blipFill>
        <p:spPr>
          <a:xfrm>
            <a:off x="835152" y="3080414"/>
            <a:ext cx="3239006" cy="3044665"/>
          </a:xfrm>
          <a:prstGeom prst="rect">
            <a:avLst/>
          </a:prstGeom>
        </p:spPr>
      </p:pic>
    </p:spTree>
    <p:extLst>
      <p:ext uri="{BB962C8B-B14F-4D97-AF65-F5344CB8AC3E}">
        <p14:creationId xmlns:p14="http://schemas.microsoft.com/office/powerpoint/2010/main" val="4195030156"/>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1" name="Marcador de contenido 2">
            <a:extLst>
              <a:ext uri="{FF2B5EF4-FFF2-40B4-BE49-F238E27FC236}">
                <a16:creationId xmlns:a16="http://schemas.microsoft.com/office/drawing/2014/main" id="{27246751-C9D3-4E18-9B23-9A1C15B0A9A6}"/>
              </a:ext>
            </a:extLst>
          </p:cNvPr>
          <p:cNvGraphicFramePr>
            <a:graphicFrameLocks noGrp="1"/>
          </p:cNvGraphicFramePr>
          <p:nvPr>
            <p:ph idx="1"/>
            <p:extLst>
              <p:ext uri="{D42A27DB-BD31-4B8C-83A1-F6EECF244321}">
                <p14:modId xmlns:p14="http://schemas.microsoft.com/office/powerpoint/2010/main" val="3755684451"/>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a:extLst>
              <a:ext uri="{FF2B5EF4-FFF2-40B4-BE49-F238E27FC236}">
                <a16:creationId xmlns:a16="http://schemas.microsoft.com/office/drawing/2014/main" id="{5566E477-05CE-4D29-8B9D-A2F3DDB14C82}"/>
              </a:ext>
            </a:extLst>
          </p:cNvPr>
          <p:cNvPicPr>
            <a:picLocks noChangeAspect="1"/>
          </p:cNvPicPr>
          <p:nvPr/>
        </p:nvPicPr>
        <p:blipFill>
          <a:blip r:embed="rId8"/>
          <a:stretch>
            <a:fillRect/>
          </a:stretch>
        </p:blipFill>
        <p:spPr>
          <a:xfrm>
            <a:off x="835152" y="2900469"/>
            <a:ext cx="2484518" cy="3660523"/>
          </a:xfrm>
          <a:prstGeom prst="rect">
            <a:avLst/>
          </a:prstGeom>
        </p:spPr>
      </p:pic>
      <p:sp>
        <p:nvSpPr>
          <p:cNvPr id="7" name="Título 1">
            <a:extLst>
              <a:ext uri="{FF2B5EF4-FFF2-40B4-BE49-F238E27FC236}">
                <a16:creationId xmlns:a16="http://schemas.microsoft.com/office/drawing/2014/main" id="{F32BEF79-CF37-4E1A-97B8-1DE2274CF14B}"/>
              </a:ext>
            </a:extLst>
          </p:cNvPr>
          <p:cNvSpPr txBox="1">
            <a:spLocks/>
          </p:cNvSpPr>
          <p:nvPr/>
        </p:nvSpPr>
        <p:spPr>
          <a:xfrm>
            <a:off x="524741" y="620392"/>
            <a:ext cx="3808268" cy="22619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6000">
                <a:solidFill>
                  <a:schemeClr val="accent5"/>
                </a:solidFill>
              </a:rPr>
              <a:t>¿Dónde yo empiezo?</a:t>
            </a:r>
            <a:endParaRPr lang="es-MX" sz="6000" dirty="0">
              <a:solidFill>
                <a:schemeClr val="accent5"/>
              </a:solidFill>
            </a:endParaRPr>
          </a:p>
        </p:txBody>
      </p:sp>
    </p:spTree>
    <p:extLst>
      <p:ext uri="{BB962C8B-B14F-4D97-AF65-F5344CB8AC3E}">
        <p14:creationId xmlns:p14="http://schemas.microsoft.com/office/powerpoint/2010/main" val="31238492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1" name="Marcador de contenido 2">
            <a:extLst>
              <a:ext uri="{FF2B5EF4-FFF2-40B4-BE49-F238E27FC236}">
                <a16:creationId xmlns:a16="http://schemas.microsoft.com/office/drawing/2014/main" id="{27246751-C9D3-4E18-9B23-9A1C15B0A9A6}"/>
              </a:ext>
            </a:extLst>
          </p:cNvPr>
          <p:cNvGraphicFramePr>
            <a:graphicFrameLocks noGrp="1"/>
          </p:cNvGraphicFramePr>
          <p:nvPr>
            <p:ph idx="1"/>
            <p:extLst>
              <p:ext uri="{D42A27DB-BD31-4B8C-83A1-F6EECF244321}">
                <p14:modId xmlns:p14="http://schemas.microsoft.com/office/powerpoint/2010/main" val="1103671140"/>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6" name="Imagen 5">
            <a:extLst>
              <a:ext uri="{FF2B5EF4-FFF2-40B4-BE49-F238E27FC236}">
                <a16:creationId xmlns:a16="http://schemas.microsoft.com/office/drawing/2014/main" id="{E8D9D273-5513-4D41-A7F3-AE7772E902C1}"/>
              </a:ext>
            </a:extLst>
          </p:cNvPr>
          <p:cNvPicPr>
            <a:picLocks noChangeAspect="1"/>
          </p:cNvPicPr>
          <p:nvPr/>
        </p:nvPicPr>
        <p:blipFill>
          <a:blip r:embed="rId8"/>
          <a:stretch>
            <a:fillRect/>
          </a:stretch>
        </p:blipFill>
        <p:spPr>
          <a:xfrm>
            <a:off x="1026685" y="3302701"/>
            <a:ext cx="2750185" cy="2481874"/>
          </a:xfrm>
          <a:prstGeom prst="rect">
            <a:avLst/>
          </a:prstGeom>
        </p:spPr>
      </p:pic>
      <p:sp>
        <p:nvSpPr>
          <p:cNvPr id="7" name="Título 1">
            <a:extLst>
              <a:ext uri="{FF2B5EF4-FFF2-40B4-BE49-F238E27FC236}">
                <a16:creationId xmlns:a16="http://schemas.microsoft.com/office/drawing/2014/main" id="{08860287-3E47-4D2A-8493-71111A91CC45}"/>
              </a:ext>
            </a:extLst>
          </p:cNvPr>
          <p:cNvSpPr txBox="1">
            <a:spLocks/>
          </p:cNvSpPr>
          <p:nvPr/>
        </p:nvSpPr>
        <p:spPr>
          <a:xfrm>
            <a:off x="524741" y="620392"/>
            <a:ext cx="3808268" cy="22619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6000">
                <a:solidFill>
                  <a:schemeClr val="accent5"/>
                </a:solidFill>
              </a:rPr>
              <a:t>¿Dónde yo empiezo?</a:t>
            </a:r>
            <a:endParaRPr lang="es-MX" sz="6000" dirty="0">
              <a:solidFill>
                <a:schemeClr val="accent5"/>
              </a:solidFill>
            </a:endParaRPr>
          </a:p>
        </p:txBody>
      </p:sp>
    </p:spTree>
    <p:extLst>
      <p:ext uri="{BB962C8B-B14F-4D97-AF65-F5344CB8AC3E}">
        <p14:creationId xmlns:p14="http://schemas.microsoft.com/office/powerpoint/2010/main" val="366262378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B29663C-5939-4571-A481-82CAAABAC82F}"/>
              </a:ext>
            </a:extLst>
          </p:cNvPr>
          <p:cNvSpPr>
            <a:spLocks noGrp="1"/>
          </p:cNvSpPr>
          <p:nvPr>
            <p:ph type="title"/>
          </p:nvPr>
        </p:nvSpPr>
        <p:spPr>
          <a:xfrm>
            <a:off x="7464614" y="1783959"/>
            <a:ext cx="4087306" cy="2889114"/>
          </a:xfrm>
        </p:spPr>
        <p:txBody>
          <a:bodyPr vert="horz" lIns="91440" tIns="45720" rIns="91440" bIns="45720" rtlCol="0" anchor="b">
            <a:normAutofit/>
          </a:bodyPr>
          <a:lstStyle/>
          <a:p>
            <a:r>
              <a:rPr lang="en-US" sz="5400" dirty="0"/>
              <a:t>¿Eres </a:t>
            </a:r>
            <a:r>
              <a:rPr lang="en-US" sz="5400" dirty="0" err="1"/>
              <a:t>realmente</a:t>
            </a:r>
            <a:r>
              <a:rPr lang="en-US" sz="5400" dirty="0"/>
              <a:t> salvo?</a:t>
            </a:r>
          </a:p>
        </p:txBody>
      </p:sp>
      <p:sp>
        <p:nvSpPr>
          <p:cNvPr id="3" name="Marcador de contenido 2">
            <a:extLst>
              <a:ext uri="{FF2B5EF4-FFF2-40B4-BE49-F238E27FC236}">
                <a16:creationId xmlns:a16="http://schemas.microsoft.com/office/drawing/2014/main" id="{3FDCC584-28DA-454F-9C85-2B5F2D2F0FDA}"/>
              </a:ext>
            </a:extLst>
          </p:cNvPr>
          <p:cNvSpPr>
            <a:spLocks noGrp="1"/>
          </p:cNvSpPr>
          <p:nvPr>
            <p:ph idx="1"/>
          </p:nvPr>
        </p:nvSpPr>
        <p:spPr>
          <a:xfrm>
            <a:off x="7464612" y="4750893"/>
            <a:ext cx="4087305" cy="1147863"/>
          </a:xfrm>
        </p:spPr>
        <p:txBody>
          <a:bodyPr vert="horz" lIns="91440" tIns="45720" rIns="91440" bIns="45720" rtlCol="0" anchor="t">
            <a:normAutofit fontScale="92500" lnSpcReduction="10000"/>
          </a:bodyPr>
          <a:lstStyle/>
          <a:p>
            <a:pPr marL="0" indent="0">
              <a:buNone/>
            </a:pPr>
            <a:r>
              <a:rPr lang="es-MX" dirty="0"/>
              <a:t>Si estás cayendo al infierno, </a:t>
            </a:r>
            <a:br>
              <a:rPr lang="es-MX" dirty="0"/>
            </a:br>
            <a:r>
              <a:rPr lang="es-MX" dirty="0"/>
              <a:t>¿En qué confías para no entrar?</a:t>
            </a:r>
          </a:p>
        </p:txBody>
      </p:sp>
      <p:sp>
        <p:nvSpPr>
          <p:cNvPr id="10" name="Freeform: Shape 9">
            <a:extLst>
              <a:ext uri="{FF2B5EF4-FFF2-40B4-BE49-F238E27FC236}">
                <a16:creationId xmlns:a16="http://schemas.microsoft.com/office/drawing/2014/main" id="{E49CC64F-7275-4E33-961B-0C5CDC4398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flipV="1">
            <a:off x="1" y="0"/>
            <a:ext cx="7188051" cy="6858000"/>
          </a:xfrm>
          <a:custGeom>
            <a:avLst/>
            <a:gdLst>
              <a:gd name="connsiteX0" fmla="*/ 7188051 w 7188051"/>
              <a:gd name="connsiteY0" fmla="*/ 6858000 h 6858000"/>
              <a:gd name="connsiteX1" fmla="*/ 108694 w 7188051"/>
              <a:gd name="connsiteY1" fmla="*/ 6858000 h 6858000"/>
              <a:gd name="connsiteX2" fmla="*/ 79127 w 7188051"/>
              <a:gd name="connsiteY2" fmla="*/ 6681235 h 6858000"/>
              <a:gd name="connsiteX3" fmla="*/ 0 w 7188051"/>
              <a:gd name="connsiteY3" fmla="*/ 5565888 h 6858000"/>
              <a:gd name="connsiteX4" fmla="*/ 2190696 w 7188051"/>
              <a:gd name="connsiteY4" fmla="*/ 145339 h 6858000"/>
              <a:gd name="connsiteX5" fmla="*/ 2339431 w 7188051"/>
              <a:gd name="connsiteY5" fmla="*/ 0 h 6858000"/>
              <a:gd name="connsiteX6" fmla="*/ 7188051 w 7188051"/>
              <a:gd name="connsiteY6" fmla="*/ 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88051" h="6858000">
                <a:moveTo>
                  <a:pt x="7188051" y="6858000"/>
                </a:moveTo>
                <a:lnTo>
                  <a:pt x="108694" y="6858000"/>
                </a:lnTo>
                <a:lnTo>
                  <a:pt x="79127" y="6681235"/>
                </a:lnTo>
                <a:cubicBezTo>
                  <a:pt x="26981" y="6316967"/>
                  <a:pt x="0" y="5944579"/>
                  <a:pt x="0" y="5565888"/>
                </a:cubicBezTo>
                <a:cubicBezTo>
                  <a:pt x="0" y="3459953"/>
                  <a:pt x="834428" y="1548908"/>
                  <a:pt x="2190696" y="145339"/>
                </a:cubicBezTo>
                <a:lnTo>
                  <a:pt x="2339431" y="0"/>
                </a:lnTo>
                <a:lnTo>
                  <a:pt x="7188051" y="0"/>
                </a:lnTo>
                <a:close/>
              </a:path>
            </a:pathLst>
          </a:cu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pic>
        <p:nvPicPr>
          <p:cNvPr id="5" name="Imagen 4">
            <a:extLst>
              <a:ext uri="{FF2B5EF4-FFF2-40B4-BE49-F238E27FC236}">
                <a16:creationId xmlns:a16="http://schemas.microsoft.com/office/drawing/2014/main" id="{D15E0426-5BC0-4C3A-B213-5B05DBE254FE}"/>
              </a:ext>
            </a:extLst>
          </p:cNvPr>
          <p:cNvPicPr>
            <a:picLocks noChangeAspect="1"/>
          </p:cNvPicPr>
          <p:nvPr/>
        </p:nvPicPr>
        <p:blipFill rotWithShape="1">
          <a:blip r:embed="rId3"/>
          <a:srcRect r="1" b="4866"/>
          <a:stretch/>
        </p:blipFill>
        <p:spPr>
          <a:xfrm>
            <a:off x="1" y="10"/>
            <a:ext cx="7028495" cy="6857990"/>
          </a:xfrm>
          <a:custGeom>
            <a:avLst/>
            <a:gdLst/>
            <a:ahLst/>
            <a:cxnLst/>
            <a:rect l="l" t="t" r="r" b="b"/>
            <a:pathLst>
              <a:path w="7028495" h="6858000">
                <a:moveTo>
                  <a:pt x="0" y="0"/>
                </a:moveTo>
                <a:lnTo>
                  <a:pt x="6915668" y="0"/>
                </a:lnTo>
                <a:lnTo>
                  <a:pt x="6952411" y="219663"/>
                </a:lnTo>
                <a:cubicBezTo>
                  <a:pt x="7002551" y="569921"/>
                  <a:pt x="7028495" y="927986"/>
                  <a:pt x="7028495" y="1292112"/>
                </a:cubicBezTo>
                <a:cubicBezTo>
                  <a:pt x="7028495" y="3343346"/>
                  <a:pt x="6205186" y="5202289"/>
                  <a:pt x="4870994" y="6556512"/>
                </a:cubicBezTo>
                <a:lnTo>
                  <a:pt x="4556185" y="6858000"/>
                </a:lnTo>
                <a:lnTo>
                  <a:pt x="0" y="6858000"/>
                </a:lnTo>
                <a:close/>
              </a:path>
            </a:pathLst>
          </a:custGeom>
        </p:spPr>
      </p:pic>
    </p:spTree>
    <p:extLst>
      <p:ext uri="{BB962C8B-B14F-4D97-AF65-F5344CB8AC3E}">
        <p14:creationId xmlns:p14="http://schemas.microsoft.com/office/powerpoint/2010/main" val="3552377743"/>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1" name="Marcador de contenido 2">
            <a:extLst>
              <a:ext uri="{FF2B5EF4-FFF2-40B4-BE49-F238E27FC236}">
                <a16:creationId xmlns:a16="http://schemas.microsoft.com/office/drawing/2014/main" id="{27246751-C9D3-4E18-9B23-9A1C15B0A9A6}"/>
              </a:ext>
            </a:extLst>
          </p:cNvPr>
          <p:cNvGraphicFramePr>
            <a:graphicFrameLocks noGrp="1"/>
          </p:cNvGraphicFramePr>
          <p:nvPr>
            <p:ph idx="1"/>
            <p:extLst>
              <p:ext uri="{D42A27DB-BD31-4B8C-83A1-F6EECF244321}">
                <p14:modId xmlns:p14="http://schemas.microsoft.com/office/powerpoint/2010/main" val="3417061970"/>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a:extLst>
              <a:ext uri="{FF2B5EF4-FFF2-40B4-BE49-F238E27FC236}">
                <a16:creationId xmlns:a16="http://schemas.microsoft.com/office/drawing/2014/main" id="{4DF1C5FF-8D25-49AC-A567-A3618E1BD0E4}"/>
              </a:ext>
            </a:extLst>
          </p:cNvPr>
          <p:cNvPicPr>
            <a:picLocks noChangeAspect="1"/>
          </p:cNvPicPr>
          <p:nvPr/>
        </p:nvPicPr>
        <p:blipFill>
          <a:blip r:embed="rId8"/>
          <a:stretch>
            <a:fillRect/>
          </a:stretch>
        </p:blipFill>
        <p:spPr>
          <a:xfrm>
            <a:off x="1476494" y="2802835"/>
            <a:ext cx="1904762" cy="2907936"/>
          </a:xfrm>
          <a:prstGeom prst="rect">
            <a:avLst/>
          </a:prstGeom>
        </p:spPr>
      </p:pic>
      <p:sp>
        <p:nvSpPr>
          <p:cNvPr id="7" name="Título 1">
            <a:extLst>
              <a:ext uri="{FF2B5EF4-FFF2-40B4-BE49-F238E27FC236}">
                <a16:creationId xmlns:a16="http://schemas.microsoft.com/office/drawing/2014/main" id="{07483A2B-8979-4478-A494-85A4EB38C089}"/>
              </a:ext>
            </a:extLst>
          </p:cNvPr>
          <p:cNvSpPr txBox="1">
            <a:spLocks/>
          </p:cNvSpPr>
          <p:nvPr/>
        </p:nvSpPr>
        <p:spPr>
          <a:xfrm>
            <a:off x="524741" y="620392"/>
            <a:ext cx="3808268" cy="22619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6000">
                <a:solidFill>
                  <a:schemeClr val="accent5"/>
                </a:solidFill>
              </a:rPr>
              <a:t>¿Dónde yo empiezo?</a:t>
            </a:r>
            <a:endParaRPr lang="es-MX" sz="6000" dirty="0">
              <a:solidFill>
                <a:schemeClr val="accent5"/>
              </a:solidFill>
            </a:endParaRPr>
          </a:p>
        </p:txBody>
      </p:sp>
    </p:spTree>
    <p:extLst>
      <p:ext uri="{BB962C8B-B14F-4D97-AF65-F5344CB8AC3E}">
        <p14:creationId xmlns:p14="http://schemas.microsoft.com/office/powerpoint/2010/main" val="945250052"/>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1" name="Marcador de contenido 2">
            <a:extLst>
              <a:ext uri="{FF2B5EF4-FFF2-40B4-BE49-F238E27FC236}">
                <a16:creationId xmlns:a16="http://schemas.microsoft.com/office/drawing/2014/main" id="{27246751-C9D3-4E18-9B23-9A1C15B0A9A6}"/>
              </a:ext>
            </a:extLst>
          </p:cNvPr>
          <p:cNvGraphicFramePr>
            <a:graphicFrameLocks noGrp="1"/>
          </p:cNvGraphicFramePr>
          <p:nvPr>
            <p:ph idx="1"/>
            <p:extLst>
              <p:ext uri="{D42A27DB-BD31-4B8C-83A1-F6EECF244321}">
                <p14:modId xmlns:p14="http://schemas.microsoft.com/office/powerpoint/2010/main" val="2576573273"/>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a:extLst>
              <a:ext uri="{FF2B5EF4-FFF2-40B4-BE49-F238E27FC236}">
                <a16:creationId xmlns:a16="http://schemas.microsoft.com/office/drawing/2014/main" id="{5F8AAFE2-217C-485B-A589-C5B3DE0DECC3}"/>
              </a:ext>
            </a:extLst>
          </p:cNvPr>
          <p:cNvPicPr>
            <a:picLocks noChangeAspect="1"/>
          </p:cNvPicPr>
          <p:nvPr/>
        </p:nvPicPr>
        <p:blipFill>
          <a:blip r:embed="rId8"/>
          <a:stretch>
            <a:fillRect/>
          </a:stretch>
        </p:blipFill>
        <p:spPr>
          <a:xfrm>
            <a:off x="768890" y="3140765"/>
            <a:ext cx="3316281" cy="2520373"/>
          </a:xfrm>
          <a:prstGeom prst="rect">
            <a:avLst/>
          </a:prstGeom>
        </p:spPr>
      </p:pic>
      <p:sp>
        <p:nvSpPr>
          <p:cNvPr id="7" name="Título 1">
            <a:extLst>
              <a:ext uri="{FF2B5EF4-FFF2-40B4-BE49-F238E27FC236}">
                <a16:creationId xmlns:a16="http://schemas.microsoft.com/office/drawing/2014/main" id="{7568BD5E-2C1A-4BC6-AF23-91189FBC0846}"/>
              </a:ext>
            </a:extLst>
          </p:cNvPr>
          <p:cNvSpPr txBox="1">
            <a:spLocks/>
          </p:cNvSpPr>
          <p:nvPr/>
        </p:nvSpPr>
        <p:spPr>
          <a:xfrm>
            <a:off x="524741" y="620392"/>
            <a:ext cx="3808268" cy="22619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6000">
                <a:solidFill>
                  <a:schemeClr val="accent5"/>
                </a:solidFill>
              </a:rPr>
              <a:t>¿Dónde yo empiezo?</a:t>
            </a:r>
            <a:endParaRPr lang="es-MX" sz="6000" dirty="0">
              <a:solidFill>
                <a:schemeClr val="accent5"/>
              </a:solidFill>
            </a:endParaRPr>
          </a:p>
        </p:txBody>
      </p:sp>
    </p:spTree>
    <p:extLst>
      <p:ext uri="{BB962C8B-B14F-4D97-AF65-F5344CB8AC3E}">
        <p14:creationId xmlns:p14="http://schemas.microsoft.com/office/powerpoint/2010/main" val="326677445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21" name="Marcador de contenido 2">
            <a:extLst>
              <a:ext uri="{FF2B5EF4-FFF2-40B4-BE49-F238E27FC236}">
                <a16:creationId xmlns:a16="http://schemas.microsoft.com/office/drawing/2014/main" id="{27246751-C9D3-4E18-9B23-9A1C15B0A9A6}"/>
              </a:ext>
            </a:extLst>
          </p:cNvPr>
          <p:cNvGraphicFramePr>
            <a:graphicFrameLocks noGrp="1"/>
          </p:cNvGraphicFramePr>
          <p:nvPr>
            <p:ph idx="1"/>
            <p:extLst>
              <p:ext uri="{D42A27DB-BD31-4B8C-83A1-F6EECF244321}">
                <p14:modId xmlns:p14="http://schemas.microsoft.com/office/powerpoint/2010/main" val="3182299455"/>
              </p:ext>
            </p:extLst>
          </p:nvPr>
        </p:nvGraphicFramePr>
        <p:xfrm>
          <a:off x="5093208" y="620392"/>
          <a:ext cx="6263640" cy="5504688"/>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Imagen 3">
            <a:extLst>
              <a:ext uri="{FF2B5EF4-FFF2-40B4-BE49-F238E27FC236}">
                <a16:creationId xmlns:a16="http://schemas.microsoft.com/office/drawing/2014/main" id="{79475BFF-AD79-4606-883E-1995014EB5CB}"/>
              </a:ext>
            </a:extLst>
          </p:cNvPr>
          <p:cNvPicPr>
            <a:picLocks noChangeAspect="1"/>
          </p:cNvPicPr>
          <p:nvPr/>
        </p:nvPicPr>
        <p:blipFill>
          <a:blip r:embed="rId8"/>
          <a:stretch>
            <a:fillRect/>
          </a:stretch>
        </p:blipFill>
        <p:spPr>
          <a:xfrm>
            <a:off x="901984" y="3494389"/>
            <a:ext cx="2934520" cy="2210672"/>
          </a:xfrm>
          <a:prstGeom prst="rect">
            <a:avLst/>
          </a:prstGeom>
        </p:spPr>
      </p:pic>
      <p:sp>
        <p:nvSpPr>
          <p:cNvPr id="7" name="Título 1">
            <a:extLst>
              <a:ext uri="{FF2B5EF4-FFF2-40B4-BE49-F238E27FC236}">
                <a16:creationId xmlns:a16="http://schemas.microsoft.com/office/drawing/2014/main" id="{C33B0666-896D-41BC-A7B5-C8DC4D8EACA8}"/>
              </a:ext>
            </a:extLst>
          </p:cNvPr>
          <p:cNvSpPr txBox="1">
            <a:spLocks/>
          </p:cNvSpPr>
          <p:nvPr/>
        </p:nvSpPr>
        <p:spPr>
          <a:xfrm>
            <a:off x="524741" y="620392"/>
            <a:ext cx="3808268" cy="2261956"/>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s-MX" sz="6000">
                <a:solidFill>
                  <a:schemeClr val="accent5"/>
                </a:solidFill>
              </a:rPr>
              <a:t>¿Dónde yo empiezo?</a:t>
            </a:r>
            <a:endParaRPr lang="es-MX" sz="6000" dirty="0">
              <a:solidFill>
                <a:schemeClr val="accent5"/>
              </a:solidFill>
            </a:endParaRPr>
          </a:p>
        </p:txBody>
      </p:sp>
    </p:spTree>
    <p:extLst>
      <p:ext uri="{BB962C8B-B14F-4D97-AF65-F5344CB8AC3E}">
        <p14:creationId xmlns:p14="http://schemas.microsoft.com/office/powerpoint/2010/main" val="3533189227"/>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A8908DB7-C3A6-4FCB-9820-CEE02B398C4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43569BF-735B-427E-8D79-1DD24CB1E91E}"/>
              </a:ext>
            </a:extLst>
          </p:cNvPr>
          <p:cNvSpPr>
            <a:spLocks noGrp="1"/>
          </p:cNvSpPr>
          <p:nvPr>
            <p:ph type="title"/>
          </p:nvPr>
        </p:nvSpPr>
        <p:spPr>
          <a:xfrm>
            <a:off x="630936" y="640823"/>
            <a:ext cx="3419856" cy="5583148"/>
          </a:xfrm>
        </p:spPr>
        <p:txBody>
          <a:bodyPr anchor="ctr">
            <a:normAutofit/>
          </a:bodyPr>
          <a:lstStyle/>
          <a:p>
            <a:r>
              <a:rPr lang="es-MX" sz="5400"/>
              <a:t>¿Qué quiere decir seguir a Cristo?</a:t>
            </a:r>
          </a:p>
        </p:txBody>
      </p:sp>
      <p:sp>
        <p:nvSpPr>
          <p:cNvPr id="12" name="sketch line">
            <a:extLst>
              <a:ext uri="{FF2B5EF4-FFF2-40B4-BE49-F238E27FC236}">
                <a16:creationId xmlns:a16="http://schemas.microsoft.com/office/drawing/2014/main" id="{535742DD-1B16-4E9D-B715-0D74B4574A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267200" y="630936"/>
            <a:ext cx="18288" cy="5590381"/>
          </a:xfrm>
          <a:custGeom>
            <a:avLst/>
            <a:gdLst>
              <a:gd name="connsiteX0" fmla="*/ 0 w 18288"/>
              <a:gd name="connsiteY0" fmla="*/ 0 h 5590381"/>
              <a:gd name="connsiteX1" fmla="*/ 18288 w 18288"/>
              <a:gd name="connsiteY1" fmla="*/ 0 h 5590381"/>
              <a:gd name="connsiteX2" fmla="*/ 18288 w 18288"/>
              <a:gd name="connsiteY2" fmla="*/ 754701 h 5590381"/>
              <a:gd name="connsiteX3" fmla="*/ 18288 w 18288"/>
              <a:gd name="connsiteY3" fmla="*/ 1565307 h 5590381"/>
              <a:gd name="connsiteX4" fmla="*/ 18288 w 18288"/>
              <a:gd name="connsiteY4" fmla="*/ 2152297 h 5590381"/>
              <a:gd name="connsiteX5" fmla="*/ 18288 w 18288"/>
              <a:gd name="connsiteY5" fmla="*/ 2906998 h 5590381"/>
              <a:gd name="connsiteX6" fmla="*/ 18288 w 18288"/>
              <a:gd name="connsiteY6" fmla="*/ 3549892 h 5590381"/>
              <a:gd name="connsiteX7" fmla="*/ 18288 w 18288"/>
              <a:gd name="connsiteY7" fmla="*/ 4080978 h 5590381"/>
              <a:gd name="connsiteX8" fmla="*/ 18288 w 18288"/>
              <a:gd name="connsiteY8" fmla="*/ 4835680 h 5590381"/>
              <a:gd name="connsiteX9" fmla="*/ 18288 w 18288"/>
              <a:gd name="connsiteY9" fmla="*/ 5590381 h 5590381"/>
              <a:gd name="connsiteX10" fmla="*/ 0 w 18288"/>
              <a:gd name="connsiteY10" fmla="*/ 5590381 h 5590381"/>
              <a:gd name="connsiteX11" fmla="*/ 0 w 18288"/>
              <a:gd name="connsiteY11" fmla="*/ 4835680 h 5590381"/>
              <a:gd name="connsiteX12" fmla="*/ 0 w 18288"/>
              <a:gd name="connsiteY12" fmla="*/ 4304593 h 5590381"/>
              <a:gd name="connsiteX13" fmla="*/ 0 w 18288"/>
              <a:gd name="connsiteY13" fmla="*/ 3773507 h 5590381"/>
              <a:gd name="connsiteX14" fmla="*/ 0 w 18288"/>
              <a:gd name="connsiteY14" fmla="*/ 3186517 h 5590381"/>
              <a:gd name="connsiteX15" fmla="*/ 0 w 18288"/>
              <a:gd name="connsiteY15" fmla="*/ 2487720 h 5590381"/>
              <a:gd name="connsiteX16" fmla="*/ 0 w 18288"/>
              <a:gd name="connsiteY16" fmla="*/ 1956633 h 5590381"/>
              <a:gd name="connsiteX17" fmla="*/ 0 w 18288"/>
              <a:gd name="connsiteY17" fmla="*/ 1425547 h 5590381"/>
              <a:gd name="connsiteX18" fmla="*/ 0 w 18288"/>
              <a:gd name="connsiteY18" fmla="*/ 614942 h 5590381"/>
              <a:gd name="connsiteX19" fmla="*/ 0 w 18288"/>
              <a:gd name="connsiteY19" fmla="*/ 0 h 559038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18288" h="5590381" fill="none" extrusionOk="0">
                <a:moveTo>
                  <a:pt x="0" y="0"/>
                </a:moveTo>
                <a:cubicBezTo>
                  <a:pt x="7726" y="-435"/>
                  <a:pt x="14198" y="437"/>
                  <a:pt x="18288" y="0"/>
                </a:cubicBezTo>
                <a:cubicBezTo>
                  <a:pt x="-5226" y="225076"/>
                  <a:pt x="46275" y="562283"/>
                  <a:pt x="18288" y="754701"/>
                </a:cubicBezTo>
                <a:cubicBezTo>
                  <a:pt x="-9699" y="947119"/>
                  <a:pt x="30081" y="1239251"/>
                  <a:pt x="18288" y="1565307"/>
                </a:cubicBezTo>
                <a:cubicBezTo>
                  <a:pt x="6495" y="1891363"/>
                  <a:pt x="7160" y="1999140"/>
                  <a:pt x="18288" y="2152297"/>
                </a:cubicBezTo>
                <a:cubicBezTo>
                  <a:pt x="29417" y="2305454"/>
                  <a:pt x="28705" y="2598333"/>
                  <a:pt x="18288" y="2906998"/>
                </a:cubicBezTo>
                <a:cubicBezTo>
                  <a:pt x="7871" y="3215663"/>
                  <a:pt x="35263" y="3327412"/>
                  <a:pt x="18288" y="3549892"/>
                </a:cubicBezTo>
                <a:cubicBezTo>
                  <a:pt x="1313" y="3772372"/>
                  <a:pt x="38561" y="3843836"/>
                  <a:pt x="18288" y="4080978"/>
                </a:cubicBezTo>
                <a:cubicBezTo>
                  <a:pt x="-1985" y="4318120"/>
                  <a:pt x="-3806" y="4511166"/>
                  <a:pt x="18288" y="4835680"/>
                </a:cubicBezTo>
                <a:cubicBezTo>
                  <a:pt x="40382" y="5160194"/>
                  <a:pt x="-13070" y="5401748"/>
                  <a:pt x="18288" y="5590381"/>
                </a:cubicBezTo>
                <a:cubicBezTo>
                  <a:pt x="12010" y="5589863"/>
                  <a:pt x="6799" y="5589982"/>
                  <a:pt x="0" y="5590381"/>
                </a:cubicBezTo>
                <a:cubicBezTo>
                  <a:pt x="-6480" y="5250523"/>
                  <a:pt x="-32148" y="5052531"/>
                  <a:pt x="0" y="4835680"/>
                </a:cubicBezTo>
                <a:cubicBezTo>
                  <a:pt x="32148" y="4618829"/>
                  <a:pt x="5352" y="4496374"/>
                  <a:pt x="0" y="4304593"/>
                </a:cubicBezTo>
                <a:cubicBezTo>
                  <a:pt x="-5352" y="4112812"/>
                  <a:pt x="9645" y="3919423"/>
                  <a:pt x="0" y="3773507"/>
                </a:cubicBezTo>
                <a:cubicBezTo>
                  <a:pt x="-9645" y="3627591"/>
                  <a:pt x="-10654" y="3330687"/>
                  <a:pt x="0" y="3186517"/>
                </a:cubicBezTo>
                <a:cubicBezTo>
                  <a:pt x="10654" y="3042347"/>
                  <a:pt x="18181" y="2635923"/>
                  <a:pt x="0" y="2487720"/>
                </a:cubicBezTo>
                <a:cubicBezTo>
                  <a:pt x="-18181" y="2339517"/>
                  <a:pt x="-7947" y="2113537"/>
                  <a:pt x="0" y="1956633"/>
                </a:cubicBezTo>
                <a:cubicBezTo>
                  <a:pt x="7947" y="1799729"/>
                  <a:pt x="-15145" y="1657735"/>
                  <a:pt x="0" y="1425547"/>
                </a:cubicBezTo>
                <a:cubicBezTo>
                  <a:pt x="15145" y="1193359"/>
                  <a:pt x="-23832" y="948054"/>
                  <a:pt x="0" y="614942"/>
                </a:cubicBezTo>
                <a:cubicBezTo>
                  <a:pt x="23832" y="281831"/>
                  <a:pt x="2816" y="129878"/>
                  <a:pt x="0" y="0"/>
                </a:cubicBezTo>
                <a:close/>
              </a:path>
              <a:path w="18288" h="5590381" stroke="0" extrusionOk="0">
                <a:moveTo>
                  <a:pt x="0" y="0"/>
                </a:moveTo>
                <a:cubicBezTo>
                  <a:pt x="5871" y="848"/>
                  <a:pt x="11713" y="-200"/>
                  <a:pt x="18288" y="0"/>
                </a:cubicBezTo>
                <a:cubicBezTo>
                  <a:pt x="41141" y="165299"/>
                  <a:pt x="3613" y="427555"/>
                  <a:pt x="18288" y="698798"/>
                </a:cubicBezTo>
                <a:cubicBezTo>
                  <a:pt x="32963" y="970041"/>
                  <a:pt x="19680" y="1226199"/>
                  <a:pt x="18288" y="1397595"/>
                </a:cubicBezTo>
                <a:cubicBezTo>
                  <a:pt x="16896" y="1568991"/>
                  <a:pt x="38798" y="1794517"/>
                  <a:pt x="18288" y="2152297"/>
                </a:cubicBezTo>
                <a:cubicBezTo>
                  <a:pt x="-2222" y="2510077"/>
                  <a:pt x="40846" y="2594424"/>
                  <a:pt x="18288" y="2739287"/>
                </a:cubicBezTo>
                <a:cubicBezTo>
                  <a:pt x="-4270" y="2884150"/>
                  <a:pt x="27117" y="3129706"/>
                  <a:pt x="18288" y="3493988"/>
                </a:cubicBezTo>
                <a:cubicBezTo>
                  <a:pt x="9459" y="3858270"/>
                  <a:pt x="54201" y="4041447"/>
                  <a:pt x="18288" y="4304593"/>
                </a:cubicBezTo>
                <a:cubicBezTo>
                  <a:pt x="-17625" y="4567740"/>
                  <a:pt x="49627" y="5149125"/>
                  <a:pt x="18288" y="5590381"/>
                </a:cubicBezTo>
                <a:cubicBezTo>
                  <a:pt x="10860" y="5590744"/>
                  <a:pt x="7568" y="5590157"/>
                  <a:pt x="0" y="5590381"/>
                </a:cubicBezTo>
                <a:cubicBezTo>
                  <a:pt x="36767" y="5266821"/>
                  <a:pt x="-16223" y="5116146"/>
                  <a:pt x="0" y="4835680"/>
                </a:cubicBezTo>
                <a:cubicBezTo>
                  <a:pt x="16223" y="4555214"/>
                  <a:pt x="-16316" y="4356490"/>
                  <a:pt x="0" y="4136882"/>
                </a:cubicBezTo>
                <a:cubicBezTo>
                  <a:pt x="16316" y="3917274"/>
                  <a:pt x="8005" y="3773465"/>
                  <a:pt x="0" y="3549892"/>
                </a:cubicBezTo>
                <a:cubicBezTo>
                  <a:pt x="-8005" y="3326319"/>
                  <a:pt x="27623" y="3052456"/>
                  <a:pt x="0" y="2851094"/>
                </a:cubicBezTo>
                <a:cubicBezTo>
                  <a:pt x="-27623" y="2649732"/>
                  <a:pt x="5614" y="2455815"/>
                  <a:pt x="0" y="2264104"/>
                </a:cubicBezTo>
                <a:cubicBezTo>
                  <a:pt x="-5614" y="2072393"/>
                  <a:pt x="22598" y="1990723"/>
                  <a:pt x="0" y="1733018"/>
                </a:cubicBezTo>
                <a:cubicBezTo>
                  <a:pt x="-22598" y="1475313"/>
                  <a:pt x="-6965" y="1369123"/>
                  <a:pt x="0" y="1090124"/>
                </a:cubicBezTo>
                <a:cubicBezTo>
                  <a:pt x="6965" y="811125"/>
                  <a:pt x="-19273" y="507044"/>
                  <a:pt x="0" y="0"/>
                </a:cubicBezTo>
                <a:close/>
              </a:path>
            </a:pathLst>
          </a:custGeom>
          <a:solidFill>
            <a:schemeClr val="accent2"/>
          </a:solidFill>
          <a:ln w="41275" cap="rnd">
            <a:solidFill>
              <a:schemeClr val="accent2"/>
            </a:solidFill>
            <a:round/>
            <a:extLst>
              <a:ext uri="{C807C97D-BFC1-408E-A445-0C87EB9F89A2}">
                <ask:lineSketchStyleProps xmlns:ask="http://schemas.microsoft.com/office/drawing/2018/sketchyshapes" sd="3114097614">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a:extLst>
              <a:ext uri="{FF2B5EF4-FFF2-40B4-BE49-F238E27FC236}">
                <a16:creationId xmlns:a16="http://schemas.microsoft.com/office/drawing/2014/main" id="{7A0CEAA8-6042-49EE-9EA3-0797C525E4B4}"/>
              </a:ext>
            </a:extLst>
          </p:cNvPr>
          <p:cNvPicPr>
            <a:picLocks noChangeAspect="1"/>
          </p:cNvPicPr>
          <p:nvPr/>
        </p:nvPicPr>
        <p:blipFill>
          <a:blip r:embed="rId3"/>
          <a:stretch>
            <a:fillRect/>
          </a:stretch>
        </p:blipFill>
        <p:spPr>
          <a:xfrm>
            <a:off x="4654296" y="630936"/>
            <a:ext cx="6842013" cy="3913632"/>
          </a:xfrm>
          <a:prstGeom prst="rect">
            <a:avLst/>
          </a:prstGeom>
        </p:spPr>
      </p:pic>
      <p:sp>
        <p:nvSpPr>
          <p:cNvPr id="3" name="Marcador de contenido 2">
            <a:extLst>
              <a:ext uri="{FF2B5EF4-FFF2-40B4-BE49-F238E27FC236}">
                <a16:creationId xmlns:a16="http://schemas.microsoft.com/office/drawing/2014/main" id="{EAB6DCBD-2800-4F9E-ADB0-F64560DEB568}"/>
              </a:ext>
            </a:extLst>
          </p:cNvPr>
          <p:cNvSpPr>
            <a:spLocks noGrp="1"/>
          </p:cNvSpPr>
          <p:nvPr>
            <p:ph idx="1"/>
          </p:nvPr>
        </p:nvSpPr>
        <p:spPr>
          <a:xfrm>
            <a:off x="4654296" y="4798577"/>
            <a:ext cx="6894576" cy="1428487"/>
          </a:xfrm>
        </p:spPr>
        <p:txBody>
          <a:bodyPr anchor="t">
            <a:normAutofit/>
          </a:bodyPr>
          <a:lstStyle/>
          <a:p>
            <a:pPr marL="0" indent="0">
              <a:buNone/>
            </a:pPr>
            <a:r>
              <a:rPr lang="es-MX" sz="2200" b="1" dirty="0"/>
              <a:t>Juan 1:43 </a:t>
            </a:r>
            <a:r>
              <a:rPr lang="es-MX" sz="2200" i="1" dirty="0"/>
              <a:t>El siguiente día quiso Jesús ir a Galilea, y halló a Felipe, y le dijo: </a:t>
            </a:r>
            <a:r>
              <a:rPr lang="es-MX" sz="2200" b="1" i="1" u="sng" dirty="0">
                <a:solidFill>
                  <a:srgbClr val="FF0000"/>
                </a:solidFill>
              </a:rPr>
              <a:t>Sígueme</a:t>
            </a:r>
            <a:r>
              <a:rPr lang="es-MX" sz="2200" i="1" dirty="0"/>
              <a:t>.</a:t>
            </a:r>
          </a:p>
          <a:p>
            <a:pPr marL="0" indent="0">
              <a:buNone/>
            </a:pPr>
            <a:r>
              <a:rPr lang="es-MX" sz="2200" b="1" dirty="0"/>
              <a:t>Mateo 9:9 </a:t>
            </a:r>
            <a:r>
              <a:rPr lang="es-MX" sz="2200" dirty="0"/>
              <a:t>​</a:t>
            </a:r>
            <a:r>
              <a:rPr lang="es-MX" sz="2200" i="1" dirty="0"/>
              <a:t>Pasando Jesús de allí, vio a un hombre llamado Mateo… y le dijo: </a:t>
            </a:r>
            <a:r>
              <a:rPr lang="es-MX" sz="2200" b="1" i="1" u="sng" dirty="0">
                <a:solidFill>
                  <a:srgbClr val="FF0000"/>
                </a:solidFill>
              </a:rPr>
              <a:t>Sígueme. Y se levantó y le siguió</a:t>
            </a:r>
            <a:r>
              <a:rPr lang="es-MX" sz="2200" i="1" dirty="0"/>
              <a:t>.</a:t>
            </a:r>
          </a:p>
          <a:p>
            <a:pPr marL="0" indent="0">
              <a:buNone/>
            </a:pPr>
            <a:endParaRPr lang="es-MX" sz="2200" dirty="0"/>
          </a:p>
        </p:txBody>
      </p:sp>
    </p:spTree>
    <p:extLst>
      <p:ext uri="{BB962C8B-B14F-4D97-AF65-F5344CB8AC3E}">
        <p14:creationId xmlns:p14="http://schemas.microsoft.com/office/powerpoint/2010/main" val="4177278425"/>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665DBBEF-238B-476B-96AB-8AAC3224ECE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7670839D-6364-4159-AE2A-134D2F2E8299}"/>
              </a:ext>
            </a:extLst>
          </p:cNvPr>
          <p:cNvSpPr>
            <a:spLocks noGrp="1"/>
          </p:cNvSpPr>
          <p:nvPr>
            <p:ph type="title"/>
          </p:nvPr>
        </p:nvSpPr>
        <p:spPr>
          <a:xfrm>
            <a:off x="638882" y="639193"/>
            <a:ext cx="3571810" cy="3573516"/>
          </a:xfrm>
        </p:spPr>
        <p:txBody>
          <a:bodyPr vert="horz" lIns="91440" tIns="45720" rIns="91440" bIns="45720" rtlCol="0" anchor="b">
            <a:normAutofit/>
          </a:bodyPr>
          <a:lstStyle/>
          <a:p>
            <a:r>
              <a:rPr lang="en-US" sz="6100" kern="1200">
                <a:solidFill>
                  <a:schemeClr val="tx1"/>
                </a:solidFill>
                <a:latin typeface="+mj-lt"/>
                <a:ea typeface="+mj-ea"/>
                <a:cs typeface="+mj-cs"/>
              </a:rPr>
              <a:t>Cámbiame Oh mi Dios</a:t>
            </a:r>
          </a:p>
        </p:txBody>
      </p:sp>
      <p:sp>
        <p:nvSpPr>
          <p:cNvPr id="3" name="Marcador de contenido 2">
            <a:extLst>
              <a:ext uri="{FF2B5EF4-FFF2-40B4-BE49-F238E27FC236}">
                <a16:creationId xmlns:a16="http://schemas.microsoft.com/office/drawing/2014/main" id="{3367AF33-BE99-46AD-846A-78E13A00BD51}"/>
              </a:ext>
            </a:extLst>
          </p:cNvPr>
          <p:cNvSpPr>
            <a:spLocks noGrp="1"/>
          </p:cNvSpPr>
          <p:nvPr>
            <p:ph idx="1"/>
          </p:nvPr>
        </p:nvSpPr>
        <p:spPr>
          <a:xfrm>
            <a:off x="638882" y="4631161"/>
            <a:ext cx="3571810" cy="1559327"/>
          </a:xfrm>
        </p:spPr>
        <p:txBody>
          <a:bodyPr vert="horz" lIns="91440" tIns="45720" rIns="91440" bIns="45720" rtlCol="0">
            <a:normAutofit/>
          </a:bodyPr>
          <a:lstStyle/>
          <a:p>
            <a:pPr marL="0" indent="0">
              <a:buNone/>
            </a:pPr>
            <a:r>
              <a:rPr lang="en-US" sz="2400" b="1" kern="1200">
                <a:solidFill>
                  <a:schemeClr val="tx1"/>
                </a:solidFill>
                <a:latin typeface="+mn-lt"/>
                <a:ea typeface="+mn-ea"/>
                <a:cs typeface="+mn-cs"/>
              </a:rPr>
              <a:t>Salmos 51:10 </a:t>
            </a:r>
            <a:r>
              <a:rPr lang="en-US" sz="2400" i="1" kern="1200">
                <a:solidFill>
                  <a:schemeClr val="tx1"/>
                </a:solidFill>
                <a:latin typeface="+mn-lt"/>
                <a:ea typeface="+mn-ea"/>
                <a:cs typeface="+mn-cs"/>
              </a:rPr>
              <a:t>Crea en mí, oh Dios, un corazón limpio,  Y renueva un espíritu recto dentro de mí.</a:t>
            </a:r>
            <a:endParaRPr lang="en-US" sz="2400" kern="1200">
              <a:solidFill>
                <a:schemeClr val="tx1"/>
              </a:solidFill>
              <a:latin typeface="+mn-lt"/>
              <a:ea typeface="+mn-ea"/>
              <a:cs typeface="+mn-cs"/>
            </a:endParaRPr>
          </a:p>
        </p:txBody>
      </p:sp>
      <p:sp>
        <p:nvSpPr>
          <p:cNvPr id="12" name="sketch line">
            <a:extLst>
              <a:ext uri="{FF2B5EF4-FFF2-40B4-BE49-F238E27FC236}">
                <a16:creationId xmlns:a16="http://schemas.microsoft.com/office/drawing/2014/main" id="{3FCFB1DE-0B7E-48CC-BA90-B2AB0889F9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3278" y="4409267"/>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Diagrama&#10;&#10;Descripción generada automáticamente">
            <a:extLst>
              <a:ext uri="{FF2B5EF4-FFF2-40B4-BE49-F238E27FC236}">
                <a16:creationId xmlns:a16="http://schemas.microsoft.com/office/drawing/2014/main" id="{23EE5EF6-DB54-41B1-8F95-F64E89AE42C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486400" y="640080"/>
            <a:ext cx="5550408" cy="5550408"/>
          </a:xfrm>
          <a:prstGeom prst="rect">
            <a:avLst/>
          </a:prstGeom>
        </p:spPr>
      </p:pic>
    </p:spTree>
    <p:extLst>
      <p:ext uri="{BB962C8B-B14F-4D97-AF65-F5344CB8AC3E}">
        <p14:creationId xmlns:p14="http://schemas.microsoft.com/office/powerpoint/2010/main" val="3008993273"/>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7B831B6F-405A-4B47-B9BB-5CA88F28584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69611A94-EF29-4D42-B74F-81222F4F2EBF}"/>
              </a:ext>
            </a:extLst>
          </p:cNvPr>
          <p:cNvSpPr>
            <a:spLocks noGrp="1"/>
          </p:cNvSpPr>
          <p:nvPr>
            <p:ph type="title"/>
          </p:nvPr>
        </p:nvSpPr>
        <p:spPr>
          <a:xfrm>
            <a:off x="6739128" y="638089"/>
            <a:ext cx="4818888" cy="1476801"/>
          </a:xfrm>
        </p:spPr>
        <p:txBody>
          <a:bodyPr anchor="b">
            <a:normAutofit/>
          </a:bodyPr>
          <a:lstStyle/>
          <a:p>
            <a:r>
              <a:rPr lang="es-MX" sz="4600" dirty="0"/>
              <a:t>La Salvación es un Nacimiento Nuevo</a:t>
            </a:r>
          </a:p>
        </p:txBody>
      </p:sp>
      <p:pic>
        <p:nvPicPr>
          <p:cNvPr id="5" name="Imagen 4" descr="Diagrama&#10;&#10;Descripción generada automáticamente con confianza baja">
            <a:extLst>
              <a:ext uri="{FF2B5EF4-FFF2-40B4-BE49-F238E27FC236}">
                <a16:creationId xmlns:a16="http://schemas.microsoft.com/office/drawing/2014/main" id="{33F09D1D-E38A-445E-95CD-785C41D25C5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0392" y="640080"/>
            <a:ext cx="5020056" cy="5577840"/>
          </a:xfrm>
          <a:prstGeom prst="rect">
            <a:avLst/>
          </a:prstGeom>
        </p:spPr>
      </p:pic>
      <p:sp>
        <p:nvSpPr>
          <p:cNvPr id="12" name="sketch line">
            <a:extLst>
              <a:ext uri="{FF2B5EF4-FFF2-40B4-BE49-F238E27FC236}">
                <a16:creationId xmlns:a16="http://schemas.microsoft.com/office/drawing/2014/main" id="{953EE71A-6488-4203-A7C4-77102FD0DCC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739128" y="2372868"/>
            <a:ext cx="3255095" cy="18288"/>
          </a:xfrm>
          <a:custGeom>
            <a:avLst/>
            <a:gdLst>
              <a:gd name="connsiteX0" fmla="*/ 0 w 3255095"/>
              <a:gd name="connsiteY0" fmla="*/ 0 h 18288"/>
              <a:gd name="connsiteX1" fmla="*/ 618468 w 3255095"/>
              <a:gd name="connsiteY1" fmla="*/ 0 h 18288"/>
              <a:gd name="connsiteX2" fmla="*/ 1269487 w 3255095"/>
              <a:gd name="connsiteY2" fmla="*/ 0 h 18288"/>
              <a:gd name="connsiteX3" fmla="*/ 1953057 w 3255095"/>
              <a:gd name="connsiteY3" fmla="*/ 0 h 18288"/>
              <a:gd name="connsiteX4" fmla="*/ 2636627 w 3255095"/>
              <a:gd name="connsiteY4" fmla="*/ 0 h 18288"/>
              <a:gd name="connsiteX5" fmla="*/ 3255095 w 3255095"/>
              <a:gd name="connsiteY5" fmla="*/ 0 h 18288"/>
              <a:gd name="connsiteX6" fmla="*/ 3255095 w 3255095"/>
              <a:gd name="connsiteY6" fmla="*/ 18288 h 18288"/>
              <a:gd name="connsiteX7" fmla="*/ 2538974 w 3255095"/>
              <a:gd name="connsiteY7" fmla="*/ 18288 h 18288"/>
              <a:gd name="connsiteX8" fmla="*/ 1822853 w 3255095"/>
              <a:gd name="connsiteY8" fmla="*/ 18288 h 18288"/>
              <a:gd name="connsiteX9" fmla="*/ 1171834 w 3255095"/>
              <a:gd name="connsiteY9" fmla="*/ 18288 h 18288"/>
              <a:gd name="connsiteX10" fmla="*/ 0 w 3255095"/>
              <a:gd name="connsiteY10" fmla="*/ 18288 h 18288"/>
              <a:gd name="connsiteX11" fmla="*/ 0 w 3255095"/>
              <a:gd name="connsiteY11"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3255095" h="18288" fill="none" extrusionOk="0">
                <a:moveTo>
                  <a:pt x="0" y="0"/>
                </a:moveTo>
                <a:cubicBezTo>
                  <a:pt x="240201" y="-22123"/>
                  <a:pt x="462021" y="-19623"/>
                  <a:pt x="618468" y="0"/>
                </a:cubicBezTo>
                <a:cubicBezTo>
                  <a:pt x="774915" y="19623"/>
                  <a:pt x="974734" y="2035"/>
                  <a:pt x="1269487" y="0"/>
                </a:cubicBezTo>
                <a:cubicBezTo>
                  <a:pt x="1564240" y="-2035"/>
                  <a:pt x="1733579" y="10639"/>
                  <a:pt x="1953057" y="0"/>
                </a:cubicBezTo>
                <a:cubicBezTo>
                  <a:pt x="2172535" y="-10639"/>
                  <a:pt x="2453962" y="14018"/>
                  <a:pt x="2636627" y="0"/>
                </a:cubicBezTo>
                <a:cubicBezTo>
                  <a:pt x="2819292" y="-14018"/>
                  <a:pt x="3121375" y="5399"/>
                  <a:pt x="3255095" y="0"/>
                </a:cubicBezTo>
                <a:cubicBezTo>
                  <a:pt x="3254386" y="8157"/>
                  <a:pt x="3254682" y="12125"/>
                  <a:pt x="3255095" y="18288"/>
                </a:cubicBezTo>
                <a:cubicBezTo>
                  <a:pt x="3088545" y="23203"/>
                  <a:pt x="2687475" y="7419"/>
                  <a:pt x="2538974" y="18288"/>
                </a:cubicBezTo>
                <a:cubicBezTo>
                  <a:pt x="2390473" y="29157"/>
                  <a:pt x="2137381" y="-8959"/>
                  <a:pt x="1822853" y="18288"/>
                </a:cubicBezTo>
                <a:cubicBezTo>
                  <a:pt x="1508325" y="45535"/>
                  <a:pt x="1466437" y="20385"/>
                  <a:pt x="1171834" y="18288"/>
                </a:cubicBezTo>
                <a:cubicBezTo>
                  <a:pt x="877231" y="16191"/>
                  <a:pt x="561097" y="37643"/>
                  <a:pt x="0" y="18288"/>
                </a:cubicBezTo>
                <a:cubicBezTo>
                  <a:pt x="-46" y="12483"/>
                  <a:pt x="-203" y="6491"/>
                  <a:pt x="0" y="0"/>
                </a:cubicBezTo>
                <a:close/>
              </a:path>
              <a:path w="3255095" h="18288" stroke="0" extrusionOk="0">
                <a:moveTo>
                  <a:pt x="0" y="0"/>
                </a:moveTo>
                <a:cubicBezTo>
                  <a:pt x="291965" y="19429"/>
                  <a:pt x="363155" y="8568"/>
                  <a:pt x="618468" y="0"/>
                </a:cubicBezTo>
                <a:cubicBezTo>
                  <a:pt x="873781" y="-8568"/>
                  <a:pt x="904459" y="-19505"/>
                  <a:pt x="1171834" y="0"/>
                </a:cubicBezTo>
                <a:cubicBezTo>
                  <a:pt x="1439209" y="19505"/>
                  <a:pt x="1744369" y="9790"/>
                  <a:pt x="1887955" y="0"/>
                </a:cubicBezTo>
                <a:cubicBezTo>
                  <a:pt x="2031541" y="-9790"/>
                  <a:pt x="2346378" y="21240"/>
                  <a:pt x="2506423" y="0"/>
                </a:cubicBezTo>
                <a:cubicBezTo>
                  <a:pt x="2666468" y="-21240"/>
                  <a:pt x="2990257" y="30414"/>
                  <a:pt x="3255095" y="0"/>
                </a:cubicBezTo>
                <a:cubicBezTo>
                  <a:pt x="3254831" y="4493"/>
                  <a:pt x="3255479" y="9472"/>
                  <a:pt x="3255095" y="18288"/>
                </a:cubicBezTo>
                <a:cubicBezTo>
                  <a:pt x="3120743" y="16690"/>
                  <a:pt x="2759628" y="42462"/>
                  <a:pt x="2604076" y="18288"/>
                </a:cubicBezTo>
                <a:cubicBezTo>
                  <a:pt x="2448524" y="-5886"/>
                  <a:pt x="2184336" y="19599"/>
                  <a:pt x="1887955" y="18288"/>
                </a:cubicBezTo>
                <a:cubicBezTo>
                  <a:pt x="1591574" y="16977"/>
                  <a:pt x="1548845" y="6870"/>
                  <a:pt x="1334589" y="18288"/>
                </a:cubicBezTo>
                <a:cubicBezTo>
                  <a:pt x="1120333" y="29706"/>
                  <a:pt x="996014" y="9662"/>
                  <a:pt x="683570" y="18288"/>
                </a:cubicBezTo>
                <a:cubicBezTo>
                  <a:pt x="371126" y="26914"/>
                  <a:pt x="198687" y="16167"/>
                  <a:pt x="0" y="18288"/>
                </a:cubicBezTo>
                <a:cubicBezTo>
                  <a:pt x="843" y="9577"/>
                  <a:pt x="371" y="6900"/>
                  <a:pt x="0" y="0"/>
                </a:cubicBezTo>
                <a:close/>
              </a:path>
            </a:pathLst>
          </a:custGeom>
          <a:solidFill>
            <a:schemeClr val="accent2"/>
          </a:solidFill>
          <a:ln w="38100" cap="rnd">
            <a:solidFill>
              <a:schemeClr val="accent2"/>
            </a:solidFill>
            <a:round/>
            <a:extLst>
              <a:ext uri="{C807C97D-BFC1-408E-A445-0C87EB9F89A2}">
                <ask:lineSketchStyleProps xmlns:ask="http://schemas.microsoft.com/office/drawing/2018/sketchyshapes" sd="1219033472">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767E0CF3-D086-4216-B3C3-2ECBA20CDDF9}"/>
              </a:ext>
            </a:extLst>
          </p:cNvPr>
          <p:cNvSpPr>
            <a:spLocks noGrp="1"/>
          </p:cNvSpPr>
          <p:nvPr>
            <p:ph idx="1"/>
          </p:nvPr>
        </p:nvSpPr>
        <p:spPr>
          <a:xfrm>
            <a:off x="6739128" y="2664886"/>
            <a:ext cx="4818888" cy="3550789"/>
          </a:xfrm>
        </p:spPr>
        <p:txBody>
          <a:bodyPr anchor="ctr">
            <a:normAutofit/>
          </a:bodyPr>
          <a:lstStyle/>
          <a:p>
            <a:pPr marL="0" indent="0">
              <a:buNone/>
            </a:pPr>
            <a:r>
              <a:rPr lang="es-MX" sz="2400" b="1" dirty="0"/>
              <a:t>Juan 3:3 </a:t>
            </a:r>
            <a:r>
              <a:rPr lang="es-MX" sz="2400" i="1" dirty="0"/>
              <a:t>Respondió Jesús y le dijo: De cierto, de cierto te digo, que el que no naciere de nuevo, no puede ver el reino de Dios</a:t>
            </a:r>
            <a:r>
              <a:rPr lang="es-MX" sz="2400" dirty="0"/>
              <a:t>.</a:t>
            </a:r>
          </a:p>
          <a:p>
            <a:pPr marL="0" indent="0">
              <a:buNone/>
            </a:pPr>
            <a:endParaRPr lang="es-MX" sz="2200" dirty="0"/>
          </a:p>
        </p:txBody>
      </p:sp>
    </p:spTree>
    <p:extLst>
      <p:ext uri="{BB962C8B-B14F-4D97-AF65-F5344CB8AC3E}">
        <p14:creationId xmlns:p14="http://schemas.microsoft.com/office/powerpoint/2010/main" val="357203623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A02D5F0-4DAC-4868-B430-B174918AFF69}"/>
              </a:ext>
            </a:extLst>
          </p:cNvPr>
          <p:cNvSpPr>
            <a:spLocks noGrp="1"/>
          </p:cNvSpPr>
          <p:nvPr>
            <p:ph type="title"/>
          </p:nvPr>
        </p:nvSpPr>
        <p:spPr>
          <a:xfrm>
            <a:off x="640080" y="325369"/>
            <a:ext cx="4368602" cy="1956841"/>
          </a:xfrm>
        </p:spPr>
        <p:txBody>
          <a:bodyPr anchor="b">
            <a:normAutofit/>
          </a:bodyPr>
          <a:lstStyle/>
          <a:p>
            <a:r>
              <a:rPr lang="es-MX" sz="4200"/>
              <a:t>Empezando la Vida de un Discípulo</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7FA4BAF-7771-49CD-BED8-79EAB965AE8F}"/>
              </a:ext>
            </a:extLst>
          </p:cNvPr>
          <p:cNvSpPr>
            <a:spLocks noGrp="1"/>
          </p:cNvSpPr>
          <p:nvPr>
            <p:ph idx="1"/>
          </p:nvPr>
        </p:nvSpPr>
        <p:spPr>
          <a:xfrm>
            <a:off x="640080" y="2872899"/>
            <a:ext cx="4243589" cy="3320668"/>
          </a:xfrm>
        </p:spPr>
        <p:txBody>
          <a:bodyPr>
            <a:normAutofit/>
          </a:bodyPr>
          <a:lstStyle/>
          <a:p>
            <a:pPr marL="0" indent="0">
              <a:buNone/>
            </a:pPr>
            <a:r>
              <a:rPr lang="es-ES" sz="2000" b="1" dirty="0">
                <a:effectLst/>
                <a:latin typeface="Arial" panose="020B0604020202020204" pitchFamily="34" charset="0"/>
                <a:ea typeface="Times New Roman" panose="02020603050405020304" pitchFamily="18" charset="0"/>
              </a:rPr>
              <a:t>Romanos 4:4 </a:t>
            </a:r>
            <a:r>
              <a:rPr lang="es-ES" sz="2000" i="1" dirty="0">
                <a:effectLst/>
                <a:latin typeface="Arial" panose="020B0604020202020204" pitchFamily="34" charset="0"/>
                <a:ea typeface="Times New Roman" panose="02020603050405020304" pitchFamily="18" charset="0"/>
              </a:rPr>
              <a:t>Pero al que obra, no se le cuenta el salario como gracia, sino como deuda; </a:t>
            </a:r>
            <a:r>
              <a:rPr lang="es-ES" sz="2000" b="1" dirty="0">
                <a:effectLst/>
                <a:latin typeface="Arial" panose="020B0604020202020204" pitchFamily="34" charset="0"/>
                <a:ea typeface="Times New Roman" panose="02020603050405020304" pitchFamily="18" charset="0"/>
              </a:rPr>
              <a:t>5</a:t>
            </a:r>
            <a:r>
              <a:rPr lang="es-ES" sz="2000" i="1" dirty="0">
                <a:effectLst/>
                <a:latin typeface="Arial" panose="020B0604020202020204" pitchFamily="34" charset="0"/>
                <a:ea typeface="Times New Roman" panose="02020603050405020304" pitchFamily="18" charset="0"/>
              </a:rPr>
              <a:t> </a:t>
            </a:r>
            <a:r>
              <a:rPr lang="es-ES" sz="2000" b="1" i="1" u="sng" dirty="0">
                <a:effectLst/>
                <a:highlight>
                  <a:srgbClr val="FFFF00"/>
                </a:highlight>
                <a:latin typeface="Arial" panose="020B0604020202020204" pitchFamily="34" charset="0"/>
                <a:ea typeface="Times New Roman" panose="02020603050405020304" pitchFamily="18" charset="0"/>
              </a:rPr>
              <a:t>mas al que no obra, sino cree en aquel que justifica al impío, su fe le es contada por justicia</a:t>
            </a:r>
            <a:r>
              <a:rPr lang="es-ES" sz="2000" i="1" dirty="0">
                <a:effectLst/>
                <a:latin typeface="Arial" panose="020B0604020202020204" pitchFamily="34" charset="0"/>
                <a:ea typeface="Times New Roman" panose="02020603050405020304" pitchFamily="18" charset="0"/>
              </a:rPr>
              <a:t>.</a:t>
            </a:r>
            <a:r>
              <a:rPr lang="es-ES" sz="2000" dirty="0">
                <a:effectLst/>
                <a:latin typeface="Arial" panose="020B0604020202020204" pitchFamily="34" charset="0"/>
                <a:ea typeface="Times New Roman" panose="02020603050405020304" pitchFamily="18" charset="0"/>
              </a:rPr>
              <a:t> </a:t>
            </a:r>
          </a:p>
          <a:p>
            <a:pPr marL="0" indent="0">
              <a:buNone/>
            </a:pPr>
            <a:r>
              <a:rPr lang="es-ES" sz="2000" b="1" dirty="0" err="1">
                <a:solidFill>
                  <a:schemeClr val="bg1"/>
                </a:solidFill>
                <a:effectLst/>
                <a:latin typeface="Arial" panose="020B0604020202020204" pitchFamily="34" charset="0"/>
                <a:ea typeface="Times New Roman" panose="02020603050405020304" pitchFamily="18" charset="0"/>
              </a:rPr>
              <a:t>Ef</a:t>
            </a:r>
            <a:r>
              <a:rPr lang="es-ES" sz="2000" b="1" dirty="0">
                <a:solidFill>
                  <a:schemeClr val="bg1"/>
                </a:solidFill>
                <a:effectLst/>
                <a:latin typeface="Arial" panose="020B0604020202020204" pitchFamily="34" charset="0"/>
                <a:ea typeface="Times New Roman" panose="02020603050405020304" pitchFamily="18" charset="0"/>
              </a:rPr>
              <a:t> 2:8</a:t>
            </a:r>
            <a:r>
              <a:rPr lang="es-ES" sz="2000" i="1" dirty="0">
                <a:solidFill>
                  <a:schemeClr val="bg1"/>
                </a:solidFill>
                <a:effectLst/>
                <a:latin typeface="Arial" panose="020B0604020202020204" pitchFamily="34" charset="0"/>
                <a:ea typeface="Times New Roman" panose="02020603050405020304" pitchFamily="18" charset="0"/>
              </a:rPr>
              <a:t> Porque </a:t>
            </a:r>
            <a:r>
              <a:rPr lang="es-ES" sz="2000" b="1" i="1" u="sng" dirty="0">
                <a:solidFill>
                  <a:schemeClr val="bg1"/>
                </a:solidFill>
                <a:effectLst/>
                <a:latin typeface="Arial" panose="020B0604020202020204" pitchFamily="34" charset="0"/>
                <a:ea typeface="Times New Roman" panose="02020603050405020304" pitchFamily="18" charset="0"/>
              </a:rPr>
              <a:t>por gracia sois salvos por medio de la fe; y esto no de vosotros, pues es don de Dios</a:t>
            </a:r>
            <a:r>
              <a:rPr lang="es-ES" sz="2000" i="1" dirty="0">
                <a:solidFill>
                  <a:schemeClr val="bg1"/>
                </a:solidFill>
                <a:effectLst/>
                <a:latin typeface="Arial" panose="020B0604020202020204" pitchFamily="34" charset="0"/>
                <a:ea typeface="Times New Roman" panose="02020603050405020304" pitchFamily="18" charset="0"/>
              </a:rPr>
              <a:t>; </a:t>
            </a:r>
            <a:r>
              <a:rPr lang="es-ES" sz="2000" b="1" dirty="0">
                <a:solidFill>
                  <a:schemeClr val="bg1"/>
                </a:solidFill>
                <a:effectLst/>
                <a:latin typeface="Arial" panose="020B0604020202020204" pitchFamily="34" charset="0"/>
                <a:ea typeface="Times New Roman" panose="02020603050405020304" pitchFamily="18" charset="0"/>
              </a:rPr>
              <a:t>9</a:t>
            </a:r>
            <a:r>
              <a:rPr lang="es-ES" sz="2000" b="1" i="1" dirty="0">
                <a:solidFill>
                  <a:schemeClr val="bg1"/>
                </a:solidFill>
                <a:effectLst/>
                <a:latin typeface="Arial" panose="020B0604020202020204" pitchFamily="34" charset="0"/>
                <a:ea typeface="Times New Roman" panose="02020603050405020304" pitchFamily="18" charset="0"/>
              </a:rPr>
              <a:t> </a:t>
            </a:r>
            <a:r>
              <a:rPr lang="es-ES" sz="2000" b="1" i="1" u="sng" dirty="0">
                <a:solidFill>
                  <a:schemeClr val="bg1"/>
                </a:solidFill>
                <a:effectLst/>
                <a:latin typeface="Arial" panose="020B0604020202020204" pitchFamily="34" charset="0"/>
                <a:ea typeface="Times New Roman" panose="02020603050405020304" pitchFamily="18" charset="0"/>
              </a:rPr>
              <a:t>no por obras, para que nadie se gloríe</a:t>
            </a:r>
            <a:r>
              <a:rPr lang="es-ES" sz="2000" i="1" dirty="0">
                <a:solidFill>
                  <a:schemeClr val="bg1"/>
                </a:solidFill>
                <a:effectLst/>
                <a:latin typeface="Arial" panose="020B0604020202020204" pitchFamily="34" charset="0"/>
                <a:ea typeface="Times New Roman" panose="02020603050405020304" pitchFamily="18" charset="0"/>
              </a:rPr>
              <a:t>.  </a:t>
            </a:r>
            <a:endParaRPr lang="es-MX" sz="2000" dirty="0">
              <a:solidFill>
                <a:schemeClr val="bg1"/>
              </a:solidFill>
              <a:effectLst/>
              <a:latin typeface="Times New Roman" panose="02020603050405020304" pitchFamily="18" charset="0"/>
              <a:ea typeface="Times New Roman" panose="02020603050405020304" pitchFamily="18" charset="0"/>
            </a:endParaRPr>
          </a:p>
          <a:p>
            <a:pPr marL="0" indent="0">
              <a:buNone/>
            </a:pPr>
            <a:endParaRPr lang="es-MX" sz="2200" dirty="0"/>
          </a:p>
        </p:txBody>
      </p:sp>
      <p:pic>
        <p:nvPicPr>
          <p:cNvPr id="5" name="Imagen 4" descr="Imagen que contiene interior, puesto, edificio, perro&#10;&#10;Descripción generada automáticamente">
            <a:extLst>
              <a:ext uri="{FF2B5EF4-FFF2-40B4-BE49-F238E27FC236}">
                <a16:creationId xmlns:a16="http://schemas.microsoft.com/office/drawing/2014/main" id="{834BC452-14F0-4361-8375-A5394209D535}"/>
              </a:ext>
            </a:extLst>
          </p:cNvPr>
          <p:cNvPicPr>
            <a:picLocks noChangeAspect="1"/>
          </p:cNvPicPr>
          <p:nvPr/>
        </p:nvPicPr>
        <p:blipFill rotWithShape="1">
          <a:blip r:embed="rId3">
            <a:extLst>
              <a:ext uri="{28A0092B-C50C-407E-A947-70E740481C1C}">
                <a14:useLocalDpi xmlns:a14="http://schemas.microsoft.com/office/drawing/2010/main" val="0"/>
              </a:ext>
            </a:extLst>
          </a:blip>
          <a:srcRect l="16306" r="8466"/>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615887195"/>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F13C74B1-5B17-4795-BED0-7140497B44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A02D5F0-4DAC-4868-B430-B174918AFF69}"/>
              </a:ext>
            </a:extLst>
          </p:cNvPr>
          <p:cNvSpPr>
            <a:spLocks noGrp="1"/>
          </p:cNvSpPr>
          <p:nvPr>
            <p:ph type="title"/>
          </p:nvPr>
        </p:nvSpPr>
        <p:spPr>
          <a:xfrm>
            <a:off x="640080" y="325369"/>
            <a:ext cx="4368602" cy="1956841"/>
          </a:xfrm>
        </p:spPr>
        <p:txBody>
          <a:bodyPr anchor="b">
            <a:normAutofit/>
          </a:bodyPr>
          <a:lstStyle/>
          <a:p>
            <a:r>
              <a:rPr lang="es-MX" sz="4200"/>
              <a:t>Empezando la Vida de un Discípulo</a:t>
            </a:r>
          </a:p>
        </p:txBody>
      </p:sp>
      <p:sp>
        <p:nvSpPr>
          <p:cNvPr id="12" name="sketchy line">
            <a:extLst>
              <a:ext uri="{FF2B5EF4-FFF2-40B4-BE49-F238E27FC236}">
                <a16:creationId xmlns:a16="http://schemas.microsoft.com/office/drawing/2014/main" id="{D4974D33-8DC5-464E-8C6D-BE58F0669C1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0080" y="2586994"/>
            <a:ext cx="3474720" cy="18288"/>
          </a:xfrm>
          <a:custGeom>
            <a:avLst/>
            <a:gdLst>
              <a:gd name="connsiteX0" fmla="*/ 0 w 3474720"/>
              <a:gd name="connsiteY0" fmla="*/ 0 h 18288"/>
              <a:gd name="connsiteX1" fmla="*/ 694944 w 3474720"/>
              <a:gd name="connsiteY1" fmla="*/ 0 h 18288"/>
              <a:gd name="connsiteX2" fmla="*/ 1355141 w 3474720"/>
              <a:gd name="connsiteY2" fmla="*/ 0 h 18288"/>
              <a:gd name="connsiteX3" fmla="*/ 2015338 w 3474720"/>
              <a:gd name="connsiteY3" fmla="*/ 0 h 18288"/>
              <a:gd name="connsiteX4" fmla="*/ 2779776 w 3474720"/>
              <a:gd name="connsiteY4" fmla="*/ 0 h 18288"/>
              <a:gd name="connsiteX5" fmla="*/ 3474720 w 3474720"/>
              <a:gd name="connsiteY5" fmla="*/ 0 h 18288"/>
              <a:gd name="connsiteX6" fmla="*/ 3474720 w 3474720"/>
              <a:gd name="connsiteY6" fmla="*/ 18288 h 18288"/>
              <a:gd name="connsiteX7" fmla="*/ 2779776 w 3474720"/>
              <a:gd name="connsiteY7" fmla="*/ 18288 h 18288"/>
              <a:gd name="connsiteX8" fmla="*/ 2189074 w 3474720"/>
              <a:gd name="connsiteY8" fmla="*/ 18288 h 18288"/>
              <a:gd name="connsiteX9" fmla="*/ 1528877 w 3474720"/>
              <a:gd name="connsiteY9" fmla="*/ 18288 h 18288"/>
              <a:gd name="connsiteX10" fmla="*/ 868680 w 3474720"/>
              <a:gd name="connsiteY10" fmla="*/ 18288 h 18288"/>
              <a:gd name="connsiteX11" fmla="*/ 0 w 3474720"/>
              <a:gd name="connsiteY11" fmla="*/ 18288 h 18288"/>
              <a:gd name="connsiteX12" fmla="*/ 0 w 3474720"/>
              <a:gd name="connsiteY12" fmla="*/ 0 h 182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3474720" h="18288" fill="none" extrusionOk="0">
                <a:moveTo>
                  <a:pt x="0" y="0"/>
                </a:moveTo>
                <a:cubicBezTo>
                  <a:pt x="224454" y="-14544"/>
                  <a:pt x="495407" y="26540"/>
                  <a:pt x="694944" y="0"/>
                </a:cubicBezTo>
                <a:cubicBezTo>
                  <a:pt x="894481" y="-26540"/>
                  <a:pt x="1130063" y="24713"/>
                  <a:pt x="1355141" y="0"/>
                </a:cubicBezTo>
                <a:cubicBezTo>
                  <a:pt x="1580219" y="-24713"/>
                  <a:pt x="1820099" y="26695"/>
                  <a:pt x="2015338" y="0"/>
                </a:cubicBezTo>
                <a:cubicBezTo>
                  <a:pt x="2210577" y="-26695"/>
                  <a:pt x="2402045" y="165"/>
                  <a:pt x="2779776" y="0"/>
                </a:cubicBezTo>
                <a:cubicBezTo>
                  <a:pt x="3157507" y="-165"/>
                  <a:pt x="3286859" y="-15571"/>
                  <a:pt x="3474720" y="0"/>
                </a:cubicBezTo>
                <a:cubicBezTo>
                  <a:pt x="3474286" y="7551"/>
                  <a:pt x="3474253" y="9822"/>
                  <a:pt x="3474720" y="18288"/>
                </a:cubicBezTo>
                <a:cubicBezTo>
                  <a:pt x="3233904" y="29845"/>
                  <a:pt x="2945134" y="-5256"/>
                  <a:pt x="2779776" y="18288"/>
                </a:cubicBezTo>
                <a:cubicBezTo>
                  <a:pt x="2614418" y="41832"/>
                  <a:pt x="2339768" y="22709"/>
                  <a:pt x="2189074" y="18288"/>
                </a:cubicBezTo>
                <a:cubicBezTo>
                  <a:pt x="2038380" y="13867"/>
                  <a:pt x="1817434" y="-4947"/>
                  <a:pt x="1528877" y="18288"/>
                </a:cubicBezTo>
                <a:cubicBezTo>
                  <a:pt x="1240320" y="41523"/>
                  <a:pt x="1042447" y="37198"/>
                  <a:pt x="868680" y="18288"/>
                </a:cubicBezTo>
                <a:cubicBezTo>
                  <a:pt x="694913" y="-622"/>
                  <a:pt x="233232" y="44909"/>
                  <a:pt x="0" y="18288"/>
                </a:cubicBezTo>
                <a:cubicBezTo>
                  <a:pt x="60" y="11696"/>
                  <a:pt x="66" y="3758"/>
                  <a:pt x="0" y="0"/>
                </a:cubicBezTo>
                <a:close/>
              </a:path>
              <a:path w="3474720" h="18288" stroke="0" extrusionOk="0">
                <a:moveTo>
                  <a:pt x="0" y="0"/>
                </a:moveTo>
                <a:cubicBezTo>
                  <a:pt x="202328" y="-14716"/>
                  <a:pt x="332722" y="-11499"/>
                  <a:pt x="625450" y="0"/>
                </a:cubicBezTo>
                <a:cubicBezTo>
                  <a:pt x="918178" y="11499"/>
                  <a:pt x="1096688" y="5123"/>
                  <a:pt x="1389888" y="0"/>
                </a:cubicBezTo>
                <a:cubicBezTo>
                  <a:pt x="1683088" y="-5123"/>
                  <a:pt x="1835981" y="-14038"/>
                  <a:pt x="1980590" y="0"/>
                </a:cubicBezTo>
                <a:cubicBezTo>
                  <a:pt x="2125199" y="14038"/>
                  <a:pt x="2396099" y="-7203"/>
                  <a:pt x="2571293" y="0"/>
                </a:cubicBezTo>
                <a:cubicBezTo>
                  <a:pt x="2746487" y="7203"/>
                  <a:pt x="3041609" y="-12036"/>
                  <a:pt x="3474720" y="0"/>
                </a:cubicBezTo>
                <a:cubicBezTo>
                  <a:pt x="3474638" y="4406"/>
                  <a:pt x="3474631" y="9982"/>
                  <a:pt x="3474720" y="18288"/>
                </a:cubicBezTo>
                <a:cubicBezTo>
                  <a:pt x="3324873" y="21876"/>
                  <a:pt x="3136771" y="12587"/>
                  <a:pt x="2814523" y="18288"/>
                </a:cubicBezTo>
                <a:cubicBezTo>
                  <a:pt x="2492275" y="23989"/>
                  <a:pt x="2294402" y="47111"/>
                  <a:pt x="2154326" y="18288"/>
                </a:cubicBezTo>
                <a:cubicBezTo>
                  <a:pt x="2014250" y="-10535"/>
                  <a:pt x="1820317" y="33903"/>
                  <a:pt x="1494130" y="18288"/>
                </a:cubicBezTo>
                <a:cubicBezTo>
                  <a:pt x="1167943" y="2673"/>
                  <a:pt x="948432" y="14868"/>
                  <a:pt x="729691" y="18288"/>
                </a:cubicBezTo>
                <a:cubicBezTo>
                  <a:pt x="510950" y="21708"/>
                  <a:pt x="264032" y="24354"/>
                  <a:pt x="0" y="18288"/>
                </a:cubicBezTo>
                <a:cubicBezTo>
                  <a:pt x="189" y="14288"/>
                  <a:pt x="-703" y="3747"/>
                  <a:pt x="0" y="0"/>
                </a:cubicBezTo>
                <a:close/>
              </a:path>
            </a:pathLst>
          </a:custGeom>
          <a:solidFill>
            <a:schemeClr val="accent2"/>
          </a:solidFill>
          <a:ln w="44450" cap="rnd">
            <a:solidFill>
              <a:schemeClr val="accent2"/>
            </a:solidFill>
            <a:round/>
            <a:extLst>
              <a:ext uri="{C807C97D-BFC1-408E-A445-0C87EB9F89A2}">
                <ask:lineSketchStyleProps xmlns:ask="http://schemas.microsoft.com/office/drawing/2018/sketchyshapes" sd="2863741219">
                  <a:prstGeom prst="rect">
                    <a:avLst/>
                  </a:prstGeom>
                  <ask:type>
                    <ask:lineSketchFreehand/>
                  </ask:type>
                </ask:lineSketchStyleProps>
              </a:ext>
            </a:extLs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Marcador de contenido 2">
            <a:extLst>
              <a:ext uri="{FF2B5EF4-FFF2-40B4-BE49-F238E27FC236}">
                <a16:creationId xmlns:a16="http://schemas.microsoft.com/office/drawing/2014/main" id="{27FA4BAF-7771-49CD-BED8-79EAB965AE8F}"/>
              </a:ext>
            </a:extLst>
          </p:cNvPr>
          <p:cNvSpPr>
            <a:spLocks noGrp="1"/>
          </p:cNvSpPr>
          <p:nvPr>
            <p:ph idx="1"/>
          </p:nvPr>
        </p:nvSpPr>
        <p:spPr>
          <a:xfrm>
            <a:off x="640080" y="2872899"/>
            <a:ext cx="4243589" cy="3320668"/>
          </a:xfrm>
        </p:spPr>
        <p:txBody>
          <a:bodyPr>
            <a:normAutofit/>
          </a:bodyPr>
          <a:lstStyle/>
          <a:p>
            <a:pPr marL="0" indent="0">
              <a:buNone/>
            </a:pPr>
            <a:r>
              <a:rPr lang="es-ES" sz="2000" b="1" dirty="0">
                <a:effectLst/>
                <a:latin typeface="Arial" panose="020B0604020202020204" pitchFamily="34" charset="0"/>
                <a:ea typeface="Times New Roman" panose="02020603050405020304" pitchFamily="18" charset="0"/>
              </a:rPr>
              <a:t>Romanos 4:4 </a:t>
            </a:r>
            <a:r>
              <a:rPr lang="es-ES" sz="2000" i="1" dirty="0">
                <a:effectLst/>
                <a:latin typeface="Arial" panose="020B0604020202020204" pitchFamily="34" charset="0"/>
                <a:ea typeface="Times New Roman" panose="02020603050405020304" pitchFamily="18" charset="0"/>
              </a:rPr>
              <a:t>Pero al que obra, no se le cuenta el salario como gracia, sino como deuda; </a:t>
            </a:r>
            <a:r>
              <a:rPr lang="es-ES" sz="2000" b="1" dirty="0">
                <a:effectLst/>
                <a:latin typeface="Arial" panose="020B0604020202020204" pitchFamily="34" charset="0"/>
                <a:ea typeface="Times New Roman" panose="02020603050405020304" pitchFamily="18" charset="0"/>
              </a:rPr>
              <a:t>5</a:t>
            </a:r>
            <a:r>
              <a:rPr lang="es-ES" sz="2000" i="1" dirty="0">
                <a:effectLst/>
                <a:latin typeface="Arial" panose="020B0604020202020204" pitchFamily="34" charset="0"/>
                <a:ea typeface="Times New Roman" panose="02020603050405020304" pitchFamily="18" charset="0"/>
              </a:rPr>
              <a:t> </a:t>
            </a:r>
            <a:r>
              <a:rPr lang="es-ES" sz="2000" b="1" i="1" u="sng" dirty="0">
                <a:effectLst/>
                <a:highlight>
                  <a:srgbClr val="FFFF00"/>
                </a:highlight>
                <a:latin typeface="Arial" panose="020B0604020202020204" pitchFamily="34" charset="0"/>
                <a:ea typeface="Times New Roman" panose="02020603050405020304" pitchFamily="18" charset="0"/>
              </a:rPr>
              <a:t>mas al que no obra, sino cree en aquel que justifica al impío, su fe le es contada por justicia</a:t>
            </a:r>
            <a:r>
              <a:rPr lang="es-ES" sz="2000" i="1" dirty="0">
                <a:effectLst/>
                <a:latin typeface="Arial" panose="020B0604020202020204" pitchFamily="34" charset="0"/>
                <a:ea typeface="Times New Roman" panose="02020603050405020304" pitchFamily="18" charset="0"/>
              </a:rPr>
              <a:t>.</a:t>
            </a:r>
            <a:r>
              <a:rPr lang="es-ES" sz="2000" dirty="0">
                <a:effectLst/>
                <a:latin typeface="Arial" panose="020B0604020202020204" pitchFamily="34" charset="0"/>
                <a:ea typeface="Times New Roman" panose="02020603050405020304" pitchFamily="18" charset="0"/>
              </a:rPr>
              <a:t> </a:t>
            </a:r>
          </a:p>
          <a:p>
            <a:pPr marL="0" indent="0">
              <a:buNone/>
            </a:pPr>
            <a:r>
              <a:rPr lang="es-ES" sz="2000" b="1" dirty="0" err="1">
                <a:solidFill>
                  <a:srgbClr val="000000"/>
                </a:solidFill>
                <a:effectLst/>
                <a:latin typeface="Arial" panose="020B0604020202020204" pitchFamily="34" charset="0"/>
                <a:ea typeface="Times New Roman" panose="02020603050405020304" pitchFamily="18" charset="0"/>
              </a:rPr>
              <a:t>Ef</a:t>
            </a:r>
            <a:r>
              <a:rPr lang="es-ES" sz="2000" b="1" dirty="0">
                <a:solidFill>
                  <a:srgbClr val="000000"/>
                </a:solidFill>
                <a:effectLst/>
                <a:latin typeface="Arial" panose="020B0604020202020204" pitchFamily="34" charset="0"/>
                <a:ea typeface="Times New Roman" panose="02020603050405020304" pitchFamily="18" charset="0"/>
              </a:rPr>
              <a:t> 2:8</a:t>
            </a:r>
            <a:r>
              <a:rPr lang="es-ES" sz="2000" i="1" dirty="0">
                <a:solidFill>
                  <a:srgbClr val="000000"/>
                </a:solidFill>
                <a:effectLst/>
                <a:latin typeface="Arial" panose="020B0604020202020204" pitchFamily="34" charset="0"/>
                <a:ea typeface="Times New Roman" panose="02020603050405020304" pitchFamily="18" charset="0"/>
              </a:rPr>
              <a:t> Porque </a:t>
            </a:r>
            <a:r>
              <a:rPr lang="es-ES" sz="2000" b="1" i="1" u="sng" dirty="0">
                <a:solidFill>
                  <a:srgbClr val="FF0000"/>
                </a:solidFill>
                <a:effectLst/>
                <a:highlight>
                  <a:srgbClr val="FFFF00"/>
                </a:highlight>
                <a:latin typeface="Arial" panose="020B0604020202020204" pitchFamily="34" charset="0"/>
                <a:ea typeface="Times New Roman" panose="02020603050405020304" pitchFamily="18" charset="0"/>
              </a:rPr>
              <a:t>por gracia sois salvos por medio de la fe; y esto no de vosotros, pues es don de Dios</a:t>
            </a:r>
            <a:r>
              <a:rPr lang="es-ES" sz="2000" i="1" dirty="0">
                <a:solidFill>
                  <a:srgbClr val="000000"/>
                </a:solidFill>
                <a:effectLst/>
                <a:latin typeface="Arial" panose="020B0604020202020204" pitchFamily="34" charset="0"/>
                <a:ea typeface="Times New Roman" panose="02020603050405020304" pitchFamily="18" charset="0"/>
              </a:rPr>
              <a:t>; </a:t>
            </a:r>
            <a:r>
              <a:rPr lang="es-ES" sz="2000" b="1" dirty="0">
                <a:solidFill>
                  <a:srgbClr val="000000"/>
                </a:solidFill>
                <a:effectLst/>
                <a:latin typeface="Arial" panose="020B0604020202020204" pitchFamily="34" charset="0"/>
                <a:ea typeface="Times New Roman" panose="02020603050405020304" pitchFamily="18" charset="0"/>
              </a:rPr>
              <a:t>9</a:t>
            </a:r>
            <a:r>
              <a:rPr lang="es-ES" sz="2000" b="1" i="1" dirty="0">
                <a:solidFill>
                  <a:srgbClr val="FF0000"/>
                </a:solidFill>
                <a:effectLst/>
                <a:highlight>
                  <a:srgbClr val="FFFF00"/>
                </a:highlight>
                <a:latin typeface="Arial" panose="020B0604020202020204" pitchFamily="34" charset="0"/>
                <a:ea typeface="Times New Roman" panose="02020603050405020304" pitchFamily="18" charset="0"/>
              </a:rPr>
              <a:t> </a:t>
            </a:r>
            <a:r>
              <a:rPr lang="es-ES" sz="2000" b="1" i="1" u="sng" dirty="0">
                <a:solidFill>
                  <a:srgbClr val="FF0000"/>
                </a:solidFill>
                <a:effectLst/>
                <a:highlight>
                  <a:srgbClr val="FFFF00"/>
                </a:highlight>
                <a:latin typeface="Arial" panose="020B0604020202020204" pitchFamily="34" charset="0"/>
                <a:ea typeface="Times New Roman" panose="02020603050405020304" pitchFamily="18" charset="0"/>
              </a:rPr>
              <a:t>no por obras, para que nadie se gloríe</a:t>
            </a:r>
            <a:r>
              <a:rPr lang="es-ES" sz="2000" i="1" dirty="0">
                <a:solidFill>
                  <a:srgbClr val="000000"/>
                </a:solidFill>
                <a:effectLst/>
                <a:latin typeface="Arial" panose="020B0604020202020204" pitchFamily="34" charset="0"/>
                <a:ea typeface="Times New Roman" panose="02020603050405020304" pitchFamily="18" charset="0"/>
              </a:rPr>
              <a:t>.  </a:t>
            </a:r>
            <a:endParaRPr lang="es-MX" sz="2000" dirty="0">
              <a:effectLst/>
              <a:latin typeface="Times New Roman" panose="02020603050405020304" pitchFamily="18" charset="0"/>
              <a:ea typeface="Times New Roman" panose="02020603050405020304" pitchFamily="18" charset="0"/>
            </a:endParaRPr>
          </a:p>
          <a:p>
            <a:pPr marL="0" indent="0">
              <a:buNone/>
            </a:pPr>
            <a:endParaRPr lang="es-MX" sz="2200" dirty="0"/>
          </a:p>
        </p:txBody>
      </p:sp>
      <p:pic>
        <p:nvPicPr>
          <p:cNvPr id="5" name="Imagen 4" descr="Imagen que contiene interior, puesto, edificio, perro&#10;&#10;Descripción generada automáticamente">
            <a:extLst>
              <a:ext uri="{FF2B5EF4-FFF2-40B4-BE49-F238E27FC236}">
                <a16:creationId xmlns:a16="http://schemas.microsoft.com/office/drawing/2014/main" id="{834BC452-14F0-4361-8375-A5394209D535}"/>
              </a:ext>
            </a:extLst>
          </p:cNvPr>
          <p:cNvPicPr>
            <a:picLocks noChangeAspect="1"/>
          </p:cNvPicPr>
          <p:nvPr/>
        </p:nvPicPr>
        <p:blipFill rotWithShape="1">
          <a:blip r:embed="rId3">
            <a:extLst>
              <a:ext uri="{28A0092B-C50C-407E-A947-70E740481C1C}">
                <a14:useLocalDpi xmlns:a14="http://schemas.microsoft.com/office/drawing/2010/main" val="0"/>
              </a:ext>
            </a:extLst>
          </a:blip>
          <a:srcRect l="16306" r="8466"/>
          <a:stretch/>
        </p:blipFill>
        <p:spPr>
          <a:xfrm>
            <a:off x="5311702" y="10"/>
            <a:ext cx="6878775" cy="6857990"/>
          </a:xfrm>
          <a:custGeom>
            <a:avLst/>
            <a:gdLst/>
            <a:ahLst/>
            <a:cxnLst/>
            <a:rect l="l" t="t" r="r" b="b"/>
            <a:pathLst>
              <a:path w="6878775" h="6858000">
                <a:moveTo>
                  <a:pt x="1102973" y="0"/>
                </a:moveTo>
                <a:lnTo>
                  <a:pt x="1160688" y="0"/>
                </a:lnTo>
                <a:lnTo>
                  <a:pt x="983189" y="331786"/>
                </a:lnTo>
                <a:cubicBezTo>
                  <a:pt x="914866" y="469145"/>
                  <a:pt x="850355" y="608712"/>
                  <a:pt x="789261" y="750263"/>
                </a:cubicBezTo>
                <a:cubicBezTo>
                  <a:pt x="774307" y="784928"/>
                  <a:pt x="759992" y="819849"/>
                  <a:pt x="745295" y="854514"/>
                </a:cubicBezTo>
                <a:cubicBezTo>
                  <a:pt x="756682" y="845393"/>
                  <a:pt x="765489" y="833492"/>
                  <a:pt x="770857" y="819975"/>
                </a:cubicBezTo>
                <a:cubicBezTo>
                  <a:pt x="879943" y="589569"/>
                  <a:pt x="999605" y="365513"/>
                  <a:pt x="1131329" y="148742"/>
                </a:cubicBezTo>
                <a:lnTo>
                  <a:pt x="1227589" y="0"/>
                </a:lnTo>
                <a:lnTo>
                  <a:pt x="6878775" y="0"/>
                </a:lnTo>
                <a:lnTo>
                  <a:pt x="6878775" y="6858000"/>
                </a:lnTo>
                <a:lnTo>
                  <a:pt x="713521" y="6858000"/>
                </a:lnTo>
                <a:lnTo>
                  <a:pt x="625642" y="6670527"/>
                </a:lnTo>
                <a:cubicBezTo>
                  <a:pt x="507232" y="6398531"/>
                  <a:pt x="403083" y="6118381"/>
                  <a:pt x="312785" y="5830359"/>
                </a:cubicBezTo>
                <a:cubicBezTo>
                  <a:pt x="278149" y="5719759"/>
                  <a:pt x="248879" y="5607635"/>
                  <a:pt x="212198" y="5480401"/>
                </a:cubicBezTo>
                <a:cubicBezTo>
                  <a:pt x="212208" y="5491601"/>
                  <a:pt x="212803" y="5502788"/>
                  <a:pt x="213988" y="5513923"/>
                </a:cubicBezTo>
                <a:cubicBezTo>
                  <a:pt x="264089" y="5723695"/>
                  <a:pt x="307290" y="5935370"/>
                  <a:pt x="365826" y="6142729"/>
                </a:cubicBezTo>
                <a:cubicBezTo>
                  <a:pt x="433152" y="6380817"/>
                  <a:pt x="510068" y="6614016"/>
                  <a:pt x="597975" y="6841549"/>
                </a:cubicBezTo>
                <a:lnTo>
                  <a:pt x="604824" y="6858000"/>
                </a:lnTo>
                <a:lnTo>
                  <a:pt x="552056" y="6858000"/>
                </a:lnTo>
                <a:lnTo>
                  <a:pt x="539576" y="6828295"/>
                </a:lnTo>
                <a:cubicBezTo>
                  <a:pt x="380597" y="6414594"/>
                  <a:pt x="260223" y="5988893"/>
                  <a:pt x="171555" y="5552906"/>
                </a:cubicBezTo>
                <a:cubicBezTo>
                  <a:pt x="91163" y="5157998"/>
                  <a:pt x="43746" y="4758899"/>
                  <a:pt x="12305" y="4357388"/>
                </a:cubicBezTo>
                <a:cubicBezTo>
                  <a:pt x="-14281" y="4013908"/>
                  <a:pt x="4507" y="3672965"/>
                  <a:pt x="46684" y="3331516"/>
                </a:cubicBezTo>
                <a:cubicBezTo>
                  <a:pt x="127203" y="2664286"/>
                  <a:pt x="277819" y="2007265"/>
                  <a:pt x="496065" y="1371196"/>
                </a:cubicBezTo>
                <a:cubicBezTo>
                  <a:pt x="636273" y="966066"/>
                  <a:pt x="800445" y="573253"/>
                  <a:pt x="995723" y="196614"/>
                </a:cubicBezTo>
                <a:close/>
              </a:path>
            </a:pathLst>
          </a:custGeom>
        </p:spPr>
      </p:pic>
    </p:spTree>
    <p:extLst>
      <p:ext uri="{BB962C8B-B14F-4D97-AF65-F5344CB8AC3E}">
        <p14:creationId xmlns:p14="http://schemas.microsoft.com/office/powerpoint/2010/main" val="1452561351"/>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 name="Rectangle 9">
            <a:extLst>
              <a:ext uri="{FF2B5EF4-FFF2-40B4-BE49-F238E27FC236}">
                <a16:creationId xmlns:a16="http://schemas.microsoft.com/office/drawing/2014/main" id="{325166D1-1B21-4128-AC42-61745528E4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928A98BB-6765-43CC-9D39-8CF1C19F77BD}"/>
              </a:ext>
            </a:extLst>
          </p:cNvPr>
          <p:cNvSpPr>
            <a:spLocks noGrp="1"/>
          </p:cNvSpPr>
          <p:nvPr>
            <p:ph type="title"/>
          </p:nvPr>
        </p:nvSpPr>
        <p:spPr>
          <a:xfrm>
            <a:off x="6981825" y="1641752"/>
            <a:ext cx="4391024" cy="1323439"/>
          </a:xfrm>
        </p:spPr>
        <p:txBody>
          <a:bodyPr anchor="t">
            <a:normAutofit/>
          </a:bodyPr>
          <a:lstStyle/>
          <a:p>
            <a:r>
              <a:rPr lang="es-MX" sz="4000">
                <a:solidFill>
                  <a:schemeClr val="bg1"/>
                </a:solidFill>
              </a:rPr>
              <a:t>Sed Santo como Dios es Santo</a:t>
            </a:r>
          </a:p>
        </p:txBody>
      </p:sp>
      <p:pic>
        <p:nvPicPr>
          <p:cNvPr id="5" name="Imagen 4" descr="Mesa de madera&#10;&#10;Descripción generada automáticamente con confianza baja">
            <a:extLst>
              <a:ext uri="{FF2B5EF4-FFF2-40B4-BE49-F238E27FC236}">
                <a16:creationId xmlns:a16="http://schemas.microsoft.com/office/drawing/2014/main" id="{BFA97C33-A108-452B-9B3F-44C6C6AFC97E}"/>
              </a:ext>
            </a:extLst>
          </p:cNvPr>
          <p:cNvPicPr>
            <a:picLocks noChangeAspect="1"/>
          </p:cNvPicPr>
          <p:nvPr/>
        </p:nvPicPr>
        <p:blipFill rotWithShape="1">
          <a:blip r:embed="rId3">
            <a:extLst>
              <a:ext uri="{28A0092B-C50C-407E-A947-70E740481C1C}">
                <a14:useLocalDpi xmlns:a14="http://schemas.microsoft.com/office/drawing/2010/main" val="0"/>
              </a:ext>
            </a:extLst>
          </a:blip>
          <a:srcRect l="18904" r="19297" b="-1"/>
          <a:stretch/>
        </p:blipFill>
        <p:spPr>
          <a:xfrm>
            <a:off x="20" y="2"/>
            <a:ext cx="6186992" cy="6857998"/>
          </a:xfrm>
          <a:custGeom>
            <a:avLst/>
            <a:gdLst/>
            <a:ahLst/>
            <a:cxnLst/>
            <a:rect l="l" t="t" r="r" b="b"/>
            <a:pathLst>
              <a:path w="6187012" h="6857998">
                <a:moveTo>
                  <a:pt x="5434855" y="6118149"/>
                </a:moveTo>
                <a:cubicBezTo>
                  <a:pt x="5441404" y="6124102"/>
                  <a:pt x="5449025" y="6129341"/>
                  <a:pt x="5456075" y="6133723"/>
                </a:cubicBezTo>
                <a:cubicBezTo>
                  <a:pt x="5463218" y="6138152"/>
                  <a:pt x="5468564" y="6143474"/>
                  <a:pt x="5472234" y="6149380"/>
                </a:cubicBezTo>
                <a:lnTo>
                  <a:pt x="5477710" y="6166562"/>
                </a:lnTo>
                <a:lnTo>
                  <a:pt x="5472234" y="6149379"/>
                </a:lnTo>
                <a:cubicBezTo>
                  <a:pt x="5468564" y="6143474"/>
                  <a:pt x="5463218" y="6138152"/>
                  <a:pt x="5456075" y="6133722"/>
                </a:cubicBezTo>
                <a:cubicBezTo>
                  <a:pt x="5449025" y="6129341"/>
                  <a:pt x="5441404" y="6124102"/>
                  <a:pt x="5434855" y="6118149"/>
                </a:cubicBezTo>
                <a:close/>
                <a:moveTo>
                  <a:pt x="5343013" y="4941372"/>
                </a:moveTo>
                <a:lnTo>
                  <a:pt x="5346342" y="4950869"/>
                </a:lnTo>
                <a:lnTo>
                  <a:pt x="5356027" y="4991382"/>
                </a:lnTo>
                <a:lnTo>
                  <a:pt x="5346342" y="4950868"/>
                </a:lnTo>
                <a:close/>
                <a:moveTo>
                  <a:pt x="5346951" y="4749807"/>
                </a:moveTo>
                <a:cubicBezTo>
                  <a:pt x="5334815" y="4762826"/>
                  <a:pt x="5333958" y="4781365"/>
                  <a:pt x="5332244" y="4799797"/>
                </a:cubicBezTo>
                <a:cubicBezTo>
                  <a:pt x="5333958" y="4781365"/>
                  <a:pt x="5334815" y="4762827"/>
                  <a:pt x="5346951" y="4749807"/>
                </a:cubicBezTo>
                <a:close/>
                <a:moveTo>
                  <a:pt x="5364750" y="4543185"/>
                </a:moveTo>
                <a:cubicBezTo>
                  <a:pt x="5365727" y="4548281"/>
                  <a:pt x="5367775" y="4553662"/>
                  <a:pt x="5370156" y="4557092"/>
                </a:cubicBezTo>
                <a:cubicBezTo>
                  <a:pt x="5381776" y="4573618"/>
                  <a:pt x="5390563" y="4588275"/>
                  <a:pt x="5396519" y="4602021"/>
                </a:cubicBezTo>
                <a:cubicBezTo>
                  <a:pt x="5390563" y="4588275"/>
                  <a:pt x="5381776" y="4573618"/>
                  <a:pt x="5370156" y="4557091"/>
                </a:cubicBezTo>
                <a:close/>
                <a:moveTo>
                  <a:pt x="5830968" y="2819253"/>
                </a:moveTo>
                <a:lnTo>
                  <a:pt x="5842611" y="2827484"/>
                </a:lnTo>
                <a:lnTo>
                  <a:pt x="5842613" y="2827486"/>
                </a:lnTo>
                <a:lnTo>
                  <a:pt x="5871116" y="2861156"/>
                </a:lnTo>
                <a:lnTo>
                  <a:pt x="5861462" y="2842392"/>
                </a:lnTo>
                <a:lnTo>
                  <a:pt x="5842613" y="2827486"/>
                </a:lnTo>
                <a:lnTo>
                  <a:pt x="5842611" y="2827483"/>
                </a:lnTo>
                <a:close/>
                <a:moveTo>
                  <a:pt x="5761313" y="1974015"/>
                </a:moveTo>
                <a:lnTo>
                  <a:pt x="5754799" y="1999763"/>
                </a:lnTo>
                <a:cubicBezTo>
                  <a:pt x="5750990" y="2008056"/>
                  <a:pt x="5745310" y="2016020"/>
                  <a:pt x="5737071" y="2023547"/>
                </a:cubicBezTo>
                <a:cubicBezTo>
                  <a:pt x="5753550" y="2008497"/>
                  <a:pt x="5759789" y="1991685"/>
                  <a:pt x="5761313" y="1974015"/>
                </a:cubicBezTo>
                <a:close/>
                <a:moveTo>
                  <a:pt x="5744119" y="1768838"/>
                </a:moveTo>
                <a:cubicBezTo>
                  <a:pt x="5739738" y="1774411"/>
                  <a:pt x="5736975" y="1779948"/>
                  <a:pt x="5735518" y="1785412"/>
                </a:cubicBezTo>
                <a:lnTo>
                  <a:pt x="5734738" y="1801558"/>
                </a:lnTo>
                <a:cubicBezTo>
                  <a:pt x="5733070" y="1790986"/>
                  <a:pt x="5735356" y="1779981"/>
                  <a:pt x="5744119" y="1768838"/>
                </a:cubicBezTo>
                <a:close/>
                <a:moveTo>
                  <a:pt x="5853708" y="520953"/>
                </a:moveTo>
                <a:lnTo>
                  <a:pt x="5846981" y="549926"/>
                </a:lnTo>
                <a:lnTo>
                  <a:pt x="5840726" y="566616"/>
                </a:lnTo>
                <a:lnTo>
                  <a:pt x="5834776" y="581804"/>
                </a:lnTo>
                <a:lnTo>
                  <a:pt x="5834358" y="583595"/>
                </a:lnTo>
                <a:lnTo>
                  <a:pt x="5832183" y="589388"/>
                </a:lnTo>
                <a:cubicBezTo>
                  <a:pt x="5829783" y="597005"/>
                  <a:pt x="5828025" y="604728"/>
                  <a:pt x="5827560" y="612658"/>
                </a:cubicBezTo>
                <a:lnTo>
                  <a:pt x="5834358" y="583595"/>
                </a:lnTo>
                <a:lnTo>
                  <a:pt x="5840674" y="566754"/>
                </a:lnTo>
                <a:lnTo>
                  <a:pt x="5840726" y="566616"/>
                </a:lnTo>
                <a:lnTo>
                  <a:pt x="5846564" y="551717"/>
                </a:lnTo>
                <a:lnTo>
                  <a:pt x="5846981" y="549926"/>
                </a:lnTo>
                <a:lnTo>
                  <a:pt x="5849145" y="544146"/>
                </a:lnTo>
                <a:cubicBezTo>
                  <a:pt x="5851532" y="536547"/>
                  <a:pt x="5853271" y="528850"/>
                  <a:pt x="5853708" y="520953"/>
                </a:cubicBezTo>
                <a:close/>
                <a:moveTo>
                  <a:pt x="5802605" y="268794"/>
                </a:moveTo>
                <a:cubicBezTo>
                  <a:pt x="5800080" y="279176"/>
                  <a:pt x="5798377" y="289296"/>
                  <a:pt x="5797729" y="299164"/>
                </a:cubicBezTo>
                <a:cubicBezTo>
                  <a:pt x="5797080" y="309031"/>
                  <a:pt x="5797485" y="318646"/>
                  <a:pt x="5799176" y="328017"/>
                </a:cubicBezTo>
                <a:close/>
                <a:moveTo>
                  <a:pt x="0" y="0"/>
                </a:moveTo>
                <a:lnTo>
                  <a:pt x="6120021" y="0"/>
                </a:lnTo>
                <a:lnTo>
                  <a:pt x="6115806" y="24480"/>
                </a:lnTo>
                <a:cubicBezTo>
                  <a:pt x="6113321" y="32636"/>
                  <a:pt x="6109559" y="40471"/>
                  <a:pt x="6103795" y="47806"/>
                </a:cubicBezTo>
                <a:cubicBezTo>
                  <a:pt x="6088935" y="66857"/>
                  <a:pt x="6092364" y="85336"/>
                  <a:pt x="6094651" y="105718"/>
                </a:cubicBezTo>
                <a:cubicBezTo>
                  <a:pt x="6096365" y="121150"/>
                  <a:pt x="6095794" y="136963"/>
                  <a:pt x="6095986" y="152584"/>
                </a:cubicBezTo>
                <a:cubicBezTo>
                  <a:pt x="6096555" y="180017"/>
                  <a:pt x="6096746" y="207450"/>
                  <a:pt x="6097699" y="234883"/>
                </a:cubicBezTo>
                <a:cubicBezTo>
                  <a:pt x="6098079" y="243648"/>
                  <a:pt x="6102844" y="252600"/>
                  <a:pt x="6102082" y="261173"/>
                </a:cubicBezTo>
                <a:cubicBezTo>
                  <a:pt x="6098461" y="300800"/>
                  <a:pt x="6092746" y="340425"/>
                  <a:pt x="6089507" y="380050"/>
                </a:cubicBezTo>
                <a:cubicBezTo>
                  <a:pt x="6087603" y="402529"/>
                  <a:pt x="6091220" y="425581"/>
                  <a:pt x="6088555" y="447870"/>
                </a:cubicBezTo>
                <a:cubicBezTo>
                  <a:pt x="6085507" y="473587"/>
                  <a:pt x="6077697" y="498733"/>
                  <a:pt x="6072932" y="524262"/>
                </a:cubicBezTo>
                <a:cubicBezTo>
                  <a:pt x="6071600" y="531310"/>
                  <a:pt x="6073315" y="539121"/>
                  <a:pt x="6073694" y="546552"/>
                </a:cubicBezTo>
                <a:cubicBezTo>
                  <a:pt x="6074076" y="554933"/>
                  <a:pt x="6074838" y="563125"/>
                  <a:pt x="6075029" y="571508"/>
                </a:cubicBezTo>
                <a:cubicBezTo>
                  <a:pt x="6075411" y="597037"/>
                  <a:pt x="6074838" y="622564"/>
                  <a:pt x="6076173" y="648092"/>
                </a:cubicBezTo>
                <a:cubicBezTo>
                  <a:pt x="6076934" y="663713"/>
                  <a:pt x="6084744" y="680096"/>
                  <a:pt x="6081886" y="694576"/>
                </a:cubicBezTo>
                <a:cubicBezTo>
                  <a:pt x="6076363" y="724104"/>
                  <a:pt x="6088745" y="753633"/>
                  <a:pt x="6078459" y="783158"/>
                </a:cubicBezTo>
                <a:cubicBezTo>
                  <a:pt x="6075411" y="792306"/>
                  <a:pt x="6083031" y="804877"/>
                  <a:pt x="6083411" y="815929"/>
                </a:cubicBezTo>
                <a:cubicBezTo>
                  <a:pt x="6084363" y="843552"/>
                  <a:pt x="6084173" y="871173"/>
                  <a:pt x="6083983" y="898797"/>
                </a:cubicBezTo>
                <a:cubicBezTo>
                  <a:pt x="6083793" y="923562"/>
                  <a:pt x="6086459" y="949281"/>
                  <a:pt x="6081125" y="973095"/>
                </a:cubicBezTo>
                <a:cubicBezTo>
                  <a:pt x="6075411" y="998052"/>
                  <a:pt x="6076173" y="1020529"/>
                  <a:pt x="6082649" y="1044725"/>
                </a:cubicBezTo>
                <a:cubicBezTo>
                  <a:pt x="6087031" y="1061298"/>
                  <a:pt x="6087603" y="1078826"/>
                  <a:pt x="6088935" y="1095972"/>
                </a:cubicBezTo>
                <a:cubicBezTo>
                  <a:pt x="6090459" y="1114449"/>
                  <a:pt x="6086459" y="1134834"/>
                  <a:pt x="6092746" y="1151600"/>
                </a:cubicBezTo>
                <a:cubicBezTo>
                  <a:pt x="6111415" y="1201512"/>
                  <a:pt x="6115415" y="1252757"/>
                  <a:pt x="6115415" y="1304955"/>
                </a:cubicBezTo>
                <a:cubicBezTo>
                  <a:pt x="6115415" y="1314483"/>
                  <a:pt x="6112750" y="1324198"/>
                  <a:pt x="6109892" y="1333341"/>
                </a:cubicBezTo>
                <a:cubicBezTo>
                  <a:pt x="6092746" y="1386684"/>
                  <a:pt x="6094269" y="1440216"/>
                  <a:pt x="6104748" y="1494509"/>
                </a:cubicBezTo>
                <a:cubicBezTo>
                  <a:pt x="6107034" y="1505751"/>
                  <a:pt x="6107415" y="1518324"/>
                  <a:pt x="6105130" y="1529563"/>
                </a:cubicBezTo>
                <a:cubicBezTo>
                  <a:pt x="6098461" y="1561189"/>
                  <a:pt x="6087411" y="1591859"/>
                  <a:pt x="6082649" y="1623675"/>
                </a:cubicBezTo>
                <a:cubicBezTo>
                  <a:pt x="6074838" y="1676253"/>
                  <a:pt x="6101126" y="1721785"/>
                  <a:pt x="6118274" y="1768838"/>
                </a:cubicBezTo>
                <a:cubicBezTo>
                  <a:pt x="6134467" y="1813610"/>
                  <a:pt x="6171044" y="1851709"/>
                  <a:pt x="6162851" y="1904673"/>
                </a:cubicBezTo>
                <a:cubicBezTo>
                  <a:pt x="6162090" y="1910004"/>
                  <a:pt x="6167233" y="1915912"/>
                  <a:pt x="6168567" y="1921817"/>
                </a:cubicBezTo>
                <a:cubicBezTo>
                  <a:pt x="6172188" y="1938009"/>
                  <a:pt x="6176566" y="1954202"/>
                  <a:pt x="6178283" y="1970586"/>
                </a:cubicBezTo>
                <a:cubicBezTo>
                  <a:pt x="6180570" y="1990589"/>
                  <a:pt x="6179809" y="2010974"/>
                  <a:pt x="6181713" y="2030977"/>
                </a:cubicBezTo>
                <a:cubicBezTo>
                  <a:pt x="6182856" y="2043835"/>
                  <a:pt x="6184951" y="2056600"/>
                  <a:pt x="6186761" y="2069340"/>
                </a:cubicBezTo>
                <a:lnTo>
                  <a:pt x="6187012" y="2072225"/>
                </a:lnTo>
                <a:lnTo>
                  <a:pt x="6187012" y="2131532"/>
                </a:lnTo>
                <a:lnTo>
                  <a:pt x="6186141" y="2138304"/>
                </a:lnTo>
                <a:cubicBezTo>
                  <a:pt x="6183950" y="2148519"/>
                  <a:pt x="6181332" y="2158712"/>
                  <a:pt x="6179617" y="2168903"/>
                </a:cubicBezTo>
                <a:cubicBezTo>
                  <a:pt x="6174854" y="2197670"/>
                  <a:pt x="6176188" y="2229296"/>
                  <a:pt x="6163995" y="2254633"/>
                </a:cubicBezTo>
                <a:cubicBezTo>
                  <a:pt x="6151041" y="2281683"/>
                  <a:pt x="6145135" y="2307402"/>
                  <a:pt x="6149135" y="2335405"/>
                </a:cubicBezTo>
                <a:cubicBezTo>
                  <a:pt x="6150469" y="2344741"/>
                  <a:pt x="6158471" y="2356744"/>
                  <a:pt x="6166661" y="2360933"/>
                </a:cubicBezTo>
                <a:cubicBezTo>
                  <a:pt x="6184950" y="2370270"/>
                  <a:pt x="6188190" y="2383032"/>
                  <a:pt x="6181902" y="2400369"/>
                </a:cubicBezTo>
                <a:cubicBezTo>
                  <a:pt x="6176566" y="2415420"/>
                  <a:pt x="6173901" y="2433897"/>
                  <a:pt x="6163613" y="2444184"/>
                </a:cubicBezTo>
                <a:cubicBezTo>
                  <a:pt x="6134467" y="2473333"/>
                  <a:pt x="6133515" y="2510483"/>
                  <a:pt x="6125705" y="2546678"/>
                </a:cubicBezTo>
                <a:cubicBezTo>
                  <a:pt x="6120940" y="2568774"/>
                  <a:pt x="6120750" y="2589352"/>
                  <a:pt x="6123988" y="2611450"/>
                </a:cubicBezTo>
                <a:cubicBezTo>
                  <a:pt x="6131227" y="2659455"/>
                  <a:pt x="6120940" y="2706131"/>
                  <a:pt x="6107796" y="2752235"/>
                </a:cubicBezTo>
                <a:cubicBezTo>
                  <a:pt x="6099034" y="2782716"/>
                  <a:pt x="6093699" y="2813958"/>
                  <a:pt x="6084744" y="2844248"/>
                </a:cubicBezTo>
                <a:cubicBezTo>
                  <a:pt x="6077886" y="2866918"/>
                  <a:pt x="6069694" y="2889587"/>
                  <a:pt x="6058646" y="2910353"/>
                </a:cubicBezTo>
                <a:cubicBezTo>
                  <a:pt x="6042452" y="2940455"/>
                  <a:pt x="6018067" y="2966742"/>
                  <a:pt x="6024544" y="3005035"/>
                </a:cubicBezTo>
                <a:cubicBezTo>
                  <a:pt x="6030260" y="3038756"/>
                  <a:pt x="6018259" y="3069235"/>
                  <a:pt x="6006828" y="3100099"/>
                </a:cubicBezTo>
                <a:cubicBezTo>
                  <a:pt x="5998446" y="3122770"/>
                  <a:pt x="5989871" y="3145436"/>
                  <a:pt x="5984537" y="3168870"/>
                </a:cubicBezTo>
                <a:cubicBezTo>
                  <a:pt x="5978251" y="3196686"/>
                  <a:pt x="5980920" y="3228119"/>
                  <a:pt x="5969297" y="3252885"/>
                </a:cubicBezTo>
                <a:cubicBezTo>
                  <a:pt x="5957105" y="3278795"/>
                  <a:pt x="5965297" y="3300319"/>
                  <a:pt x="5968726" y="3323372"/>
                </a:cubicBezTo>
                <a:cubicBezTo>
                  <a:pt x="5974061" y="3360139"/>
                  <a:pt x="5983967" y="3396719"/>
                  <a:pt x="5971395" y="3433866"/>
                </a:cubicBezTo>
                <a:cubicBezTo>
                  <a:pt x="5956153" y="3479015"/>
                  <a:pt x="5939769" y="3523785"/>
                  <a:pt x="5925292" y="3569124"/>
                </a:cubicBezTo>
                <a:cubicBezTo>
                  <a:pt x="5919765" y="3586653"/>
                  <a:pt x="5917479" y="3605509"/>
                  <a:pt x="5915003" y="3623799"/>
                </a:cubicBezTo>
                <a:cubicBezTo>
                  <a:pt x="5912906" y="3641134"/>
                  <a:pt x="5918242" y="3661899"/>
                  <a:pt x="5910241" y="3675238"/>
                </a:cubicBezTo>
                <a:cubicBezTo>
                  <a:pt x="5889667" y="3709529"/>
                  <a:pt x="5879569" y="3744770"/>
                  <a:pt x="5879569" y="3784397"/>
                </a:cubicBezTo>
                <a:cubicBezTo>
                  <a:pt x="5879569" y="3799258"/>
                  <a:pt x="5870996" y="3813737"/>
                  <a:pt x="5869471" y="3828785"/>
                </a:cubicBezTo>
                <a:cubicBezTo>
                  <a:pt x="5867567" y="3849362"/>
                  <a:pt x="5862423" y="3872985"/>
                  <a:pt x="5869664" y="3890891"/>
                </a:cubicBezTo>
                <a:cubicBezTo>
                  <a:pt x="5886809" y="3932993"/>
                  <a:pt x="5872519" y="3967091"/>
                  <a:pt x="5855566" y="4003861"/>
                </a:cubicBezTo>
                <a:cubicBezTo>
                  <a:pt x="5838801" y="4040058"/>
                  <a:pt x="5825466" y="4078159"/>
                  <a:pt x="5814416" y="4116641"/>
                </a:cubicBezTo>
                <a:cubicBezTo>
                  <a:pt x="5810415" y="4131119"/>
                  <a:pt x="5817085" y="4148453"/>
                  <a:pt x="5818417" y="4164458"/>
                </a:cubicBezTo>
                <a:cubicBezTo>
                  <a:pt x="5818798" y="4170174"/>
                  <a:pt x="5819370" y="4176461"/>
                  <a:pt x="5817466" y="4181603"/>
                </a:cubicBezTo>
                <a:cubicBezTo>
                  <a:pt x="5799176" y="4231324"/>
                  <a:pt x="5785269" y="4281810"/>
                  <a:pt x="5794794" y="4335722"/>
                </a:cubicBezTo>
                <a:cubicBezTo>
                  <a:pt x="5795747" y="4340674"/>
                  <a:pt x="5793650" y="4346201"/>
                  <a:pt x="5792317" y="4351154"/>
                </a:cubicBezTo>
                <a:cubicBezTo>
                  <a:pt x="5785461" y="4375349"/>
                  <a:pt x="5774601" y="4398972"/>
                  <a:pt x="5772124" y="4423545"/>
                </a:cubicBezTo>
                <a:cubicBezTo>
                  <a:pt x="5766028" y="4484127"/>
                  <a:pt x="5763550" y="4545086"/>
                  <a:pt x="5759550" y="4606053"/>
                </a:cubicBezTo>
                <a:cubicBezTo>
                  <a:pt x="5759361" y="4609863"/>
                  <a:pt x="5759361" y="4613864"/>
                  <a:pt x="5758027" y="4617291"/>
                </a:cubicBezTo>
                <a:cubicBezTo>
                  <a:pt x="5749834" y="4639772"/>
                  <a:pt x="5752502" y="4659393"/>
                  <a:pt x="5768123" y="4678445"/>
                </a:cubicBezTo>
                <a:cubicBezTo>
                  <a:pt x="5774982" y="4686828"/>
                  <a:pt x="5778601" y="4698258"/>
                  <a:pt x="5782412" y="4708734"/>
                </a:cubicBezTo>
                <a:cubicBezTo>
                  <a:pt x="5788127" y="4724167"/>
                  <a:pt x="5793650" y="4739978"/>
                  <a:pt x="5797271" y="4755980"/>
                </a:cubicBezTo>
                <a:cubicBezTo>
                  <a:pt x="5800700" y="4771793"/>
                  <a:pt x="5805462" y="4788747"/>
                  <a:pt x="5802796" y="4803988"/>
                </a:cubicBezTo>
                <a:cubicBezTo>
                  <a:pt x="5798035" y="4831420"/>
                  <a:pt x="5787366" y="4857522"/>
                  <a:pt x="5780315" y="4884572"/>
                </a:cubicBezTo>
                <a:cubicBezTo>
                  <a:pt x="5777837" y="4893907"/>
                  <a:pt x="5778221" y="4904195"/>
                  <a:pt x="5778030" y="4913909"/>
                </a:cubicBezTo>
                <a:cubicBezTo>
                  <a:pt x="5777459" y="4936201"/>
                  <a:pt x="5782984" y="4959061"/>
                  <a:pt x="5767171" y="4979253"/>
                </a:cubicBezTo>
                <a:cubicBezTo>
                  <a:pt x="5752311" y="4997922"/>
                  <a:pt x="5756692" y="5016785"/>
                  <a:pt x="5767932" y="5036405"/>
                </a:cubicBezTo>
                <a:cubicBezTo>
                  <a:pt x="5775934" y="5050504"/>
                  <a:pt x="5782221" y="5066505"/>
                  <a:pt x="5785269" y="5082317"/>
                </a:cubicBezTo>
                <a:cubicBezTo>
                  <a:pt x="5789460" y="5104036"/>
                  <a:pt x="5791175" y="5125562"/>
                  <a:pt x="5788697" y="5148995"/>
                </a:cubicBezTo>
                <a:cubicBezTo>
                  <a:pt x="5786983" y="5165570"/>
                  <a:pt x="5786221" y="5179097"/>
                  <a:pt x="5776125" y="5192051"/>
                </a:cubicBezTo>
                <a:cubicBezTo>
                  <a:pt x="5774601" y="5194145"/>
                  <a:pt x="5774219" y="5197955"/>
                  <a:pt x="5774412" y="5200813"/>
                </a:cubicBezTo>
                <a:cubicBezTo>
                  <a:pt x="5777649" y="5238343"/>
                  <a:pt x="5775934" y="5275491"/>
                  <a:pt x="5773646" y="5313403"/>
                </a:cubicBezTo>
                <a:cubicBezTo>
                  <a:pt x="5770601" y="5361598"/>
                  <a:pt x="5779553" y="5412276"/>
                  <a:pt x="5811559" y="5453995"/>
                </a:cubicBezTo>
                <a:cubicBezTo>
                  <a:pt x="5816322" y="5460092"/>
                  <a:pt x="5818417" y="5469236"/>
                  <a:pt x="5819562" y="5477239"/>
                </a:cubicBezTo>
                <a:cubicBezTo>
                  <a:pt x="5824514" y="5514957"/>
                  <a:pt x="5827942" y="5552869"/>
                  <a:pt x="5833467" y="5590590"/>
                </a:cubicBezTo>
                <a:cubicBezTo>
                  <a:pt x="5836516" y="5611164"/>
                  <a:pt x="5839182" y="5632691"/>
                  <a:pt x="5847565" y="5651360"/>
                </a:cubicBezTo>
                <a:cubicBezTo>
                  <a:pt x="5855756" y="5669647"/>
                  <a:pt x="5865471" y="5684320"/>
                  <a:pt x="5848327" y="5695178"/>
                </a:cubicBezTo>
                <a:cubicBezTo>
                  <a:pt x="5857471" y="5714607"/>
                  <a:pt x="5865092" y="5731564"/>
                  <a:pt x="5873282" y="5748136"/>
                </a:cubicBezTo>
                <a:cubicBezTo>
                  <a:pt x="5876329" y="5754234"/>
                  <a:pt x="5881284" y="5759378"/>
                  <a:pt x="5884142" y="5765474"/>
                </a:cubicBezTo>
                <a:cubicBezTo>
                  <a:pt x="5887190" y="5771953"/>
                  <a:pt x="5889094" y="5779191"/>
                  <a:pt x="5890620" y="5786239"/>
                </a:cubicBezTo>
                <a:cubicBezTo>
                  <a:pt x="5897477" y="5817674"/>
                  <a:pt x="5903763" y="5849107"/>
                  <a:pt x="5911194" y="5880348"/>
                </a:cubicBezTo>
                <a:cubicBezTo>
                  <a:pt x="5912717" y="5886447"/>
                  <a:pt x="5918813" y="5891590"/>
                  <a:pt x="5922813" y="5897114"/>
                </a:cubicBezTo>
                <a:cubicBezTo>
                  <a:pt x="5925481" y="5900735"/>
                  <a:pt x="5929482" y="5904353"/>
                  <a:pt x="5930054" y="5908355"/>
                </a:cubicBezTo>
                <a:cubicBezTo>
                  <a:pt x="5934626" y="5938836"/>
                  <a:pt x="5939961" y="5969124"/>
                  <a:pt x="5942246" y="5999796"/>
                </a:cubicBezTo>
                <a:cubicBezTo>
                  <a:pt x="5944149" y="6025515"/>
                  <a:pt x="5943580" y="6050282"/>
                  <a:pt x="5976728" y="6056948"/>
                </a:cubicBezTo>
                <a:cubicBezTo>
                  <a:pt x="5982443" y="6058092"/>
                  <a:pt x="5988540" y="6066284"/>
                  <a:pt x="5991396" y="6072569"/>
                </a:cubicBezTo>
                <a:cubicBezTo>
                  <a:pt x="5999589" y="6090477"/>
                  <a:pt x="6005113" y="6109530"/>
                  <a:pt x="6013494" y="6127247"/>
                </a:cubicBezTo>
                <a:cubicBezTo>
                  <a:pt x="6041500" y="6185351"/>
                  <a:pt x="6059217" y="6246121"/>
                  <a:pt x="6055978" y="6311084"/>
                </a:cubicBezTo>
                <a:cubicBezTo>
                  <a:pt x="6055026" y="6331277"/>
                  <a:pt x="6044737" y="6350899"/>
                  <a:pt x="6040926" y="6363664"/>
                </a:cubicBezTo>
                <a:cubicBezTo>
                  <a:pt x="6055978" y="6400429"/>
                  <a:pt x="6070456" y="6431292"/>
                  <a:pt x="6081315" y="6463490"/>
                </a:cubicBezTo>
                <a:cubicBezTo>
                  <a:pt x="6091031" y="6491874"/>
                  <a:pt x="6097127" y="6521593"/>
                  <a:pt x="6104175" y="6550742"/>
                </a:cubicBezTo>
                <a:cubicBezTo>
                  <a:pt x="6106844" y="6561411"/>
                  <a:pt x="6108367" y="6572269"/>
                  <a:pt x="6109702" y="6583128"/>
                </a:cubicBezTo>
                <a:cubicBezTo>
                  <a:pt x="6113892" y="6617036"/>
                  <a:pt x="6103795" y="6652472"/>
                  <a:pt x="6119798" y="6685617"/>
                </a:cubicBezTo>
                <a:cubicBezTo>
                  <a:pt x="6128180" y="6702955"/>
                  <a:pt x="6138276" y="6720103"/>
                  <a:pt x="6142658" y="6738388"/>
                </a:cubicBezTo>
                <a:cubicBezTo>
                  <a:pt x="6147421" y="6758011"/>
                  <a:pt x="6154851" y="6777207"/>
                  <a:pt x="6160162" y="6796804"/>
                </a:cubicBezTo>
                <a:lnTo>
                  <a:pt x="6164933" y="6857457"/>
                </a:lnTo>
                <a:lnTo>
                  <a:pt x="6037694" y="6857457"/>
                </a:lnTo>
                <a:lnTo>
                  <a:pt x="6037694" y="6857998"/>
                </a:lnTo>
                <a:lnTo>
                  <a:pt x="0" y="6857998"/>
                </a:lnTo>
                <a:close/>
              </a:path>
            </a:pathLst>
          </a:custGeom>
          <a:effectLst>
            <a:outerShdw blurRad="381000" dist="152400" algn="tl" rotWithShape="0">
              <a:prstClr val="black">
                <a:alpha val="10000"/>
              </a:prstClr>
            </a:outerShdw>
          </a:effectLst>
        </p:spPr>
      </p:pic>
      <p:grpSp>
        <p:nvGrpSpPr>
          <p:cNvPr id="12" name="Group 11">
            <a:extLst>
              <a:ext uri="{FF2B5EF4-FFF2-40B4-BE49-F238E27FC236}">
                <a16:creationId xmlns:a16="http://schemas.microsoft.com/office/drawing/2014/main" id="{E6517BAC-C80F-4065-90D8-703493E0B353}"/>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5395368" y="0"/>
            <a:ext cx="874718" cy="6857455"/>
            <a:chOff x="5395368" y="0"/>
            <a:chExt cx="874718" cy="6857455"/>
          </a:xfrm>
        </p:grpSpPr>
        <p:sp>
          <p:nvSpPr>
            <p:cNvPr id="13" name="Freeform: Shape 12">
              <a:extLst>
                <a:ext uri="{FF2B5EF4-FFF2-40B4-BE49-F238E27FC236}">
                  <a16:creationId xmlns:a16="http://schemas.microsoft.com/office/drawing/2014/main" id="{984DCDA5-A261-4103-B44C-068DCEA03397}"/>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4000"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8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8"/>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4" name="Freeform: Shape 13">
              <a:extLst>
                <a:ext uri="{FF2B5EF4-FFF2-40B4-BE49-F238E27FC236}">
                  <a16:creationId xmlns:a16="http://schemas.microsoft.com/office/drawing/2014/main" id="{4E59A2A1-1352-47AA-80C2-0FF5375940EC}"/>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16200000">
              <a:off x="2403998" y="2991370"/>
              <a:ext cx="6857455" cy="874716"/>
            </a:xfrm>
            <a:custGeom>
              <a:avLst/>
              <a:gdLst>
                <a:gd name="connsiteX0" fmla="*/ 6857455 w 6857455"/>
                <a:gd name="connsiteY0" fmla="*/ 804643 h 874716"/>
                <a:gd name="connsiteX1" fmla="*/ 6857455 w 6857455"/>
                <a:gd name="connsiteY1" fmla="*/ 562246 h 874716"/>
                <a:gd name="connsiteX2" fmla="*/ 6829178 w 6857455"/>
                <a:gd name="connsiteY2" fmla="*/ 551284 h 874716"/>
                <a:gd name="connsiteX3" fmla="*/ 6766024 w 6857455"/>
                <a:gd name="connsiteY3" fmla="*/ 500372 h 874716"/>
                <a:gd name="connsiteX4" fmla="*/ 6734971 w 6857455"/>
                <a:gd name="connsiteY4" fmla="*/ 500944 h 874716"/>
                <a:gd name="connsiteX5" fmla="*/ 6683915 w 6857455"/>
                <a:gd name="connsiteY5" fmla="*/ 507040 h 874716"/>
                <a:gd name="connsiteX6" fmla="*/ 6628860 w 6857455"/>
                <a:gd name="connsiteY6" fmla="*/ 495418 h 874716"/>
                <a:gd name="connsiteX7" fmla="*/ 6588662 w 6857455"/>
                <a:gd name="connsiteY7" fmla="*/ 487227 h 874716"/>
                <a:gd name="connsiteX8" fmla="*/ 6476074 w 6857455"/>
                <a:gd name="connsiteY8" fmla="*/ 511230 h 874716"/>
                <a:gd name="connsiteX9" fmla="*/ 6382345 w 6857455"/>
                <a:gd name="connsiteY9" fmla="*/ 534853 h 874716"/>
                <a:gd name="connsiteX10" fmla="*/ 6369391 w 6857455"/>
                <a:gd name="connsiteY10" fmla="*/ 531615 h 874716"/>
                <a:gd name="connsiteX11" fmla="*/ 6244799 w 6857455"/>
                <a:gd name="connsiteY11" fmla="*/ 512182 h 874716"/>
                <a:gd name="connsiteX12" fmla="*/ 6190315 w 6857455"/>
                <a:gd name="connsiteY12" fmla="*/ 485703 h 874716"/>
                <a:gd name="connsiteX13" fmla="*/ 6115446 w 6857455"/>
                <a:gd name="connsiteY13" fmla="*/ 462270 h 874716"/>
                <a:gd name="connsiteX14" fmla="*/ 6032194 w 6857455"/>
                <a:gd name="connsiteY14" fmla="*/ 434266 h 874716"/>
                <a:gd name="connsiteX15" fmla="*/ 5971042 w 6857455"/>
                <a:gd name="connsiteY15" fmla="*/ 420738 h 874716"/>
                <a:gd name="connsiteX16" fmla="*/ 5880933 w 6857455"/>
                <a:gd name="connsiteY16" fmla="*/ 430646 h 874716"/>
                <a:gd name="connsiteX17" fmla="*/ 5862452 w 6857455"/>
                <a:gd name="connsiteY17" fmla="*/ 438648 h 874716"/>
                <a:gd name="connsiteX18" fmla="*/ 5685283 w 6857455"/>
                <a:gd name="connsiteY18" fmla="*/ 498658 h 874716"/>
                <a:gd name="connsiteX19" fmla="*/ 5567169 w 6857455"/>
                <a:gd name="connsiteY19" fmla="*/ 499420 h 874716"/>
                <a:gd name="connsiteX20" fmla="*/ 5527923 w 6857455"/>
                <a:gd name="connsiteY20" fmla="*/ 490466 h 874716"/>
                <a:gd name="connsiteX21" fmla="*/ 5456292 w 6857455"/>
                <a:gd name="connsiteY21" fmla="*/ 450650 h 874716"/>
                <a:gd name="connsiteX22" fmla="*/ 5424670 w 6857455"/>
                <a:gd name="connsiteY22" fmla="*/ 444934 h 874716"/>
                <a:gd name="connsiteX23" fmla="*/ 5368662 w 6857455"/>
                <a:gd name="connsiteY23" fmla="*/ 441124 h 874716"/>
                <a:gd name="connsiteX24" fmla="*/ 5247118 w 6857455"/>
                <a:gd name="connsiteY24" fmla="*/ 444934 h 874716"/>
                <a:gd name="connsiteX25" fmla="*/ 5088617 w 6857455"/>
                <a:gd name="connsiteY25" fmla="*/ 428742 h 874716"/>
                <a:gd name="connsiteX26" fmla="*/ 5025750 w 6857455"/>
                <a:gd name="connsiteY26" fmla="*/ 433694 h 874716"/>
                <a:gd name="connsiteX27" fmla="*/ 4957930 w 6857455"/>
                <a:gd name="connsiteY27" fmla="*/ 442268 h 874716"/>
                <a:gd name="connsiteX28" fmla="*/ 4938116 w 6857455"/>
                <a:gd name="connsiteY28" fmla="*/ 441886 h 874716"/>
                <a:gd name="connsiteX29" fmla="*/ 4833910 w 6857455"/>
                <a:gd name="connsiteY29" fmla="*/ 421693 h 874716"/>
                <a:gd name="connsiteX30" fmla="*/ 4810095 w 6857455"/>
                <a:gd name="connsiteY30" fmla="*/ 408167 h 874716"/>
                <a:gd name="connsiteX31" fmla="*/ 4747991 w 6857455"/>
                <a:gd name="connsiteY31" fmla="*/ 413691 h 874716"/>
                <a:gd name="connsiteX32" fmla="*/ 4692745 w 6857455"/>
                <a:gd name="connsiteY32" fmla="*/ 435790 h 874716"/>
                <a:gd name="connsiteX33" fmla="*/ 4375933 w 6857455"/>
                <a:gd name="connsiteY33" fmla="*/ 483417 h 874716"/>
                <a:gd name="connsiteX34" fmla="*/ 4185426 w 6857455"/>
                <a:gd name="connsiteY34" fmla="*/ 484179 h 874716"/>
                <a:gd name="connsiteX35" fmla="*/ 4052072 w 6857455"/>
                <a:gd name="connsiteY35" fmla="*/ 505134 h 874716"/>
                <a:gd name="connsiteX36" fmla="*/ 4029973 w 6857455"/>
                <a:gd name="connsiteY36" fmla="*/ 527233 h 874716"/>
                <a:gd name="connsiteX37" fmla="*/ 3948626 w 6857455"/>
                <a:gd name="connsiteY37" fmla="*/ 550666 h 874716"/>
                <a:gd name="connsiteX38" fmla="*/ 3871280 w 6857455"/>
                <a:gd name="connsiteY38" fmla="*/ 502275 h 874716"/>
                <a:gd name="connsiteX39" fmla="*/ 3774312 w 6857455"/>
                <a:gd name="connsiteY39" fmla="*/ 429122 h 874716"/>
                <a:gd name="connsiteX40" fmla="*/ 3721543 w 6857455"/>
                <a:gd name="connsiteY40" fmla="*/ 428552 h 874716"/>
                <a:gd name="connsiteX41" fmla="*/ 3612763 w 6857455"/>
                <a:gd name="connsiteY41" fmla="*/ 414263 h 874716"/>
                <a:gd name="connsiteX42" fmla="*/ 3537323 w 6857455"/>
                <a:gd name="connsiteY42" fmla="*/ 389878 h 874716"/>
                <a:gd name="connsiteX43" fmla="*/ 3431593 w 6857455"/>
                <a:gd name="connsiteY43" fmla="*/ 360921 h 874716"/>
                <a:gd name="connsiteX44" fmla="*/ 3392158 w 6857455"/>
                <a:gd name="connsiteY44" fmla="*/ 345681 h 874716"/>
                <a:gd name="connsiteX45" fmla="*/ 3297856 w 6857455"/>
                <a:gd name="connsiteY45" fmla="*/ 323010 h 874716"/>
                <a:gd name="connsiteX46" fmla="*/ 3219748 w 6857455"/>
                <a:gd name="connsiteY46" fmla="*/ 308151 h 874716"/>
                <a:gd name="connsiteX47" fmla="*/ 3156692 w 6857455"/>
                <a:gd name="connsiteY47" fmla="*/ 261668 h 874716"/>
                <a:gd name="connsiteX48" fmla="*/ 3136497 w 6857455"/>
                <a:gd name="connsiteY48" fmla="*/ 237663 h 874716"/>
                <a:gd name="connsiteX49" fmla="*/ 3119733 w 6857455"/>
                <a:gd name="connsiteY49" fmla="*/ 222233 h 874716"/>
                <a:gd name="connsiteX50" fmla="*/ 3045436 w 6857455"/>
                <a:gd name="connsiteY50" fmla="*/ 131742 h 874716"/>
                <a:gd name="connsiteX51" fmla="*/ 3037054 w 6857455"/>
                <a:gd name="connsiteY51" fmla="*/ 124121 h 874716"/>
                <a:gd name="connsiteX52" fmla="*/ 2936466 w 6857455"/>
                <a:gd name="connsiteY52" fmla="*/ 82400 h 874716"/>
                <a:gd name="connsiteX53" fmla="*/ 2901031 w 6857455"/>
                <a:gd name="connsiteY53" fmla="*/ 59731 h 874716"/>
                <a:gd name="connsiteX54" fmla="*/ 2828259 w 6857455"/>
                <a:gd name="connsiteY54" fmla="*/ 3149 h 874716"/>
                <a:gd name="connsiteX55" fmla="*/ 2799492 w 6857455"/>
                <a:gd name="connsiteY55" fmla="*/ 1245 h 874716"/>
                <a:gd name="connsiteX56" fmla="*/ 2693570 w 6857455"/>
                <a:gd name="connsiteY56" fmla="*/ 35154 h 874716"/>
                <a:gd name="connsiteX57" fmla="*/ 2639847 w 6857455"/>
                <a:gd name="connsiteY57" fmla="*/ 73448 h 874716"/>
                <a:gd name="connsiteX58" fmla="*/ 2621178 w 6857455"/>
                <a:gd name="connsiteY58" fmla="*/ 88688 h 874716"/>
                <a:gd name="connsiteX59" fmla="*/ 2489348 w 6857455"/>
                <a:gd name="connsiteY59" fmla="*/ 72304 h 874716"/>
                <a:gd name="connsiteX60" fmla="*/ 2452580 w 6857455"/>
                <a:gd name="connsiteY60" fmla="*/ 68683 h 874716"/>
                <a:gd name="connsiteX61" fmla="*/ 2326464 w 6857455"/>
                <a:gd name="connsiteY61" fmla="*/ 50395 h 874716"/>
                <a:gd name="connsiteX62" fmla="*/ 2300365 w 6857455"/>
                <a:gd name="connsiteY62" fmla="*/ 54777 h 874716"/>
                <a:gd name="connsiteX63" fmla="*/ 2130434 w 6857455"/>
                <a:gd name="connsiteY63" fmla="*/ 58397 h 874716"/>
                <a:gd name="connsiteX64" fmla="*/ 2118621 w 6857455"/>
                <a:gd name="connsiteY64" fmla="*/ 47919 h 874716"/>
                <a:gd name="connsiteX65" fmla="*/ 2057659 w 6857455"/>
                <a:gd name="connsiteY65" fmla="*/ 16866 h 874716"/>
                <a:gd name="connsiteX66" fmla="*/ 1976314 w 6857455"/>
                <a:gd name="connsiteY66" fmla="*/ 8865 h 874716"/>
                <a:gd name="connsiteX67" fmla="*/ 1961454 w 6857455"/>
                <a:gd name="connsiteY67" fmla="*/ 11724 h 874716"/>
                <a:gd name="connsiteX68" fmla="*/ 1906588 w 6857455"/>
                <a:gd name="connsiteY68" fmla="*/ 30964 h 874716"/>
                <a:gd name="connsiteX69" fmla="*/ 1783330 w 6857455"/>
                <a:gd name="connsiteY69" fmla="*/ 48871 h 874716"/>
                <a:gd name="connsiteX70" fmla="*/ 1759327 w 6857455"/>
                <a:gd name="connsiteY70" fmla="*/ 55349 h 874716"/>
                <a:gd name="connsiteX71" fmla="*/ 1716082 w 6857455"/>
                <a:gd name="connsiteY71" fmla="*/ 65445 h 874716"/>
                <a:gd name="connsiteX72" fmla="*/ 1598920 w 6857455"/>
                <a:gd name="connsiteY72" fmla="*/ 72114 h 874716"/>
                <a:gd name="connsiteX73" fmla="*/ 1542150 w 6857455"/>
                <a:gd name="connsiteY73" fmla="*/ 62207 h 874716"/>
                <a:gd name="connsiteX74" fmla="*/ 1516813 w 6857455"/>
                <a:gd name="connsiteY74" fmla="*/ 62779 h 874716"/>
                <a:gd name="connsiteX75" fmla="*/ 1432228 w 6857455"/>
                <a:gd name="connsiteY75" fmla="*/ 88116 h 874716"/>
                <a:gd name="connsiteX76" fmla="*/ 1224765 w 6857455"/>
                <a:gd name="connsiteY76" fmla="*/ 71924 h 874716"/>
                <a:gd name="connsiteX77" fmla="*/ 1159231 w 6857455"/>
                <a:gd name="connsiteY77" fmla="*/ 58207 h 874716"/>
                <a:gd name="connsiteX78" fmla="*/ 1124370 w 6857455"/>
                <a:gd name="connsiteY78" fmla="*/ 56301 h 874716"/>
                <a:gd name="connsiteX79" fmla="*/ 1075600 w 6857455"/>
                <a:gd name="connsiteY79" fmla="*/ 75542 h 874716"/>
                <a:gd name="connsiteX80" fmla="*/ 986633 w 6857455"/>
                <a:gd name="connsiteY80" fmla="*/ 79162 h 874716"/>
                <a:gd name="connsiteX81" fmla="*/ 861089 w 6857455"/>
                <a:gd name="connsiteY81" fmla="*/ 76304 h 874716"/>
                <a:gd name="connsiteX82" fmla="*/ 759168 w 6857455"/>
                <a:gd name="connsiteY82" fmla="*/ 104689 h 874716"/>
                <a:gd name="connsiteX83" fmla="*/ 723735 w 6857455"/>
                <a:gd name="connsiteY83" fmla="*/ 140696 h 874716"/>
                <a:gd name="connsiteX84" fmla="*/ 647532 w 6857455"/>
                <a:gd name="connsiteY84" fmla="*/ 147934 h 874716"/>
                <a:gd name="connsiteX85" fmla="*/ 552659 w 6857455"/>
                <a:gd name="connsiteY85" fmla="*/ 95926 h 874716"/>
                <a:gd name="connsiteX86" fmla="*/ 541800 w 6857455"/>
                <a:gd name="connsiteY86" fmla="*/ 97640 h 874716"/>
                <a:gd name="connsiteX87" fmla="*/ 375107 w 6857455"/>
                <a:gd name="connsiteY87" fmla="*/ 123169 h 874716"/>
                <a:gd name="connsiteX88" fmla="*/ 273567 w 6857455"/>
                <a:gd name="connsiteY88" fmla="*/ 145458 h 874716"/>
                <a:gd name="connsiteX89" fmla="*/ 264043 w 6857455"/>
                <a:gd name="connsiteY89" fmla="*/ 154792 h 874716"/>
                <a:gd name="connsiteX90" fmla="*/ 169360 w 6857455"/>
                <a:gd name="connsiteY90" fmla="*/ 177273 h 874716"/>
                <a:gd name="connsiteX91" fmla="*/ 89347 w 6857455"/>
                <a:gd name="connsiteY91" fmla="*/ 157460 h 874716"/>
                <a:gd name="connsiteX92" fmla="*/ 34291 w 6857455"/>
                <a:gd name="connsiteY92" fmla="*/ 145268 h 874716"/>
                <a:gd name="connsiteX93" fmla="*/ 0 w 6857455"/>
                <a:gd name="connsiteY93" fmla="*/ 142056 h 874716"/>
                <a:gd name="connsiteX94" fmla="*/ 0 w 6857455"/>
                <a:gd name="connsiteY94" fmla="*/ 849556 h 874716"/>
                <a:gd name="connsiteX95" fmla="*/ 60652 w 6857455"/>
                <a:gd name="connsiteY95" fmla="*/ 844783 h 874716"/>
                <a:gd name="connsiteX96" fmla="*/ 119068 w 6857455"/>
                <a:gd name="connsiteY96" fmla="*/ 827281 h 874716"/>
                <a:gd name="connsiteX97" fmla="*/ 171840 w 6857455"/>
                <a:gd name="connsiteY97" fmla="*/ 804420 h 874716"/>
                <a:gd name="connsiteX98" fmla="*/ 274329 w 6857455"/>
                <a:gd name="connsiteY98" fmla="*/ 794324 h 874716"/>
                <a:gd name="connsiteX99" fmla="*/ 306715 w 6857455"/>
                <a:gd name="connsiteY99" fmla="*/ 788798 h 874716"/>
                <a:gd name="connsiteX100" fmla="*/ 393967 w 6857455"/>
                <a:gd name="connsiteY100" fmla="*/ 765937 h 874716"/>
                <a:gd name="connsiteX101" fmla="*/ 493793 w 6857455"/>
                <a:gd name="connsiteY101" fmla="*/ 725549 h 874716"/>
                <a:gd name="connsiteX102" fmla="*/ 546373 w 6857455"/>
                <a:gd name="connsiteY102" fmla="*/ 740600 h 874716"/>
                <a:gd name="connsiteX103" fmla="*/ 730211 w 6857455"/>
                <a:gd name="connsiteY103" fmla="*/ 698116 h 874716"/>
                <a:gd name="connsiteX104" fmla="*/ 784889 w 6857455"/>
                <a:gd name="connsiteY104" fmla="*/ 676018 h 874716"/>
                <a:gd name="connsiteX105" fmla="*/ 800509 w 6857455"/>
                <a:gd name="connsiteY105" fmla="*/ 661349 h 874716"/>
                <a:gd name="connsiteX106" fmla="*/ 857661 w 6857455"/>
                <a:gd name="connsiteY106" fmla="*/ 626868 h 874716"/>
                <a:gd name="connsiteX107" fmla="*/ 949102 w 6857455"/>
                <a:gd name="connsiteY107" fmla="*/ 614676 h 874716"/>
                <a:gd name="connsiteX108" fmla="*/ 960342 w 6857455"/>
                <a:gd name="connsiteY108" fmla="*/ 607435 h 874716"/>
                <a:gd name="connsiteX109" fmla="*/ 977109 w 6857455"/>
                <a:gd name="connsiteY109" fmla="*/ 595815 h 874716"/>
                <a:gd name="connsiteX110" fmla="*/ 1071218 w 6857455"/>
                <a:gd name="connsiteY110" fmla="*/ 575240 h 874716"/>
                <a:gd name="connsiteX111" fmla="*/ 1091983 w 6857455"/>
                <a:gd name="connsiteY111" fmla="*/ 568764 h 874716"/>
                <a:gd name="connsiteX112" fmla="*/ 1109321 w 6857455"/>
                <a:gd name="connsiteY112" fmla="*/ 557904 h 874716"/>
                <a:gd name="connsiteX113" fmla="*/ 1162279 w 6857455"/>
                <a:gd name="connsiteY113" fmla="*/ 532949 h 874716"/>
                <a:gd name="connsiteX114" fmla="*/ 1206097 w 6857455"/>
                <a:gd name="connsiteY114" fmla="*/ 532187 h 874716"/>
                <a:gd name="connsiteX115" fmla="*/ 1266867 w 6857455"/>
                <a:gd name="connsiteY115" fmla="*/ 518088 h 874716"/>
                <a:gd name="connsiteX116" fmla="*/ 1380219 w 6857455"/>
                <a:gd name="connsiteY116" fmla="*/ 504182 h 874716"/>
                <a:gd name="connsiteX117" fmla="*/ 1403461 w 6857455"/>
                <a:gd name="connsiteY117" fmla="*/ 496180 h 874716"/>
                <a:gd name="connsiteX118" fmla="*/ 1544054 w 6857455"/>
                <a:gd name="connsiteY118" fmla="*/ 458268 h 874716"/>
                <a:gd name="connsiteX119" fmla="*/ 1656644 w 6857455"/>
                <a:gd name="connsiteY119" fmla="*/ 459032 h 874716"/>
                <a:gd name="connsiteX120" fmla="*/ 1665406 w 6857455"/>
                <a:gd name="connsiteY120" fmla="*/ 460747 h 874716"/>
                <a:gd name="connsiteX121" fmla="*/ 1708461 w 6857455"/>
                <a:gd name="connsiteY121" fmla="*/ 473318 h 874716"/>
                <a:gd name="connsiteX122" fmla="*/ 1775140 w 6857455"/>
                <a:gd name="connsiteY122" fmla="*/ 469891 h 874716"/>
                <a:gd name="connsiteX123" fmla="*/ 1821051 w 6857455"/>
                <a:gd name="connsiteY123" fmla="*/ 452554 h 874716"/>
                <a:gd name="connsiteX124" fmla="*/ 1878203 w 6857455"/>
                <a:gd name="connsiteY124" fmla="*/ 451792 h 874716"/>
                <a:gd name="connsiteX125" fmla="*/ 1943547 w 6857455"/>
                <a:gd name="connsiteY125" fmla="*/ 462651 h 874716"/>
                <a:gd name="connsiteX126" fmla="*/ 1972884 w 6857455"/>
                <a:gd name="connsiteY126" fmla="*/ 464937 h 874716"/>
                <a:gd name="connsiteX127" fmla="*/ 2053469 w 6857455"/>
                <a:gd name="connsiteY127" fmla="*/ 487417 h 874716"/>
                <a:gd name="connsiteX128" fmla="*/ 2101477 w 6857455"/>
                <a:gd name="connsiteY128" fmla="*/ 481893 h 874716"/>
                <a:gd name="connsiteX129" fmla="*/ 2148722 w 6857455"/>
                <a:gd name="connsiteY129" fmla="*/ 467033 h 874716"/>
                <a:gd name="connsiteX130" fmla="*/ 2179011 w 6857455"/>
                <a:gd name="connsiteY130" fmla="*/ 452744 h 874716"/>
                <a:gd name="connsiteX131" fmla="*/ 2240165 w 6857455"/>
                <a:gd name="connsiteY131" fmla="*/ 442648 h 874716"/>
                <a:gd name="connsiteX132" fmla="*/ 2251404 w 6857455"/>
                <a:gd name="connsiteY132" fmla="*/ 444172 h 874716"/>
                <a:gd name="connsiteX133" fmla="*/ 2433912 w 6857455"/>
                <a:gd name="connsiteY133" fmla="*/ 456746 h 874716"/>
                <a:gd name="connsiteX134" fmla="*/ 2506302 w 6857455"/>
                <a:gd name="connsiteY134" fmla="*/ 476939 h 874716"/>
                <a:gd name="connsiteX135" fmla="*/ 2521735 w 6857455"/>
                <a:gd name="connsiteY135" fmla="*/ 479415 h 874716"/>
                <a:gd name="connsiteX136" fmla="*/ 2675854 w 6857455"/>
                <a:gd name="connsiteY136" fmla="*/ 502086 h 874716"/>
                <a:gd name="connsiteX137" fmla="*/ 2692998 w 6857455"/>
                <a:gd name="connsiteY137" fmla="*/ 503038 h 874716"/>
                <a:gd name="connsiteX138" fmla="*/ 2740816 w 6857455"/>
                <a:gd name="connsiteY138" fmla="*/ 499037 h 874716"/>
                <a:gd name="connsiteX139" fmla="*/ 2853596 w 6857455"/>
                <a:gd name="connsiteY139" fmla="*/ 540187 h 874716"/>
                <a:gd name="connsiteX140" fmla="*/ 2966565 w 6857455"/>
                <a:gd name="connsiteY140" fmla="*/ 554286 h 874716"/>
                <a:gd name="connsiteX141" fmla="*/ 3028671 w 6857455"/>
                <a:gd name="connsiteY141" fmla="*/ 554094 h 874716"/>
                <a:gd name="connsiteX142" fmla="*/ 3073059 w 6857455"/>
                <a:gd name="connsiteY142" fmla="*/ 564192 h 874716"/>
                <a:gd name="connsiteX143" fmla="*/ 3182219 w 6857455"/>
                <a:gd name="connsiteY143" fmla="*/ 594862 h 874716"/>
                <a:gd name="connsiteX144" fmla="*/ 3233656 w 6857455"/>
                <a:gd name="connsiteY144" fmla="*/ 599625 h 874716"/>
                <a:gd name="connsiteX145" fmla="*/ 3288332 w 6857455"/>
                <a:gd name="connsiteY145" fmla="*/ 609914 h 874716"/>
                <a:gd name="connsiteX146" fmla="*/ 3423591 w 6857455"/>
                <a:gd name="connsiteY146" fmla="*/ 656015 h 874716"/>
                <a:gd name="connsiteX147" fmla="*/ 3534084 w 6857455"/>
                <a:gd name="connsiteY147" fmla="*/ 653349 h 874716"/>
                <a:gd name="connsiteX148" fmla="*/ 3604571 w 6857455"/>
                <a:gd name="connsiteY148" fmla="*/ 653918 h 874716"/>
                <a:gd name="connsiteX149" fmla="*/ 3688586 w 6857455"/>
                <a:gd name="connsiteY149" fmla="*/ 669160 h 874716"/>
                <a:gd name="connsiteX150" fmla="*/ 3757358 w 6857455"/>
                <a:gd name="connsiteY150" fmla="*/ 691450 h 874716"/>
                <a:gd name="connsiteX151" fmla="*/ 3852421 w 6857455"/>
                <a:gd name="connsiteY151" fmla="*/ 709167 h 874716"/>
                <a:gd name="connsiteX152" fmla="*/ 3947104 w 6857455"/>
                <a:gd name="connsiteY152" fmla="*/ 743267 h 874716"/>
                <a:gd name="connsiteX153" fmla="*/ 4013208 w 6857455"/>
                <a:gd name="connsiteY153" fmla="*/ 769367 h 874716"/>
                <a:gd name="connsiteX154" fmla="*/ 4105222 w 6857455"/>
                <a:gd name="connsiteY154" fmla="*/ 792417 h 874716"/>
                <a:gd name="connsiteX155" fmla="*/ 4246006 w 6857455"/>
                <a:gd name="connsiteY155" fmla="*/ 808610 h 874716"/>
                <a:gd name="connsiteX156" fmla="*/ 4310779 w 6857455"/>
                <a:gd name="connsiteY156" fmla="*/ 810326 h 874716"/>
                <a:gd name="connsiteX157" fmla="*/ 4413272 w 6857455"/>
                <a:gd name="connsiteY157" fmla="*/ 848235 h 874716"/>
                <a:gd name="connsiteX158" fmla="*/ 4457087 w 6857455"/>
                <a:gd name="connsiteY158" fmla="*/ 866524 h 874716"/>
                <a:gd name="connsiteX159" fmla="*/ 4496523 w 6857455"/>
                <a:gd name="connsiteY159" fmla="*/ 851284 h 874716"/>
                <a:gd name="connsiteX160" fmla="*/ 4522050 w 6857455"/>
                <a:gd name="connsiteY160" fmla="*/ 833757 h 874716"/>
                <a:gd name="connsiteX161" fmla="*/ 4602824 w 6857455"/>
                <a:gd name="connsiteY161" fmla="*/ 848618 h 874716"/>
                <a:gd name="connsiteX162" fmla="*/ 4688553 w 6857455"/>
                <a:gd name="connsiteY162" fmla="*/ 864238 h 874716"/>
                <a:gd name="connsiteX163" fmla="*/ 4749895 w 6857455"/>
                <a:gd name="connsiteY163" fmla="*/ 874716 h 874716"/>
                <a:gd name="connsiteX164" fmla="*/ 4826480 w 6857455"/>
                <a:gd name="connsiteY164" fmla="*/ 866334 h 874716"/>
                <a:gd name="connsiteX165" fmla="*/ 4886870 w 6857455"/>
                <a:gd name="connsiteY165" fmla="*/ 862906 h 874716"/>
                <a:gd name="connsiteX166" fmla="*/ 4935639 w 6857455"/>
                <a:gd name="connsiteY166" fmla="*/ 853190 h 874716"/>
                <a:gd name="connsiteX167" fmla="*/ 4952784 w 6857455"/>
                <a:gd name="connsiteY167" fmla="*/ 847473 h 874716"/>
                <a:gd name="connsiteX168" fmla="*/ 5088617 w 6857455"/>
                <a:gd name="connsiteY168" fmla="*/ 802896 h 874716"/>
                <a:gd name="connsiteX169" fmla="*/ 5233781 w 6857455"/>
                <a:gd name="connsiteY169" fmla="*/ 767271 h 874716"/>
                <a:gd name="connsiteX170" fmla="*/ 5327893 w 6857455"/>
                <a:gd name="connsiteY170" fmla="*/ 789752 h 874716"/>
                <a:gd name="connsiteX171" fmla="*/ 5362946 w 6857455"/>
                <a:gd name="connsiteY171" fmla="*/ 789370 h 874716"/>
                <a:gd name="connsiteX172" fmla="*/ 5524115 w 6857455"/>
                <a:gd name="connsiteY172" fmla="*/ 794514 h 874716"/>
                <a:gd name="connsiteX173" fmla="*/ 5552500 w 6857455"/>
                <a:gd name="connsiteY173" fmla="*/ 800038 h 874716"/>
                <a:gd name="connsiteX174" fmla="*/ 5705857 w 6857455"/>
                <a:gd name="connsiteY174" fmla="*/ 777367 h 874716"/>
                <a:gd name="connsiteX175" fmla="*/ 5761485 w 6857455"/>
                <a:gd name="connsiteY175" fmla="*/ 773557 h 874716"/>
                <a:gd name="connsiteX176" fmla="*/ 5812731 w 6857455"/>
                <a:gd name="connsiteY176" fmla="*/ 767271 h 874716"/>
                <a:gd name="connsiteX177" fmla="*/ 5884361 w 6857455"/>
                <a:gd name="connsiteY177" fmla="*/ 765747 h 874716"/>
                <a:gd name="connsiteX178" fmla="*/ 5958660 w 6857455"/>
                <a:gd name="connsiteY178" fmla="*/ 768605 h 874716"/>
                <a:gd name="connsiteX179" fmla="*/ 6041528 w 6857455"/>
                <a:gd name="connsiteY179" fmla="*/ 768033 h 874716"/>
                <a:gd name="connsiteX180" fmla="*/ 6074297 w 6857455"/>
                <a:gd name="connsiteY180" fmla="*/ 763081 h 874716"/>
                <a:gd name="connsiteX181" fmla="*/ 6162880 w 6857455"/>
                <a:gd name="connsiteY181" fmla="*/ 766509 h 874716"/>
                <a:gd name="connsiteX182" fmla="*/ 6209364 w 6857455"/>
                <a:gd name="connsiteY182" fmla="*/ 760795 h 874716"/>
                <a:gd name="connsiteX183" fmla="*/ 6285948 w 6857455"/>
                <a:gd name="connsiteY183" fmla="*/ 759651 h 874716"/>
                <a:gd name="connsiteX184" fmla="*/ 6310905 w 6857455"/>
                <a:gd name="connsiteY184" fmla="*/ 758316 h 874716"/>
                <a:gd name="connsiteX185" fmla="*/ 6333194 w 6857455"/>
                <a:gd name="connsiteY185" fmla="*/ 757554 h 874716"/>
                <a:gd name="connsiteX186" fmla="*/ 6409586 w 6857455"/>
                <a:gd name="connsiteY186" fmla="*/ 773177 h 874716"/>
                <a:gd name="connsiteX187" fmla="*/ 6477407 w 6857455"/>
                <a:gd name="connsiteY187" fmla="*/ 774129 h 874716"/>
                <a:gd name="connsiteX188" fmla="*/ 6596283 w 6857455"/>
                <a:gd name="connsiteY188" fmla="*/ 786703 h 874716"/>
                <a:gd name="connsiteX189" fmla="*/ 6622573 w 6857455"/>
                <a:gd name="connsiteY189" fmla="*/ 782321 h 874716"/>
                <a:gd name="connsiteX190" fmla="*/ 6704872 w 6857455"/>
                <a:gd name="connsiteY190" fmla="*/ 780607 h 874716"/>
                <a:gd name="connsiteX191" fmla="*/ 6751738 w 6857455"/>
                <a:gd name="connsiteY191" fmla="*/ 779273 h 874716"/>
                <a:gd name="connsiteX192" fmla="*/ 6809650 w 6857455"/>
                <a:gd name="connsiteY192" fmla="*/ 788417 h 874716"/>
                <a:gd name="connsiteX193" fmla="*/ 6832976 w 6857455"/>
                <a:gd name="connsiteY193" fmla="*/ 800428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Lst>
              <a:rect l="l" t="t" r="r" b="b"/>
              <a:pathLst>
                <a:path w="6857455" h="874716">
                  <a:moveTo>
                    <a:pt x="6857455" y="804643"/>
                  </a:moveTo>
                  <a:lnTo>
                    <a:pt x="6857455" y="562246"/>
                  </a:lnTo>
                  <a:lnTo>
                    <a:pt x="6829178" y="551284"/>
                  </a:lnTo>
                  <a:cubicBezTo>
                    <a:pt x="6805745" y="539044"/>
                    <a:pt x="6784885" y="521708"/>
                    <a:pt x="6766024" y="500372"/>
                  </a:cubicBezTo>
                  <a:cubicBezTo>
                    <a:pt x="6755166" y="488179"/>
                    <a:pt x="6746784" y="486845"/>
                    <a:pt x="6734971" y="500944"/>
                  </a:cubicBezTo>
                  <a:cubicBezTo>
                    <a:pt x="6721257" y="517326"/>
                    <a:pt x="6701634" y="510850"/>
                    <a:pt x="6683915" y="507040"/>
                  </a:cubicBezTo>
                  <a:cubicBezTo>
                    <a:pt x="6665629" y="503230"/>
                    <a:pt x="6647148" y="499228"/>
                    <a:pt x="6628860" y="495418"/>
                  </a:cubicBezTo>
                  <a:cubicBezTo>
                    <a:pt x="6615335" y="492752"/>
                    <a:pt x="6601999" y="490466"/>
                    <a:pt x="6588662" y="487227"/>
                  </a:cubicBezTo>
                  <a:cubicBezTo>
                    <a:pt x="6547133" y="477129"/>
                    <a:pt x="6509794" y="480177"/>
                    <a:pt x="6476074" y="511230"/>
                  </a:cubicBezTo>
                  <a:cubicBezTo>
                    <a:pt x="6450356" y="535043"/>
                    <a:pt x="6417399" y="542093"/>
                    <a:pt x="6382345" y="534853"/>
                  </a:cubicBezTo>
                  <a:cubicBezTo>
                    <a:pt x="6377963" y="533901"/>
                    <a:pt x="6372439" y="530091"/>
                    <a:pt x="6369391" y="531615"/>
                  </a:cubicBezTo>
                  <a:cubicBezTo>
                    <a:pt x="6323479" y="553904"/>
                    <a:pt x="6287092" y="514658"/>
                    <a:pt x="6244799" y="512182"/>
                  </a:cubicBezTo>
                  <a:cubicBezTo>
                    <a:pt x="6226130" y="511040"/>
                    <a:pt x="6207079" y="496942"/>
                    <a:pt x="6190315" y="485703"/>
                  </a:cubicBezTo>
                  <a:cubicBezTo>
                    <a:pt x="6167262" y="470271"/>
                    <a:pt x="6146687" y="455412"/>
                    <a:pt x="6115446" y="462270"/>
                  </a:cubicBezTo>
                  <a:cubicBezTo>
                    <a:pt x="6084203" y="469319"/>
                    <a:pt x="6055627" y="456364"/>
                    <a:pt x="6032194" y="434266"/>
                  </a:cubicBezTo>
                  <a:cubicBezTo>
                    <a:pt x="6014287" y="417501"/>
                    <a:pt x="5994665" y="415977"/>
                    <a:pt x="5971042" y="420738"/>
                  </a:cubicBezTo>
                  <a:cubicBezTo>
                    <a:pt x="5941513" y="426645"/>
                    <a:pt x="5910842" y="427027"/>
                    <a:pt x="5880933" y="430646"/>
                  </a:cubicBezTo>
                  <a:cubicBezTo>
                    <a:pt x="5874454" y="431408"/>
                    <a:pt x="5866265" y="434076"/>
                    <a:pt x="5862452" y="438648"/>
                  </a:cubicBezTo>
                  <a:cubicBezTo>
                    <a:pt x="5815779" y="495418"/>
                    <a:pt x="5750055" y="495990"/>
                    <a:pt x="5685283" y="498658"/>
                  </a:cubicBezTo>
                  <a:cubicBezTo>
                    <a:pt x="5646039" y="500372"/>
                    <a:pt x="5606604" y="500372"/>
                    <a:pt x="5567169" y="499420"/>
                  </a:cubicBezTo>
                  <a:cubicBezTo>
                    <a:pt x="5553832" y="499228"/>
                    <a:pt x="5539736" y="496180"/>
                    <a:pt x="5527923" y="490466"/>
                  </a:cubicBezTo>
                  <a:cubicBezTo>
                    <a:pt x="5503348" y="478463"/>
                    <a:pt x="5480680" y="462843"/>
                    <a:pt x="5456292" y="450650"/>
                  </a:cubicBezTo>
                  <a:cubicBezTo>
                    <a:pt x="5447151" y="445886"/>
                    <a:pt x="5435338" y="445696"/>
                    <a:pt x="5424670" y="444934"/>
                  </a:cubicBezTo>
                  <a:cubicBezTo>
                    <a:pt x="5405809" y="443410"/>
                    <a:pt x="5384854" y="447982"/>
                    <a:pt x="5368662" y="441124"/>
                  </a:cubicBezTo>
                  <a:cubicBezTo>
                    <a:pt x="5326559" y="423407"/>
                    <a:pt x="5287123" y="427407"/>
                    <a:pt x="5247118" y="444934"/>
                  </a:cubicBezTo>
                  <a:cubicBezTo>
                    <a:pt x="5191108" y="469509"/>
                    <a:pt x="5138148" y="467605"/>
                    <a:pt x="5088617" y="428742"/>
                  </a:cubicBezTo>
                  <a:cubicBezTo>
                    <a:pt x="5066328" y="411215"/>
                    <a:pt x="5044609" y="419596"/>
                    <a:pt x="5025750" y="433694"/>
                  </a:cubicBezTo>
                  <a:cubicBezTo>
                    <a:pt x="5004032" y="450078"/>
                    <a:pt x="4982885" y="454268"/>
                    <a:pt x="4957930" y="442268"/>
                  </a:cubicBezTo>
                  <a:cubicBezTo>
                    <a:pt x="4952404" y="439600"/>
                    <a:pt x="4944594" y="440933"/>
                    <a:pt x="4938116" y="441886"/>
                  </a:cubicBezTo>
                  <a:cubicBezTo>
                    <a:pt x="4901158" y="446648"/>
                    <a:pt x="4864009" y="454650"/>
                    <a:pt x="4833910" y="421693"/>
                  </a:cubicBezTo>
                  <a:cubicBezTo>
                    <a:pt x="4828004" y="415214"/>
                    <a:pt x="4818097" y="412549"/>
                    <a:pt x="4810095" y="408167"/>
                  </a:cubicBezTo>
                  <a:cubicBezTo>
                    <a:pt x="4776566" y="390258"/>
                    <a:pt x="4777900" y="391974"/>
                    <a:pt x="4747991" y="413691"/>
                  </a:cubicBezTo>
                  <a:cubicBezTo>
                    <a:pt x="4732369" y="425121"/>
                    <a:pt x="4710842" y="436742"/>
                    <a:pt x="4692745" y="435790"/>
                  </a:cubicBezTo>
                  <a:cubicBezTo>
                    <a:pt x="4583584" y="430075"/>
                    <a:pt x="4479758" y="457508"/>
                    <a:pt x="4375933" y="483417"/>
                  </a:cubicBezTo>
                  <a:cubicBezTo>
                    <a:pt x="4311923" y="499420"/>
                    <a:pt x="4249436" y="500372"/>
                    <a:pt x="4185426" y="484179"/>
                  </a:cubicBezTo>
                  <a:cubicBezTo>
                    <a:pt x="4139133" y="472367"/>
                    <a:pt x="4095315" y="491800"/>
                    <a:pt x="4052072" y="505134"/>
                  </a:cubicBezTo>
                  <a:cubicBezTo>
                    <a:pt x="4043117" y="507799"/>
                    <a:pt x="4034735" y="518278"/>
                    <a:pt x="4029973" y="527233"/>
                  </a:cubicBezTo>
                  <a:cubicBezTo>
                    <a:pt x="4012826" y="558858"/>
                    <a:pt x="3984441" y="563810"/>
                    <a:pt x="3948626" y="550666"/>
                  </a:cubicBezTo>
                  <a:cubicBezTo>
                    <a:pt x="3920241" y="540377"/>
                    <a:pt x="3894332" y="526661"/>
                    <a:pt x="3871280" y="502275"/>
                  </a:cubicBezTo>
                  <a:cubicBezTo>
                    <a:pt x="3844229" y="473701"/>
                    <a:pt x="3816224" y="441124"/>
                    <a:pt x="3774312" y="429122"/>
                  </a:cubicBezTo>
                  <a:cubicBezTo>
                    <a:pt x="3756214" y="423979"/>
                    <a:pt x="3740593" y="423217"/>
                    <a:pt x="3721543" y="428552"/>
                  </a:cubicBezTo>
                  <a:cubicBezTo>
                    <a:pt x="3684583" y="438837"/>
                    <a:pt x="3647436" y="446078"/>
                    <a:pt x="3612763" y="414263"/>
                  </a:cubicBezTo>
                  <a:cubicBezTo>
                    <a:pt x="3593712" y="396736"/>
                    <a:pt x="3567994" y="385496"/>
                    <a:pt x="3537323" y="389878"/>
                  </a:cubicBezTo>
                  <a:cubicBezTo>
                    <a:pt x="3499031" y="395402"/>
                    <a:pt x="3464168" y="381496"/>
                    <a:pt x="3431593" y="360921"/>
                  </a:cubicBezTo>
                  <a:cubicBezTo>
                    <a:pt x="3419971" y="353491"/>
                    <a:pt x="3405682" y="349301"/>
                    <a:pt x="3392158" y="345681"/>
                  </a:cubicBezTo>
                  <a:cubicBezTo>
                    <a:pt x="3360915" y="337298"/>
                    <a:pt x="3329480" y="329868"/>
                    <a:pt x="3297856" y="323010"/>
                  </a:cubicBezTo>
                  <a:cubicBezTo>
                    <a:pt x="3271948" y="317296"/>
                    <a:pt x="3245849" y="313104"/>
                    <a:pt x="3219748" y="308151"/>
                  </a:cubicBezTo>
                  <a:cubicBezTo>
                    <a:pt x="3191173" y="302817"/>
                    <a:pt x="3168502" y="290433"/>
                    <a:pt x="3156692" y="261668"/>
                  </a:cubicBezTo>
                  <a:cubicBezTo>
                    <a:pt x="3152882" y="252524"/>
                    <a:pt x="3143737" y="245283"/>
                    <a:pt x="3136497" y="237663"/>
                  </a:cubicBezTo>
                  <a:cubicBezTo>
                    <a:pt x="3131355" y="232139"/>
                    <a:pt x="3124495" y="227947"/>
                    <a:pt x="3119733" y="222233"/>
                  </a:cubicBezTo>
                  <a:cubicBezTo>
                    <a:pt x="3094776" y="192132"/>
                    <a:pt x="3070201" y="161843"/>
                    <a:pt x="3045436" y="131742"/>
                  </a:cubicBezTo>
                  <a:cubicBezTo>
                    <a:pt x="3042958" y="128884"/>
                    <a:pt x="3040292" y="125455"/>
                    <a:pt x="3037054" y="124121"/>
                  </a:cubicBezTo>
                  <a:cubicBezTo>
                    <a:pt x="3003525" y="110215"/>
                    <a:pt x="2969614" y="97070"/>
                    <a:pt x="2936466" y="82400"/>
                  </a:cubicBezTo>
                  <a:cubicBezTo>
                    <a:pt x="2923702" y="76686"/>
                    <a:pt x="2910558" y="69637"/>
                    <a:pt x="2901031" y="59731"/>
                  </a:cubicBezTo>
                  <a:cubicBezTo>
                    <a:pt x="2879314" y="37250"/>
                    <a:pt x="2859502" y="12866"/>
                    <a:pt x="2828259" y="3149"/>
                  </a:cubicBezTo>
                  <a:cubicBezTo>
                    <a:pt x="2819114" y="293"/>
                    <a:pt x="2808256" y="-1231"/>
                    <a:pt x="2799492" y="1245"/>
                  </a:cubicBezTo>
                  <a:cubicBezTo>
                    <a:pt x="2763867" y="11532"/>
                    <a:pt x="2729005" y="24296"/>
                    <a:pt x="2693570" y="35154"/>
                  </a:cubicBezTo>
                  <a:cubicBezTo>
                    <a:pt x="2671092" y="41823"/>
                    <a:pt x="2650707" y="49825"/>
                    <a:pt x="2639847" y="73448"/>
                  </a:cubicBezTo>
                  <a:cubicBezTo>
                    <a:pt x="2636801" y="80114"/>
                    <a:pt x="2628226" y="87354"/>
                    <a:pt x="2621178" y="88688"/>
                  </a:cubicBezTo>
                  <a:cubicBezTo>
                    <a:pt x="2575839" y="97260"/>
                    <a:pt x="2531069" y="101451"/>
                    <a:pt x="2489348" y="72304"/>
                  </a:cubicBezTo>
                  <a:cubicBezTo>
                    <a:pt x="2480585" y="66017"/>
                    <a:pt x="2464201" y="66017"/>
                    <a:pt x="2452580" y="68683"/>
                  </a:cubicBezTo>
                  <a:cubicBezTo>
                    <a:pt x="2407811" y="78590"/>
                    <a:pt x="2365328" y="82020"/>
                    <a:pt x="2326464" y="50395"/>
                  </a:cubicBezTo>
                  <a:cubicBezTo>
                    <a:pt x="2321892" y="46585"/>
                    <a:pt x="2307224" y="50015"/>
                    <a:pt x="2300365" y="54777"/>
                  </a:cubicBezTo>
                  <a:cubicBezTo>
                    <a:pt x="2234259" y="101261"/>
                    <a:pt x="2198064" y="102405"/>
                    <a:pt x="2130434" y="58397"/>
                  </a:cubicBezTo>
                  <a:cubicBezTo>
                    <a:pt x="2126052" y="55539"/>
                    <a:pt x="2120337" y="52301"/>
                    <a:pt x="2118621" y="47919"/>
                  </a:cubicBezTo>
                  <a:cubicBezTo>
                    <a:pt x="2107001" y="19914"/>
                    <a:pt x="2082236" y="19152"/>
                    <a:pt x="2057659" y="16866"/>
                  </a:cubicBezTo>
                  <a:cubicBezTo>
                    <a:pt x="2030608" y="14390"/>
                    <a:pt x="2003555" y="11152"/>
                    <a:pt x="1976314" y="8865"/>
                  </a:cubicBezTo>
                  <a:cubicBezTo>
                    <a:pt x="1971550" y="8483"/>
                    <a:pt x="1966216" y="10007"/>
                    <a:pt x="1961454" y="11724"/>
                  </a:cubicBezTo>
                  <a:cubicBezTo>
                    <a:pt x="1943165" y="18010"/>
                    <a:pt x="1925449" y="27154"/>
                    <a:pt x="1906588" y="30964"/>
                  </a:cubicBezTo>
                  <a:cubicBezTo>
                    <a:pt x="1865821" y="39156"/>
                    <a:pt x="1826385" y="55539"/>
                    <a:pt x="1783330" y="48871"/>
                  </a:cubicBezTo>
                  <a:cubicBezTo>
                    <a:pt x="1775902" y="47729"/>
                    <a:pt x="1767327" y="53253"/>
                    <a:pt x="1759327" y="55349"/>
                  </a:cubicBezTo>
                  <a:cubicBezTo>
                    <a:pt x="1744849" y="58969"/>
                    <a:pt x="1730750" y="64111"/>
                    <a:pt x="1716082" y="65445"/>
                  </a:cubicBezTo>
                  <a:cubicBezTo>
                    <a:pt x="1677218" y="68875"/>
                    <a:pt x="1637975" y="71924"/>
                    <a:pt x="1598920" y="72114"/>
                  </a:cubicBezTo>
                  <a:cubicBezTo>
                    <a:pt x="1580061" y="72304"/>
                    <a:pt x="1561201" y="65065"/>
                    <a:pt x="1542150" y="62207"/>
                  </a:cubicBezTo>
                  <a:cubicBezTo>
                    <a:pt x="1533578" y="60873"/>
                    <a:pt x="1519669" y="58587"/>
                    <a:pt x="1516813" y="62779"/>
                  </a:cubicBezTo>
                  <a:cubicBezTo>
                    <a:pt x="1494714" y="94592"/>
                    <a:pt x="1463661" y="88496"/>
                    <a:pt x="1432228" y="88116"/>
                  </a:cubicBezTo>
                  <a:cubicBezTo>
                    <a:pt x="1362884" y="87354"/>
                    <a:pt x="1295826" y="60493"/>
                    <a:pt x="1224765" y="71924"/>
                  </a:cubicBezTo>
                  <a:cubicBezTo>
                    <a:pt x="1204191" y="75162"/>
                    <a:pt x="1181330" y="62397"/>
                    <a:pt x="1159231" y="58207"/>
                  </a:cubicBezTo>
                  <a:cubicBezTo>
                    <a:pt x="1147801" y="56111"/>
                    <a:pt x="1135228" y="53633"/>
                    <a:pt x="1124370" y="56301"/>
                  </a:cubicBezTo>
                  <a:cubicBezTo>
                    <a:pt x="1107605" y="60493"/>
                    <a:pt x="1091411" y="68113"/>
                    <a:pt x="1075600" y="75542"/>
                  </a:cubicBezTo>
                  <a:cubicBezTo>
                    <a:pt x="1046261" y="89258"/>
                    <a:pt x="1016162" y="89258"/>
                    <a:pt x="986633" y="79162"/>
                  </a:cubicBezTo>
                  <a:cubicBezTo>
                    <a:pt x="944722" y="64873"/>
                    <a:pt x="903193" y="64873"/>
                    <a:pt x="861089" y="76304"/>
                  </a:cubicBezTo>
                  <a:cubicBezTo>
                    <a:pt x="826990" y="85638"/>
                    <a:pt x="791935" y="92116"/>
                    <a:pt x="759168" y="104689"/>
                  </a:cubicBezTo>
                  <a:cubicBezTo>
                    <a:pt x="744689" y="110215"/>
                    <a:pt x="732497" y="126597"/>
                    <a:pt x="723735" y="140696"/>
                  </a:cubicBezTo>
                  <a:cubicBezTo>
                    <a:pt x="706018" y="169271"/>
                    <a:pt x="674013" y="169081"/>
                    <a:pt x="647532" y="147934"/>
                  </a:cubicBezTo>
                  <a:cubicBezTo>
                    <a:pt x="619717" y="125645"/>
                    <a:pt x="584664" y="112501"/>
                    <a:pt x="552659" y="95926"/>
                  </a:cubicBezTo>
                  <a:cubicBezTo>
                    <a:pt x="549993" y="94592"/>
                    <a:pt x="545039" y="96116"/>
                    <a:pt x="541800" y="97640"/>
                  </a:cubicBezTo>
                  <a:cubicBezTo>
                    <a:pt x="488649" y="122407"/>
                    <a:pt x="433593" y="126979"/>
                    <a:pt x="375107" y="123169"/>
                  </a:cubicBezTo>
                  <a:cubicBezTo>
                    <a:pt x="341960" y="121073"/>
                    <a:pt x="307289" y="137076"/>
                    <a:pt x="273567" y="145458"/>
                  </a:cubicBezTo>
                  <a:cubicBezTo>
                    <a:pt x="269757" y="146410"/>
                    <a:pt x="266519" y="151174"/>
                    <a:pt x="264043" y="154792"/>
                  </a:cubicBezTo>
                  <a:cubicBezTo>
                    <a:pt x="240228" y="190800"/>
                    <a:pt x="208223" y="200706"/>
                    <a:pt x="169360" y="177273"/>
                  </a:cubicBezTo>
                  <a:cubicBezTo>
                    <a:pt x="143643" y="161651"/>
                    <a:pt x="118114" y="158032"/>
                    <a:pt x="89347" y="157460"/>
                  </a:cubicBezTo>
                  <a:cubicBezTo>
                    <a:pt x="71059" y="157078"/>
                    <a:pt x="52962" y="147934"/>
                    <a:pt x="34291" y="145268"/>
                  </a:cubicBezTo>
                  <a:lnTo>
                    <a:pt x="0" y="142056"/>
                  </a:lnTo>
                  <a:lnTo>
                    <a:pt x="0" y="849556"/>
                  </a:lnTo>
                  <a:lnTo>
                    <a:pt x="60652" y="844783"/>
                  </a:lnTo>
                  <a:cubicBezTo>
                    <a:pt x="80251" y="839473"/>
                    <a:pt x="99446" y="832043"/>
                    <a:pt x="119068" y="827281"/>
                  </a:cubicBezTo>
                  <a:cubicBezTo>
                    <a:pt x="137355" y="822899"/>
                    <a:pt x="154501" y="812802"/>
                    <a:pt x="171840" y="804420"/>
                  </a:cubicBezTo>
                  <a:cubicBezTo>
                    <a:pt x="204985" y="788417"/>
                    <a:pt x="240420" y="798514"/>
                    <a:pt x="274329" y="794324"/>
                  </a:cubicBezTo>
                  <a:cubicBezTo>
                    <a:pt x="285188" y="792990"/>
                    <a:pt x="296046" y="791466"/>
                    <a:pt x="306715" y="788798"/>
                  </a:cubicBezTo>
                  <a:cubicBezTo>
                    <a:pt x="335864" y="781749"/>
                    <a:pt x="365583" y="775653"/>
                    <a:pt x="393967" y="765937"/>
                  </a:cubicBezTo>
                  <a:cubicBezTo>
                    <a:pt x="426165" y="755078"/>
                    <a:pt x="457028" y="740600"/>
                    <a:pt x="493793" y="725549"/>
                  </a:cubicBezTo>
                  <a:cubicBezTo>
                    <a:pt x="506557" y="729360"/>
                    <a:pt x="526180" y="739648"/>
                    <a:pt x="546373" y="740600"/>
                  </a:cubicBezTo>
                  <a:cubicBezTo>
                    <a:pt x="611337" y="743838"/>
                    <a:pt x="672107" y="726121"/>
                    <a:pt x="730211" y="698116"/>
                  </a:cubicBezTo>
                  <a:cubicBezTo>
                    <a:pt x="747927" y="689734"/>
                    <a:pt x="766980" y="684210"/>
                    <a:pt x="784889" y="676018"/>
                  </a:cubicBezTo>
                  <a:cubicBezTo>
                    <a:pt x="791173" y="673161"/>
                    <a:pt x="799365" y="667065"/>
                    <a:pt x="800509" y="661349"/>
                  </a:cubicBezTo>
                  <a:cubicBezTo>
                    <a:pt x="807175" y="628201"/>
                    <a:pt x="831942" y="628772"/>
                    <a:pt x="857661" y="626868"/>
                  </a:cubicBezTo>
                  <a:cubicBezTo>
                    <a:pt x="888332" y="624582"/>
                    <a:pt x="918621" y="619248"/>
                    <a:pt x="949102" y="614676"/>
                  </a:cubicBezTo>
                  <a:cubicBezTo>
                    <a:pt x="953104" y="614104"/>
                    <a:pt x="956722" y="610104"/>
                    <a:pt x="960342" y="607435"/>
                  </a:cubicBezTo>
                  <a:cubicBezTo>
                    <a:pt x="965867" y="603435"/>
                    <a:pt x="971011" y="597339"/>
                    <a:pt x="977109" y="595815"/>
                  </a:cubicBezTo>
                  <a:cubicBezTo>
                    <a:pt x="1008350" y="588385"/>
                    <a:pt x="1039783" y="582099"/>
                    <a:pt x="1071218" y="575240"/>
                  </a:cubicBezTo>
                  <a:cubicBezTo>
                    <a:pt x="1078266" y="573716"/>
                    <a:pt x="1085505" y="571812"/>
                    <a:pt x="1091983" y="568764"/>
                  </a:cubicBezTo>
                  <a:cubicBezTo>
                    <a:pt x="1098079" y="565906"/>
                    <a:pt x="1103223" y="560952"/>
                    <a:pt x="1109321" y="557904"/>
                  </a:cubicBezTo>
                  <a:cubicBezTo>
                    <a:pt x="1125892" y="549714"/>
                    <a:pt x="1142851" y="542093"/>
                    <a:pt x="1162279" y="532949"/>
                  </a:cubicBezTo>
                  <a:cubicBezTo>
                    <a:pt x="1173138" y="550094"/>
                    <a:pt x="1187810" y="540377"/>
                    <a:pt x="1206097" y="532187"/>
                  </a:cubicBezTo>
                  <a:cubicBezTo>
                    <a:pt x="1224765" y="523805"/>
                    <a:pt x="1246292" y="521137"/>
                    <a:pt x="1266867" y="518088"/>
                  </a:cubicBezTo>
                  <a:cubicBezTo>
                    <a:pt x="1304588" y="512564"/>
                    <a:pt x="1342499" y="509134"/>
                    <a:pt x="1380219" y="504182"/>
                  </a:cubicBezTo>
                  <a:cubicBezTo>
                    <a:pt x="1388221" y="503038"/>
                    <a:pt x="1397365" y="500944"/>
                    <a:pt x="1403461" y="496180"/>
                  </a:cubicBezTo>
                  <a:cubicBezTo>
                    <a:pt x="1445181" y="464175"/>
                    <a:pt x="1495858" y="455222"/>
                    <a:pt x="1544054" y="458268"/>
                  </a:cubicBezTo>
                  <a:cubicBezTo>
                    <a:pt x="1581965" y="460557"/>
                    <a:pt x="1619114" y="462270"/>
                    <a:pt x="1656644" y="459032"/>
                  </a:cubicBezTo>
                  <a:cubicBezTo>
                    <a:pt x="1659502" y="458841"/>
                    <a:pt x="1663312" y="459223"/>
                    <a:pt x="1665406" y="460747"/>
                  </a:cubicBezTo>
                  <a:cubicBezTo>
                    <a:pt x="1678360" y="470843"/>
                    <a:pt x="1691887" y="471605"/>
                    <a:pt x="1708461" y="473318"/>
                  </a:cubicBezTo>
                  <a:cubicBezTo>
                    <a:pt x="1731894" y="475797"/>
                    <a:pt x="1753421" y="474081"/>
                    <a:pt x="1775140" y="469891"/>
                  </a:cubicBezTo>
                  <a:cubicBezTo>
                    <a:pt x="1790952" y="466843"/>
                    <a:pt x="1806953" y="460557"/>
                    <a:pt x="1821051" y="452554"/>
                  </a:cubicBezTo>
                  <a:cubicBezTo>
                    <a:pt x="1840672" y="441314"/>
                    <a:pt x="1859535" y="436934"/>
                    <a:pt x="1878203" y="451792"/>
                  </a:cubicBezTo>
                  <a:cubicBezTo>
                    <a:pt x="1898396" y="467605"/>
                    <a:pt x="1921257" y="462081"/>
                    <a:pt x="1943547" y="462651"/>
                  </a:cubicBezTo>
                  <a:cubicBezTo>
                    <a:pt x="1953262" y="462843"/>
                    <a:pt x="1963550" y="462461"/>
                    <a:pt x="1972884" y="464937"/>
                  </a:cubicBezTo>
                  <a:cubicBezTo>
                    <a:pt x="1999935" y="471987"/>
                    <a:pt x="2026036" y="482655"/>
                    <a:pt x="2053469" y="487417"/>
                  </a:cubicBezTo>
                  <a:cubicBezTo>
                    <a:pt x="2068710" y="490084"/>
                    <a:pt x="2085664" y="485321"/>
                    <a:pt x="2101477" y="481893"/>
                  </a:cubicBezTo>
                  <a:cubicBezTo>
                    <a:pt x="2117479" y="478273"/>
                    <a:pt x="2133290" y="472749"/>
                    <a:pt x="2148722" y="467033"/>
                  </a:cubicBezTo>
                  <a:cubicBezTo>
                    <a:pt x="2159199" y="463223"/>
                    <a:pt x="2170629" y="459603"/>
                    <a:pt x="2179011" y="452744"/>
                  </a:cubicBezTo>
                  <a:cubicBezTo>
                    <a:pt x="2198064" y="437124"/>
                    <a:pt x="2217685" y="434455"/>
                    <a:pt x="2240165" y="442648"/>
                  </a:cubicBezTo>
                  <a:cubicBezTo>
                    <a:pt x="2243593" y="443982"/>
                    <a:pt x="2247594" y="443982"/>
                    <a:pt x="2251404" y="444172"/>
                  </a:cubicBezTo>
                  <a:cubicBezTo>
                    <a:pt x="2312370" y="448172"/>
                    <a:pt x="2373330" y="450650"/>
                    <a:pt x="2433912" y="456746"/>
                  </a:cubicBezTo>
                  <a:cubicBezTo>
                    <a:pt x="2458485" y="459223"/>
                    <a:pt x="2482107" y="470081"/>
                    <a:pt x="2506302" y="476939"/>
                  </a:cubicBezTo>
                  <a:cubicBezTo>
                    <a:pt x="2511256" y="478273"/>
                    <a:pt x="2516783" y="480369"/>
                    <a:pt x="2521735" y="479415"/>
                  </a:cubicBezTo>
                  <a:cubicBezTo>
                    <a:pt x="2575647" y="469891"/>
                    <a:pt x="2626132" y="483797"/>
                    <a:pt x="2675854" y="502086"/>
                  </a:cubicBezTo>
                  <a:cubicBezTo>
                    <a:pt x="2680996" y="503992"/>
                    <a:pt x="2687282" y="503419"/>
                    <a:pt x="2692998" y="503038"/>
                  </a:cubicBezTo>
                  <a:cubicBezTo>
                    <a:pt x="2709003" y="501706"/>
                    <a:pt x="2726337" y="495038"/>
                    <a:pt x="2740816" y="499037"/>
                  </a:cubicBezTo>
                  <a:cubicBezTo>
                    <a:pt x="2779297" y="510088"/>
                    <a:pt x="2817398" y="523423"/>
                    <a:pt x="2853596" y="540187"/>
                  </a:cubicBezTo>
                  <a:cubicBezTo>
                    <a:pt x="2890365" y="557142"/>
                    <a:pt x="2924464" y="571430"/>
                    <a:pt x="2966565" y="554286"/>
                  </a:cubicBezTo>
                  <a:cubicBezTo>
                    <a:pt x="2984472" y="547045"/>
                    <a:pt x="3008095" y="552190"/>
                    <a:pt x="3028671" y="554094"/>
                  </a:cubicBezTo>
                  <a:cubicBezTo>
                    <a:pt x="3043720" y="555618"/>
                    <a:pt x="3058198" y="564192"/>
                    <a:pt x="3073059" y="564192"/>
                  </a:cubicBezTo>
                  <a:cubicBezTo>
                    <a:pt x="3112686" y="564192"/>
                    <a:pt x="3147927" y="574288"/>
                    <a:pt x="3182219" y="594862"/>
                  </a:cubicBezTo>
                  <a:cubicBezTo>
                    <a:pt x="3195557" y="602863"/>
                    <a:pt x="3216322" y="597529"/>
                    <a:pt x="3233656" y="599625"/>
                  </a:cubicBezTo>
                  <a:cubicBezTo>
                    <a:pt x="3251947" y="602101"/>
                    <a:pt x="3270804" y="604387"/>
                    <a:pt x="3288332" y="609914"/>
                  </a:cubicBezTo>
                  <a:cubicBezTo>
                    <a:pt x="3333672" y="624392"/>
                    <a:pt x="3378441" y="640774"/>
                    <a:pt x="3423591" y="656015"/>
                  </a:cubicBezTo>
                  <a:cubicBezTo>
                    <a:pt x="3460738" y="668590"/>
                    <a:pt x="3497317" y="658683"/>
                    <a:pt x="3534084" y="653349"/>
                  </a:cubicBezTo>
                  <a:cubicBezTo>
                    <a:pt x="3557137" y="649919"/>
                    <a:pt x="3578662" y="641727"/>
                    <a:pt x="3604571" y="653918"/>
                  </a:cubicBezTo>
                  <a:cubicBezTo>
                    <a:pt x="3629338" y="665541"/>
                    <a:pt x="3660771" y="662873"/>
                    <a:pt x="3688586" y="669160"/>
                  </a:cubicBezTo>
                  <a:cubicBezTo>
                    <a:pt x="3712020" y="674494"/>
                    <a:pt x="3734687" y="683068"/>
                    <a:pt x="3757358" y="691450"/>
                  </a:cubicBezTo>
                  <a:cubicBezTo>
                    <a:pt x="3788221" y="702881"/>
                    <a:pt x="3818700" y="714881"/>
                    <a:pt x="3852421" y="709167"/>
                  </a:cubicBezTo>
                  <a:cubicBezTo>
                    <a:pt x="3890714" y="702689"/>
                    <a:pt x="3917001" y="727073"/>
                    <a:pt x="3947104" y="743267"/>
                  </a:cubicBezTo>
                  <a:cubicBezTo>
                    <a:pt x="3967869" y="754316"/>
                    <a:pt x="3990538" y="762509"/>
                    <a:pt x="4013208" y="769367"/>
                  </a:cubicBezTo>
                  <a:cubicBezTo>
                    <a:pt x="4043497" y="778321"/>
                    <a:pt x="4074740" y="783655"/>
                    <a:pt x="4105222" y="792417"/>
                  </a:cubicBezTo>
                  <a:cubicBezTo>
                    <a:pt x="4151325" y="805561"/>
                    <a:pt x="4198001" y="815850"/>
                    <a:pt x="4246006" y="808610"/>
                  </a:cubicBezTo>
                  <a:cubicBezTo>
                    <a:pt x="4268105" y="805372"/>
                    <a:pt x="4288682" y="805561"/>
                    <a:pt x="4310779" y="810326"/>
                  </a:cubicBezTo>
                  <a:cubicBezTo>
                    <a:pt x="4346974" y="818136"/>
                    <a:pt x="4384123" y="819089"/>
                    <a:pt x="4413272" y="848235"/>
                  </a:cubicBezTo>
                  <a:cubicBezTo>
                    <a:pt x="4423558" y="858524"/>
                    <a:pt x="4442037" y="861190"/>
                    <a:pt x="4457087" y="866524"/>
                  </a:cubicBezTo>
                  <a:cubicBezTo>
                    <a:pt x="4474424" y="872812"/>
                    <a:pt x="4487186" y="869572"/>
                    <a:pt x="4496523" y="851284"/>
                  </a:cubicBezTo>
                  <a:cubicBezTo>
                    <a:pt x="4500713" y="843093"/>
                    <a:pt x="4512715" y="835091"/>
                    <a:pt x="4522050" y="833757"/>
                  </a:cubicBezTo>
                  <a:cubicBezTo>
                    <a:pt x="4550055" y="829757"/>
                    <a:pt x="4575773" y="835663"/>
                    <a:pt x="4602824" y="848618"/>
                  </a:cubicBezTo>
                  <a:cubicBezTo>
                    <a:pt x="4628161" y="860810"/>
                    <a:pt x="4659786" y="859476"/>
                    <a:pt x="4688553" y="864238"/>
                  </a:cubicBezTo>
                  <a:cubicBezTo>
                    <a:pt x="4708936" y="867668"/>
                    <a:pt x="4729321" y="874716"/>
                    <a:pt x="4749895" y="874716"/>
                  </a:cubicBezTo>
                  <a:cubicBezTo>
                    <a:pt x="4775424" y="874716"/>
                    <a:pt x="4800761" y="868620"/>
                    <a:pt x="4826480" y="866334"/>
                  </a:cubicBezTo>
                  <a:cubicBezTo>
                    <a:pt x="4846482" y="864430"/>
                    <a:pt x="4866867" y="865192"/>
                    <a:pt x="4886870" y="862906"/>
                  </a:cubicBezTo>
                  <a:cubicBezTo>
                    <a:pt x="4903254" y="861190"/>
                    <a:pt x="4919447" y="856810"/>
                    <a:pt x="4935639" y="853190"/>
                  </a:cubicBezTo>
                  <a:cubicBezTo>
                    <a:pt x="4941546" y="851856"/>
                    <a:pt x="4947452" y="846711"/>
                    <a:pt x="4952784" y="847473"/>
                  </a:cubicBezTo>
                  <a:cubicBezTo>
                    <a:pt x="5005745" y="855666"/>
                    <a:pt x="5043847" y="819089"/>
                    <a:pt x="5088617" y="802896"/>
                  </a:cubicBezTo>
                  <a:cubicBezTo>
                    <a:pt x="5135672" y="785749"/>
                    <a:pt x="5181204" y="759461"/>
                    <a:pt x="5233781" y="767271"/>
                  </a:cubicBezTo>
                  <a:cubicBezTo>
                    <a:pt x="5265596" y="772033"/>
                    <a:pt x="5296267" y="783083"/>
                    <a:pt x="5327893" y="789752"/>
                  </a:cubicBezTo>
                  <a:cubicBezTo>
                    <a:pt x="5339132" y="792038"/>
                    <a:pt x="5351705" y="791656"/>
                    <a:pt x="5362946" y="789370"/>
                  </a:cubicBezTo>
                  <a:cubicBezTo>
                    <a:pt x="5417240" y="778891"/>
                    <a:pt x="5470771" y="777367"/>
                    <a:pt x="5524115" y="794514"/>
                  </a:cubicBezTo>
                  <a:cubicBezTo>
                    <a:pt x="5533257" y="797372"/>
                    <a:pt x="5542974" y="800038"/>
                    <a:pt x="5552500" y="800038"/>
                  </a:cubicBezTo>
                  <a:cubicBezTo>
                    <a:pt x="5604697" y="800038"/>
                    <a:pt x="5655944" y="796038"/>
                    <a:pt x="5705857" y="777367"/>
                  </a:cubicBezTo>
                  <a:cubicBezTo>
                    <a:pt x="5722622" y="771080"/>
                    <a:pt x="5743006" y="775081"/>
                    <a:pt x="5761485" y="773557"/>
                  </a:cubicBezTo>
                  <a:cubicBezTo>
                    <a:pt x="5778629" y="772224"/>
                    <a:pt x="5796156" y="771653"/>
                    <a:pt x="5812731" y="767271"/>
                  </a:cubicBezTo>
                  <a:cubicBezTo>
                    <a:pt x="5836925" y="760795"/>
                    <a:pt x="5859404" y="760033"/>
                    <a:pt x="5884361" y="765747"/>
                  </a:cubicBezTo>
                  <a:cubicBezTo>
                    <a:pt x="5908174" y="771080"/>
                    <a:pt x="5933892" y="768415"/>
                    <a:pt x="5958660" y="768605"/>
                  </a:cubicBezTo>
                  <a:cubicBezTo>
                    <a:pt x="5986282" y="768795"/>
                    <a:pt x="6013906" y="768984"/>
                    <a:pt x="6041528" y="768033"/>
                  </a:cubicBezTo>
                  <a:cubicBezTo>
                    <a:pt x="6052579" y="767653"/>
                    <a:pt x="6065151" y="760033"/>
                    <a:pt x="6074297" y="763081"/>
                  </a:cubicBezTo>
                  <a:cubicBezTo>
                    <a:pt x="6103824" y="773366"/>
                    <a:pt x="6133353" y="760985"/>
                    <a:pt x="6162880" y="766509"/>
                  </a:cubicBezTo>
                  <a:cubicBezTo>
                    <a:pt x="6177360" y="769367"/>
                    <a:pt x="6193743" y="761557"/>
                    <a:pt x="6209364" y="760795"/>
                  </a:cubicBezTo>
                  <a:cubicBezTo>
                    <a:pt x="6234892" y="759461"/>
                    <a:pt x="6260419" y="760033"/>
                    <a:pt x="6285948" y="759651"/>
                  </a:cubicBezTo>
                  <a:cubicBezTo>
                    <a:pt x="6294330" y="759461"/>
                    <a:pt x="6302523" y="758699"/>
                    <a:pt x="6310905" y="758316"/>
                  </a:cubicBezTo>
                  <a:cubicBezTo>
                    <a:pt x="6318335" y="757936"/>
                    <a:pt x="6326145" y="756222"/>
                    <a:pt x="6333194" y="757554"/>
                  </a:cubicBezTo>
                  <a:cubicBezTo>
                    <a:pt x="6358723" y="762318"/>
                    <a:pt x="6383869" y="770129"/>
                    <a:pt x="6409586" y="773177"/>
                  </a:cubicBezTo>
                  <a:cubicBezTo>
                    <a:pt x="6431875" y="775843"/>
                    <a:pt x="6454928" y="772224"/>
                    <a:pt x="6477407" y="774129"/>
                  </a:cubicBezTo>
                  <a:cubicBezTo>
                    <a:pt x="6517032" y="777367"/>
                    <a:pt x="6556657" y="783083"/>
                    <a:pt x="6596283" y="786703"/>
                  </a:cubicBezTo>
                  <a:cubicBezTo>
                    <a:pt x="6604857" y="787465"/>
                    <a:pt x="6613809" y="782701"/>
                    <a:pt x="6622573" y="782321"/>
                  </a:cubicBezTo>
                  <a:cubicBezTo>
                    <a:pt x="6650006" y="781369"/>
                    <a:pt x="6677439" y="781177"/>
                    <a:pt x="6704872" y="780607"/>
                  </a:cubicBezTo>
                  <a:cubicBezTo>
                    <a:pt x="6720493" y="780415"/>
                    <a:pt x="6736305" y="780987"/>
                    <a:pt x="6751738" y="779273"/>
                  </a:cubicBezTo>
                  <a:cubicBezTo>
                    <a:pt x="6772120" y="776987"/>
                    <a:pt x="6790599" y="773557"/>
                    <a:pt x="6809650" y="788417"/>
                  </a:cubicBezTo>
                  <a:cubicBezTo>
                    <a:pt x="6816984" y="794180"/>
                    <a:pt x="6824819" y="797942"/>
                    <a:pt x="6832976" y="800428"/>
                  </a:cubicBez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grpSp>
      <p:sp>
        <p:nvSpPr>
          <p:cNvPr id="3" name="Marcador de contenido 2">
            <a:extLst>
              <a:ext uri="{FF2B5EF4-FFF2-40B4-BE49-F238E27FC236}">
                <a16:creationId xmlns:a16="http://schemas.microsoft.com/office/drawing/2014/main" id="{57285F80-7357-4449-85AF-406A72CBCF5D}"/>
              </a:ext>
            </a:extLst>
          </p:cNvPr>
          <p:cNvSpPr>
            <a:spLocks noGrp="1"/>
          </p:cNvSpPr>
          <p:nvPr>
            <p:ph idx="1"/>
          </p:nvPr>
        </p:nvSpPr>
        <p:spPr>
          <a:xfrm>
            <a:off x="6981826" y="3146400"/>
            <a:ext cx="4391024" cy="2682000"/>
          </a:xfrm>
        </p:spPr>
        <p:txBody>
          <a:bodyPr>
            <a:normAutofit lnSpcReduction="10000"/>
          </a:bodyPr>
          <a:lstStyle/>
          <a:p>
            <a:pPr marL="0" indent="0">
              <a:buNone/>
            </a:pPr>
            <a:r>
              <a:rPr lang="es-MX" b="1" dirty="0">
                <a:solidFill>
                  <a:schemeClr val="bg1">
                    <a:alpha val="80000"/>
                  </a:schemeClr>
                </a:solidFill>
              </a:rPr>
              <a:t>1 Pedro 1:15 </a:t>
            </a:r>
            <a:r>
              <a:rPr lang="es-MX" i="1" dirty="0">
                <a:solidFill>
                  <a:schemeClr val="bg1">
                    <a:alpha val="80000"/>
                  </a:schemeClr>
                </a:solidFill>
              </a:rPr>
              <a:t>sino, como aquel que os llamó es santo, sed también vosotros santos en toda vuestra manera de vivir; </a:t>
            </a:r>
            <a:r>
              <a:rPr lang="es-MX" b="1" dirty="0">
                <a:solidFill>
                  <a:schemeClr val="bg1">
                    <a:alpha val="80000"/>
                  </a:schemeClr>
                </a:solidFill>
              </a:rPr>
              <a:t>16</a:t>
            </a:r>
            <a:r>
              <a:rPr lang="es-MX" dirty="0">
                <a:solidFill>
                  <a:schemeClr val="bg1">
                    <a:alpha val="80000"/>
                  </a:schemeClr>
                </a:solidFill>
              </a:rPr>
              <a:t> </a:t>
            </a:r>
            <a:r>
              <a:rPr lang="es-MX" i="1" dirty="0">
                <a:solidFill>
                  <a:schemeClr val="bg1">
                    <a:alpha val="80000"/>
                  </a:schemeClr>
                </a:solidFill>
              </a:rPr>
              <a:t>porque escrito está: Sed santos, porque yo soy santo.</a:t>
            </a:r>
          </a:p>
          <a:p>
            <a:endParaRPr lang="es-MX" sz="2400" dirty="0">
              <a:solidFill>
                <a:schemeClr val="bg1">
                  <a:alpha val="80000"/>
                </a:schemeClr>
              </a:solidFill>
            </a:endParaRPr>
          </a:p>
        </p:txBody>
      </p:sp>
    </p:spTree>
    <p:extLst>
      <p:ext uri="{BB962C8B-B14F-4D97-AF65-F5344CB8AC3E}">
        <p14:creationId xmlns:p14="http://schemas.microsoft.com/office/powerpoint/2010/main" val="475214033"/>
      </p:ext>
    </p:extLst>
  </p:cSld>
  <p:clrMapOvr>
    <a:masterClrMapping/>
  </p:clrMapOvr>
  <mc:AlternateContent xmlns:mc="http://schemas.openxmlformats.org/markup-compatibility/2006">
    <mc:Choice xmlns:p14="http://schemas.microsoft.com/office/powerpoint/2010/main" Requires="p14">
      <p:transition spd="slow" p14:dur="3400">
        <p14:reveal/>
      </p:transition>
    </mc:Choice>
    <mc:Fallback>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9" name="Rectangle 28">
            <a:extLst>
              <a:ext uri="{FF2B5EF4-FFF2-40B4-BE49-F238E27FC236}">
                <a16:creationId xmlns:a16="http://schemas.microsoft.com/office/drawing/2014/main" id="{135FA909-3F24-448C-A8BC-7CF77F62F84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solidFill>
          <a:ln w="12700" cap="flat" cmpd="sng" algn="ctr">
            <a:noFill/>
            <a:prstDash val="solid"/>
            <a:miter lim="800000"/>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ítulo 1">
            <a:extLst>
              <a:ext uri="{FF2B5EF4-FFF2-40B4-BE49-F238E27FC236}">
                <a16:creationId xmlns:a16="http://schemas.microsoft.com/office/drawing/2014/main" id="{096288C7-294A-4EE5-A184-B00E33323D18}"/>
              </a:ext>
            </a:extLst>
          </p:cNvPr>
          <p:cNvSpPr>
            <a:spLocks noGrp="1"/>
          </p:cNvSpPr>
          <p:nvPr>
            <p:ph type="title"/>
          </p:nvPr>
        </p:nvSpPr>
        <p:spPr>
          <a:xfrm>
            <a:off x="838200" y="1641752"/>
            <a:ext cx="6140449" cy="1323439"/>
          </a:xfrm>
        </p:spPr>
        <p:txBody>
          <a:bodyPr anchor="t">
            <a:normAutofit/>
          </a:bodyPr>
          <a:lstStyle/>
          <a:p>
            <a:r>
              <a:rPr lang="es-MX" sz="4000" dirty="0">
                <a:solidFill>
                  <a:schemeClr val="bg1"/>
                </a:solidFill>
              </a:rPr>
              <a:t>Eres Nueva Criatura</a:t>
            </a:r>
          </a:p>
        </p:txBody>
      </p:sp>
      <p:sp>
        <p:nvSpPr>
          <p:cNvPr id="3" name="Marcador de contenido 2">
            <a:extLst>
              <a:ext uri="{FF2B5EF4-FFF2-40B4-BE49-F238E27FC236}">
                <a16:creationId xmlns:a16="http://schemas.microsoft.com/office/drawing/2014/main" id="{FDC38058-F5C2-4C81-BB10-69A6ADC8E57F}"/>
              </a:ext>
            </a:extLst>
          </p:cNvPr>
          <p:cNvSpPr>
            <a:spLocks noGrp="1"/>
          </p:cNvSpPr>
          <p:nvPr>
            <p:ph idx="1"/>
          </p:nvPr>
        </p:nvSpPr>
        <p:spPr>
          <a:xfrm>
            <a:off x="838200" y="2708031"/>
            <a:ext cx="6140449" cy="3692769"/>
          </a:xfrm>
        </p:spPr>
        <p:txBody>
          <a:bodyPr>
            <a:normAutofit/>
          </a:bodyPr>
          <a:lstStyle/>
          <a:p>
            <a:pPr marL="0" indent="0">
              <a:buNone/>
            </a:pPr>
            <a:r>
              <a:rPr lang="es-MX" sz="2400" b="1" dirty="0">
                <a:solidFill>
                  <a:schemeClr val="bg1">
                    <a:alpha val="80000"/>
                  </a:schemeClr>
                </a:solidFill>
              </a:rPr>
              <a:t>Efesios 4:22 </a:t>
            </a:r>
            <a:r>
              <a:rPr lang="es-MX" sz="2400" i="1" dirty="0">
                <a:solidFill>
                  <a:schemeClr val="bg1">
                    <a:alpha val="80000"/>
                  </a:schemeClr>
                </a:solidFill>
              </a:rPr>
              <a:t>En cuanto a la pasada manera de vivir, despojaos del viejo hombre, que está viciado conforme a los deseos engañosos,</a:t>
            </a:r>
            <a:r>
              <a:rPr lang="es-MX" sz="2400" dirty="0">
                <a:solidFill>
                  <a:schemeClr val="bg1">
                    <a:alpha val="80000"/>
                  </a:schemeClr>
                </a:solidFill>
              </a:rPr>
              <a:t> </a:t>
            </a:r>
            <a:br>
              <a:rPr lang="es-MX" sz="2400" dirty="0">
                <a:solidFill>
                  <a:schemeClr val="bg1">
                    <a:alpha val="80000"/>
                  </a:schemeClr>
                </a:solidFill>
              </a:rPr>
            </a:br>
            <a:r>
              <a:rPr lang="es-MX" sz="2400" b="1" i="1" dirty="0">
                <a:solidFill>
                  <a:schemeClr val="bg1">
                    <a:alpha val="80000"/>
                  </a:schemeClr>
                </a:solidFill>
              </a:rPr>
              <a:t>23</a:t>
            </a:r>
            <a:r>
              <a:rPr lang="es-MX" sz="2400" i="1" dirty="0">
                <a:solidFill>
                  <a:schemeClr val="bg1">
                    <a:alpha val="80000"/>
                  </a:schemeClr>
                </a:solidFill>
              </a:rPr>
              <a:t> y renovaos en el espíritu de vuestra mente, </a:t>
            </a:r>
            <a:r>
              <a:rPr lang="es-MX" sz="2400" b="1" dirty="0">
                <a:solidFill>
                  <a:schemeClr val="bg1">
                    <a:alpha val="80000"/>
                  </a:schemeClr>
                </a:solidFill>
              </a:rPr>
              <a:t>24</a:t>
            </a:r>
            <a:r>
              <a:rPr lang="es-MX" sz="2400" dirty="0">
                <a:solidFill>
                  <a:schemeClr val="bg1">
                    <a:alpha val="80000"/>
                  </a:schemeClr>
                </a:solidFill>
              </a:rPr>
              <a:t> </a:t>
            </a:r>
            <a:r>
              <a:rPr lang="es-MX" sz="2400" i="1" dirty="0">
                <a:solidFill>
                  <a:schemeClr val="bg1">
                    <a:alpha val="80000"/>
                  </a:schemeClr>
                </a:solidFill>
              </a:rPr>
              <a:t>y vestíos del nuevo hombre, creado según Dios en la justicia y santidad de la verdad.</a:t>
            </a:r>
          </a:p>
          <a:p>
            <a:pPr marL="0" indent="0">
              <a:buNone/>
            </a:pPr>
            <a:r>
              <a:rPr lang="es-MX" sz="2400" b="1" dirty="0">
                <a:solidFill>
                  <a:schemeClr val="bg1">
                    <a:alpha val="80000"/>
                  </a:schemeClr>
                </a:solidFill>
              </a:rPr>
              <a:t>2 Corintios 5:17 </a:t>
            </a:r>
            <a:r>
              <a:rPr lang="es-MX" sz="2400" i="1" dirty="0">
                <a:solidFill>
                  <a:schemeClr val="bg1">
                    <a:alpha val="80000"/>
                  </a:schemeClr>
                </a:solidFill>
              </a:rPr>
              <a:t>De modo que si alguno está en Cristo, nueva criatura es; las cosas viejas pasaron; he aquí todas son hechas nuevas.</a:t>
            </a:r>
          </a:p>
        </p:txBody>
      </p:sp>
      <p:pic>
        <p:nvPicPr>
          <p:cNvPr id="5" name="Imagen 4" descr="Diagrama&#10;&#10;Descripción generada automáticamente">
            <a:extLst>
              <a:ext uri="{FF2B5EF4-FFF2-40B4-BE49-F238E27FC236}">
                <a16:creationId xmlns:a16="http://schemas.microsoft.com/office/drawing/2014/main" id="{71923B1C-5E7B-4BAA-AF28-F9BC68872645}"/>
              </a:ext>
            </a:extLst>
          </p:cNvPr>
          <p:cNvPicPr>
            <a:picLocks noChangeAspect="1"/>
          </p:cNvPicPr>
          <p:nvPr/>
        </p:nvPicPr>
        <p:blipFill rotWithShape="1">
          <a:blip r:embed="rId3">
            <a:extLst>
              <a:ext uri="{28A0092B-C50C-407E-A947-70E740481C1C}">
                <a14:useLocalDpi xmlns:a14="http://schemas.microsoft.com/office/drawing/2010/main" val="0"/>
              </a:ext>
            </a:extLst>
          </a:blip>
          <a:srcRect t="3356" r="-1" b="5480"/>
          <a:stretch/>
        </p:blipFill>
        <p:spPr>
          <a:xfrm>
            <a:off x="7668829" y="-1"/>
            <a:ext cx="4543953" cy="6858002"/>
          </a:xfrm>
          <a:custGeom>
            <a:avLst/>
            <a:gdLst/>
            <a:ahLst/>
            <a:cxnLst/>
            <a:rect l="l" t="t" r="r" b="b"/>
            <a:pathLst>
              <a:path w="4543953" h="6858002">
                <a:moveTo>
                  <a:pt x="248638" y="6438981"/>
                </a:moveTo>
                <a:cubicBezTo>
                  <a:pt x="258140" y="6444077"/>
                  <a:pt x="265617" y="6451650"/>
                  <a:pt x="268569" y="6463841"/>
                </a:cubicBezTo>
                <a:lnTo>
                  <a:pt x="268572" y="6463849"/>
                </a:lnTo>
                <a:lnTo>
                  <a:pt x="279556" y="6508052"/>
                </a:lnTo>
                <a:lnTo>
                  <a:pt x="282367" y="6513012"/>
                </a:lnTo>
                <a:lnTo>
                  <a:pt x="284834" y="6521804"/>
                </a:lnTo>
                <a:lnTo>
                  <a:pt x="301172" y="6546195"/>
                </a:lnTo>
                <a:lnTo>
                  <a:pt x="301172" y="6546194"/>
                </a:lnTo>
                <a:lnTo>
                  <a:pt x="282367" y="6513012"/>
                </a:lnTo>
                <a:lnTo>
                  <a:pt x="268572" y="6463849"/>
                </a:lnTo>
                <a:lnTo>
                  <a:pt x="268569" y="6463840"/>
                </a:lnTo>
                <a:close/>
                <a:moveTo>
                  <a:pt x="332842" y="2836172"/>
                </a:moveTo>
                <a:lnTo>
                  <a:pt x="332842" y="2836173"/>
                </a:lnTo>
                <a:cubicBezTo>
                  <a:pt x="336914" y="2839983"/>
                  <a:pt x="340200" y="2844317"/>
                  <a:pt x="341533" y="2848794"/>
                </a:cubicBezTo>
                <a:cubicBezTo>
                  <a:pt x="348200" y="2870416"/>
                  <a:pt x="356392" y="2892181"/>
                  <a:pt x="361441" y="2914328"/>
                </a:cubicBezTo>
                <a:lnTo>
                  <a:pt x="366072" y="2947863"/>
                </a:lnTo>
                <a:lnTo>
                  <a:pt x="362488" y="2982148"/>
                </a:lnTo>
                <a:cubicBezTo>
                  <a:pt x="354392" y="3014153"/>
                  <a:pt x="350582" y="3045777"/>
                  <a:pt x="350796" y="3077401"/>
                </a:cubicBezTo>
                <a:lnTo>
                  <a:pt x="350796" y="3077402"/>
                </a:lnTo>
                <a:lnTo>
                  <a:pt x="350796" y="3077402"/>
                </a:lnTo>
                <a:cubicBezTo>
                  <a:pt x="351010" y="3109026"/>
                  <a:pt x="355249" y="3140650"/>
                  <a:pt x="363250" y="3172655"/>
                </a:cubicBezTo>
                <a:cubicBezTo>
                  <a:pt x="389159" y="3276481"/>
                  <a:pt x="416591" y="3380306"/>
                  <a:pt x="410877" y="3489468"/>
                </a:cubicBezTo>
                <a:cubicBezTo>
                  <a:pt x="409925" y="3507564"/>
                  <a:pt x="421546" y="3529091"/>
                  <a:pt x="432976" y="3544714"/>
                </a:cubicBezTo>
                <a:cubicBezTo>
                  <a:pt x="438406" y="3552191"/>
                  <a:pt x="442585" y="3557716"/>
                  <a:pt x="445520" y="3562321"/>
                </a:cubicBezTo>
                <a:lnTo>
                  <a:pt x="450598" y="3574408"/>
                </a:lnTo>
                <a:lnTo>
                  <a:pt x="448246" y="3587174"/>
                </a:lnTo>
                <a:cubicBezTo>
                  <a:pt x="446228" y="3592232"/>
                  <a:pt x="442978" y="3598435"/>
                  <a:pt x="438500" y="3606817"/>
                </a:cubicBezTo>
                <a:cubicBezTo>
                  <a:pt x="434118" y="3614819"/>
                  <a:pt x="431452" y="3624725"/>
                  <a:pt x="424974" y="3630632"/>
                </a:cubicBezTo>
                <a:cubicBezTo>
                  <a:pt x="408496" y="3645682"/>
                  <a:pt x="402257" y="3662494"/>
                  <a:pt x="400733" y="3680163"/>
                </a:cubicBezTo>
                <a:lnTo>
                  <a:pt x="400733" y="3680164"/>
                </a:lnTo>
                <a:lnTo>
                  <a:pt x="400733" y="3680164"/>
                </a:lnTo>
                <a:lnTo>
                  <a:pt x="404781" y="3734838"/>
                </a:lnTo>
                <a:lnTo>
                  <a:pt x="404399" y="3754652"/>
                </a:lnTo>
                <a:cubicBezTo>
                  <a:pt x="398399" y="3767130"/>
                  <a:pt x="396447" y="3778655"/>
                  <a:pt x="398042" y="3789776"/>
                </a:cubicBezTo>
                <a:lnTo>
                  <a:pt x="398042" y="3789776"/>
                </a:lnTo>
                <a:lnTo>
                  <a:pt x="398042" y="3789777"/>
                </a:lnTo>
                <a:cubicBezTo>
                  <a:pt x="399638" y="3800897"/>
                  <a:pt x="404781" y="3811614"/>
                  <a:pt x="412973" y="3822473"/>
                </a:cubicBezTo>
                <a:lnTo>
                  <a:pt x="427308" y="3852620"/>
                </a:lnTo>
                <a:lnTo>
                  <a:pt x="426528" y="3868764"/>
                </a:lnTo>
                <a:cubicBezTo>
                  <a:pt x="425070" y="3874229"/>
                  <a:pt x="422307" y="3879766"/>
                  <a:pt x="417925" y="3885338"/>
                </a:cubicBezTo>
                <a:cubicBezTo>
                  <a:pt x="398494" y="3910104"/>
                  <a:pt x="388302" y="3935727"/>
                  <a:pt x="386040" y="3962159"/>
                </a:cubicBezTo>
                <a:lnTo>
                  <a:pt x="386040" y="3962160"/>
                </a:lnTo>
                <a:lnTo>
                  <a:pt x="386040" y="3962160"/>
                </a:lnTo>
                <a:cubicBezTo>
                  <a:pt x="383778" y="3988593"/>
                  <a:pt x="389446" y="4015835"/>
                  <a:pt x="401733" y="4043840"/>
                </a:cubicBezTo>
                <a:lnTo>
                  <a:pt x="416855" y="4103826"/>
                </a:lnTo>
                <a:lnTo>
                  <a:pt x="414887" y="4134256"/>
                </a:lnTo>
                <a:cubicBezTo>
                  <a:pt x="413045" y="4144498"/>
                  <a:pt x="409973" y="4154857"/>
                  <a:pt x="405543" y="4165383"/>
                </a:cubicBezTo>
                <a:cubicBezTo>
                  <a:pt x="402114" y="4173480"/>
                  <a:pt x="401543" y="4182767"/>
                  <a:pt x="401638" y="4192387"/>
                </a:cubicBezTo>
                <a:lnTo>
                  <a:pt x="401638" y="4192388"/>
                </a:lnTo>
                <a:lnTo>
                  <a:pt x="401638" y="4192388"/>
                </a:lnTo>
                <a:lnTo>
                  <a:pt x="401733" y="4221391"/>
                </a:lnTo>
                <a:lnTo>
                  <a:pt x="396017" y="4253014"/>
                </a:lnTo>
                <a:cubicBezTo>
                  <a:pt x="383824" y="4277401"/>
                  <a:pt x="368204" y="4300070"/>
                  <a:pt x="356201" y="4324645"/>
                </a:cubicBezTo>
                <a:cubicBezTo>
                  <a:pt x="350487" y="4336457"/>
                  <a:pt x="347439" y="4350554"/>
                  <a:pt x="347247" y="4363890"/>
                </a:cubicBezTo>
                <a:lnTo>
                  <a:pt x="347247" y="4363891"/>
                </a:lnTo>
                <a:lnTo>
                  <a:pt x="347247" y="4363891"/>
                </a:lnTo>
                <a:cubicBezTo>
                  <a:pt x="346295" y="4403326"/>
                  <a:pt x="346295" y="4442762"/>
                  <a:pt x="348009" y="4482005"/>
                </a:cubicBezTo>
                <a:cubicBezTo>
                  <a:pt x="350677" y="4546777"/>
                  <a:pt x="351249" y="4612501"/>
                  <a:pt x="408019" y="4659175"/>
                </a:cubicBezTo>
                <a:cubicBezTo>
                  <a:pt x="412591" y="4662987"/>
                  <a:pt x="415259" y="4671177"/>
                  <a:pt x="416021" y="4677656"/>
                </a:cubicBezTo>
                <a:cubicBezTo>
                  <a:pt x="419640" y="4707565"/>
                  <a:pt x="420022" y="4738236"/>
                  <a:pt x="425928" y="4767765"/>
                </a:cubicBezTo>
                <a:lnTo>
                  <a:pt x="427237" y="4800483"/>
                </a:lnTo>
                <a:lnTo>
                  <a:pt x="412401" y="4828916"/>
                </a:lnTo>
                <a:cubicBezTo>
                  <a:pt x="395828" y="4846490"/>
                  <a:pt x="384397" y="4866958"/>
                  <a:pt x="382691" y="4889275"/>
                </a:cubicBezTo>
                <a:lnTo>
                  <a:pt x="382691" y="4889275"/>
                </a:lnTo>
                <a:lnTo>
                  <a:pt x="382691" y="4889276"/>
                </a:lnTo>
                <a:cubicBezTo>
                  <a:pt x="382122" y="4896714"/>
                  <a:pt x="382634" y="4904358"/>
                  <a:pt x="384396" y="4912169"/>
                </a:cubicBezTo>
                <a:lnTo>
                  <a:pt x="385799" y="4933805"/>
                </a:lnTo>
                <a:lnTo>
                  <a:pt x="381039" y="4952673"/>
                </a:lnTo>
                <a:cubicBezTo>
                  <a:pt x="376253" y="4964604"/>
                  <a:pt x="368680" y="4975511"/>
                  <a:pt x="360964" y="4987037"/>
                </a:cubicBezTo>
                <a:cubicBezTo>
                  <a:pt x="349725" y="5003801"/>
                  <a:pt x="335627" y="5022852"/>
                  <a:pt x="334485" y="5041521"/>
                </a:cubicBezTo>
                <a:cubicBezTo>
                  <a:pt x="332628" y="5073241"/>
                  <a:pt x="310088" y="5101639"/>
                  <a:pt x="308337" y="5133224"/>
                </a:cubicBezTo>
                <a:lnTo>
                  <a:pt x="308337" y="5133225"/>
                </a:lnTo>
                <a:lnTo>
                  <a:pt x="308337" y="5133225"/>
                </a:lnTo>
                <a:lnTo>
                  <a:pt x="315052" y="5166114"/>
                </a:lnTo>
                <a:lnTo>
                  <a:pt x="314362" y="5172090"/>
                </a:lnTo>
                <a:cubicBezTo>
                  <a:pt x="313481" y="5174400"/>
                  <a:pt x="312290" y="5176876"/>
                  <a:pt x="311814" y="5179067"/>
                </a:cubicBezTo>
                <a:lnTo>
                  <a:pt x="311814" y="5179068"/>
                </a:lnTo>
                <a:lnTo>
                  <a:pt x="311814" y="5179068"/>
                </a:lnTo>
                <a:cubicBezTo>
                  <a:pt x="304574" y="5214122"/>
                  <a:pt x="311624" y="5247079"/>
                  <a:pt x="335437" y="5272797"/>
                </a:cubicBezTo>
                <a:cubicBezTo>
                  <a:pt x="350964" y="5289657"/>
                  <a:pt x="359489" y="5307422"/>
                  <a:pt x="362870" y="5326163"/>
                </a:cubicBezTo>
                <a:lnTo>
                  <a:pt x="364317" y="5355014"/>
                </a:lnTo>
                <a:lnTo>
                  <a:pt x="359440" y="5385384"/>
                </a:lnTo>
                <a:cubicBezTo>
                  <a:pt x="356201" y="5398721"/>
                  <a:pt x="353915" y="5412057"/>
                  <a:pt x="351249" y="5425582"/>
                </a:cubicBezTo>
                <a:cubicBezTo>
                  <a:pt x="347439" y="5443870"/>
                  <a:pt x="343437" y="5462351"/>
                  <a:pt x="339627" y="5480637"/>
                </a:cubicBezTo>
                <a:cubicBezTo>
                  <a:pt x="337722" y="5489497"/>
                  <a:pt x="335151" y="5498832"/>
                  <a:pt x="335103" y="5507667"/>
                </a:cubicBezTo>
                <a:lnTo>
                  <a:pt x="335103" y="5507668"/>
                </a:lnTo>
                <a:lnTo>
                  <a:pt x="335103" y="5507668"/>
                </a:lnTo>
                <a:cubicBezTo>
                  <a:pt x="335056" y="5516503"/>
                  <a:pt x="337532" y="5524837"/>
                  <a:pt x="345723" y="5531694"/>
                </a:cubicBezTo>
                <a:lnTo>
                  <a:pt x="355869" y="5547578"/>
                </a:lnTo>
                <a:lnTo>
                  <a:pt x="346295" y="5562746"/>
                </a:lnTo>
                <a:cubicBezTo>
                  <a:pt x="303622" y="5600467"/>
                  <a:pt x="276951" y="5646189"/>
                  <a:pt x="275047" y="5704483"/>
                </a:cubicBezTo>
                <a:cubicBezTo>
                  <a:pt x="274665" y="5716485"/>
                  <a:pt x="271999" y="5728678"/>
                  <a:pt x="269141" y="5740488"/>
                </a:cubicBezTo>
                <a:cubicBezTo>
                  <a:pt x="267426" y="5747728"/>
                  <a:pt x="265520" y="5756493"/>
                  <a:pt x="260376" y="5760873"/>
                </a:cubicBezTo>
                <a:cubicBezTo>
                  <a:pt x="221133" y="5794974"/>
                  <a:pt x="193890" y="5837457"/>
                  <a:pt x="171981" y="5883751"/>
                </a:cubicBezTo>
                <a:cubicBezTo>
                  <a:pt x="164171" y="5900323"/>
                  <a:pt x="156361" y="5918042"/>
                  <a:pt x="154075" y="5935949"/>
                </a:cubicBezTo>
                <a:lnTo>
                  <a:pt x="154075" y="5935950"/>
                </a:lnTo>
                <a:lnTo>
                  <a:pt x="154075" y="5935950"/>
                </a:lnTo>
                <a:cubicBezTo>
                  <a:pt x="151789" y="5954618"/>
                  <a:pt x="155599" y="5974241"/>
                  <a:pt x="157695" y="5993292"/>
                </a:cubicBezTo>
                <a:cubicBezTo>
                  <a:pt x="158837" y="6004532"/>
                  <a:pt x="158647" y="6017486"/>
                  <a:pt x="164171" y="6026441"/>
                </a:cubicBezTo>
                <a:cubicBezTo>
                  <a:pt x="181508" y="6054826"/>
                  <a:pt x="200176" y="6082259"/>
                  <a:pt x="220371" y="6108739"/>
                </a:cubicBezTo>
                <a:lnTo>
                  <a:pt x="234064" y="6133315"/>
                </a:lnTo>
                <a:lnTo>
                  <a:pt x="230364" y="6143190"/>
                </a:lnTo>
                <a:cubicBezTo>
                  <a:pt x="227813" y="6146732"/>
                  <a:pt x="223895" y="6150697"/>
                  <a:pt x="218465" y="6155602"/>
                </a:cubicBezTo>
                <a:cubicBezTo>
                  <a:pt x="196176" y="6175797"/>
                  <a:pt x="184556" y="6200944"/>
                  <a:pt x="179794" y="6228756"/>
                </a:cubicBezTo>
                <a:cubicBezTo>
                  <a:pt x="172363" y="6272764"/>
                  <a:pt x="166077" y="6317151"/>
                  <a:pt x="162457" y="6361539"/>
                </a:cubicBezTo>
                <a:lnTo>
                  <a:pt x="162457" y="6361540"/>
                </a:lnTo>
                <a:lnTo>
                  <a:pt x="162457" y="6361540"/>
                </a:lnTo>
                <a:lnTo>
                  <a:pt x="162684" y="6365557"/>
                </a:lnTo>
                <a:lnTo>
                  <a:pt x="163946" y="6387910"/>
                </a:lnTo>
                <a:lnTo>
                  <a:pt x="166047" y="6392243"/>
                </a:lnTo>
                <a:lnTo>
                  <a:pt x="173364" y="6407333"/>
                </a:lnTo>
                <a:lnTo>
                  <a:pt x="173364" y="6407332"/>
                </a:lnTo>
                <a:lnTo>
                  <a:pt x="166047" y="6392243"/>
                </a:lnTo>
                <a:lnTo>
                  <a:pt x="163946" y="6387910"/>
                </a:lnTo>
                <a:lnTo>
                  <a:pt x="162684" y="6365557"/>
                </a:lnTo>
                <a:lnTo>
                  <a:pt x="162457" y="6361540"/>
                </a:lnTo>
                <a:lnTo>
                  <a:pt x="179794" y="6228757"/>
                </a:lnTo>
                <a:cubicBezTo>
                  <a:pt x="184556" y="6200945"/>
                  <a:pt x="196176" y="6175798"/>
                  <a:pt x="218465" y="6155603"/>
                </a:cubicBezTo>
                <a:cubicBezTo>
                  <a:pt x="229325" y="6145793"/>
                  <a:pt x="234135" y="6139745"/>
                  <a:pt x="234064" y="6133315"/>
                </a:cubicBezTo>
                <a:lnTo>
                  <a:pt x="234064" y="6133315"/>
                </a:lnTo>
                <a:lnTo>
                  <a:pt x="234064" y="6133314"/>
                </a:lnTo>
                <a:cubicBezTo>
                  <a:pt x="233993" y="6126884"/>
                  <a:pt x="229039" y="6120074"/>
                  <a:pt x="220371" y="6108738"/>
                </a:cubicBezTo>
                <a:cubicBezTo>
                  <a:pt x="200176" y="6082258"/>
                  <a:pt x="181508" y="6054825"/>
                  <a:pt x="164171" y="6026440"/>
                </a:cubicBezTo>
                <a:cubicBezTo>
                  <a:pt x="158647" y="6017485"/>
                  <a:pt x="158837" y="6004531"/>
                  <a:pt x="157695" y="5993291"/>
                </a:cubicBezTo>
                <a:cubicBezTo>
                  <a:pt x="156647" y="5983766"/>
                  <a:pt x="155171" y="5974097"/>
                  <a:pt x="154242" y="5964477"/>
                </a:cubicBezTo>
                <a:lnTo>
                  <a:pt x="154075" y="5935950"/>
                </a:lnTo>
                <a:lnTo>
                  <a:pt x="160957" y="5909351"/>
                </a:lnTo>
                <a:cubicBezTo>
                  <a:pt x="164171" y="5900611"/>
                  <a:pt x="168076" y="5892038"/>
                  <a:pt x="171981" y="5883752"/>
                </a:cubicBezTo>
                <a:cubicBezTo>
                  <a:pt x="193890" y="5837458"/>
                  <a:pt x="221133" y="5794975"/>
                  <a:pt x="260376" y="5760874"/>
                </a:cubicBezTo>
                <a:cubicBezTo>
                  <a:pt x="265520" y="5756494"/>
                  <a:pt x="267426" y="5747729"/>
                  <a:pt x="269141" y="5740489"/>
                </a:cubicBezTo>
                <a:cubicBezTo>
                  <a:pt x="271999" y="5728679"/>
                  <a:pt x="274665" y="5716486"/>
                  <a:pt x="275047" y="5704484"/>
                </a:cubicBezTo>
                <a:cubicBezTo>
                  <a:pt x="276951" y="5646190"/>
                  <a:pt x="303622" y="5600468"/>
                  <a:pt x="346295" y="5562747"/>
                </a:cubicBezTo>
                <a:cubicBezTo>
                  <a:pt x="352392" y="5557318"/>
                  <a:pt x="355774" y="5552508"/>
                  <a:pt x="355869" y="5547579"/>
                </a:cubicBezTo>
                <a:lnTo>
                  <a:pt x="355869" y="5547578"/>
                </a:lnTo>
                <a:lnTo>
                  <a:pt x="355869" y="5547578"/>
                </a:lnTo>
                <a:cubicBezTo>
                  <a:pt x="355964" y="5542649"/>
                  <a:pt x="352773" y="5537600"/>
                  <a:pt x="345723" y="5531693"/>
                </a:cubicBezTo>
                <a:cubicBezTo>
                  <a:pt x="341628" y="5528265"/>
                  <a:pt x="338961" y="5524467"/>
                  <a:pt x="337324" y="5520422"/>
                </a:cubicBezTo>
                <a:lnTo>
                  <a:pt x="335103" y="5507668"/>
                </a:lnTo>
                <a:lnTo>
                  <a:pt x="339627" y="5480638"/>
                </a:lnTo>
                <a:cubicBezTo>
                  <a:pt x="343437" y="5462352"/>
                  <a:pt x="347439" y="5443871"/>
                  <a:pt x="351249" y="5425583"/>
                </a:cubicBezTo>
                <a:cubicBezTo>
                  <a:pt x="353915" y="5412058"/>
                  <a:pt x="356201" y="5398722"/>
                  <a:pt x="359440" y="5385385"/>
                </a:cubicBezTo>
                <a:cubicBezTo>
                  <a:pt x="361965" y="5375003"/>
                  <a:pt x="363668" y="5364883"/>
                  <a:pt x="364317" y="5355015"/>
                </a:cubicBezTo>
                <a:lnTo>
                  <a:pt x="364317" y="5355014"/>
                </a:lnTo>
                <a:lnTo>
                  <a:pt x="364317" y="5355014"/>
                </a:lnTo>
                <a:cubicBezTo>
                  <a:pt x="366264" y="5325412"/>
                  <a:pt x="358727" y="5298086"/>
                  <a:pt x="335437" y="5272796"/>
                </a:cubicBezTo>
                <a:cubicBezTo>
                  <a:pt x="323531" y="5259937"/>
                  <a:pt x="315815" y="5245269"/>
                  <a:pt x="311981" y="5229433"/>
                </a:cubicBezTo>
                <a:lnTo>
                  <a:pt x="311814" y="5179068"/>
                </a:lnTo>
                <a:lnTo>
                  <a:pt x="314362" y="5172091"/>
                </a:lnTo>
                <a:cubicBezTo>
                  <a:pt x="315243" y="5169781"/>
                  <a:pt x="315814" y="5167638"/>
                  <a:pt x="315052" y="5166114"/>
                </a:cubicBezTo>
                <a:lnTo>
                  <a:pt x="315052" y="5166114"/>
                </a:lnTo>
                <a:lnTo>
                  <a:pt x="315052" y="5166113"/>
                </a:lnTo>
                <a:lnTo>
                  <a:pt x="308337" y="5133225"/>
                </a:lnTo>
                <a:lnTo>
                  <a:pt x="315482" y="5102461"/>
                </a:lnTo>
                <a:cubicBezTo>
                  <a:pt x="322817" y="5082339"/>
                  <a:pt x="333247" y="5062669"/>
                  <a:pt x="334485" y="5041522"/>
                </a:cubicBezTo>
                <a:cubicBezTo>
                  <a:pt x="335627" y="5022853"/>
                  <a:pt x="349725" y="5003802"/>
                  <a:pt x="360964" y="4987038"/>
                </a:cubicBezTo>
                <a:cubicBezTo>
                  <a:pt x="372538" y="4969748"/>
                  <a:pt x="383790" y="4953853"/>
                  <a:pt x="385799" y="4933805"/>
                </a:cubicBezTo>
                <a:lnTo>
                  <a:pt x="385799" y="4933805"/>
                </a:lnTo>
                <a:lnTo>
                  <a:pt x="385799" y="4933805"/>
                </a:lnTo>
                <a:cubicBezTo>
                  <a:pt x="386468" y="4927122"/>
                  <a:pt x="386111" y="4919979"/>
                  <a:pt x="384396" y="4912168"/>
                </a:cubicBezTo>
                <a:lnTo>
                  <a:pt x="382691" y="4889275"/>
                </a:lnTo>
                <a:lnTo>
                  <a:pt x="387469" y="4867614"/>
                </a:lnTo>
                <a:cubicBezTo>
                  <a:pt x="392589" y="4853636"/>
                  <a:pt x="401352" y="4840633"/>
                  <a:pt x="412401" y="4828917"/>
                </a:cubicBezTo>
                <a:cubicBezTo>
                  <a:pt x="420784" y="4819964"/>
                  <a:pt x="425356" y="4810581"/>
                  <a:pt x="427237" y="4800484"/>
                </a:cubicBezTo>
                <a:lnTo>
                  <a:pt x="427237" y="4800483"/>
                </a:lnTo>
                <a:lnTo>
                  <a:pt x="427237" y="4800483"/>
                </a:lnTo>
                <a:cubicBezTo>
                  <a:pt x="429119" y="4790386"/>
                  <a:pt x="428309" y="4779575"/>
                  <a:pt x="425928" y="4767764"/>
                </a:cubicBezTo>
                <a:cubicBezTo>
                  <a:pt x="420022" y="4738235"/>
                  <a:pt x="419640" y="4707564"/>
                  <a:pt x="416021" y="4677655"/>
                </a:cubicBezTo>
                <a:cubicBezTo>
                  <a:pt x="415259" y="4671176"/>
                  <a:pt x="412591" y="4662986"/>
                  <a:pt x="408019" y="4659174"/>
                </a:cubicBezTo>
                <a:cubicBezTo>
                  <a:pt x="351249" y="4612500"/>
                  <a:pt x="350677" y="4546776"/>
                  <a:pt x="348009" y="4482004"/>
                </a:cubicBezTo>
                <a:lnTo>
                  <a:pt x="347247" y="4363891"/>
                </a:lnTo>
                <a:lnTo>
                  <a:pt x="356201" y="4324646"/>
                </a:lnTo>
                <a:cubicBezTo>
                  <a:pt x="368204" y="4300071"/>
                  <a:pt x="383824" y="4277402"/>
                  <a:pt x="396017" y="4253015"/>
                </a:cubicBezTo>
                <a:cubicBezTo>
                  <a:pt x="400781" y="4243873"/>
                  <a:pt x="400971" y="4232061"/>
                  <a:pt x="401733" y="4221392"/>
                </a:cubicBezTo>
                <a:lnTo>
                  <a:pt x="401733" y="4221391"/>
                </a:lnTo>
                <a:lnTo>
                  <a:pt x="401733" y="4221391"/>
                </a:lnTo>
                <a:lnTo>
                  <a:pt x="401638" y="4192388"/>
                </a:lnTo>
                <a:lnTo>
                  <a:pt x="405543" y="4165384"/>
                </a:lnTo>
                <a:cubicBezTo>
                  <a:pt x="414402" y="4144333"/>
                  <a:pt x="417831" y="4123948"/>
                  <a:pt x="416855" y="4103826"/>
                </a:cubicBezTo>
                <a:lnTo>
                  <a:pt x="416855" y="4103826"/>
                </a:lnTo>
                <a:lnTo>
                  <a:pt x="416855" y="4103825"/>
                </a:lnTo>
                <a:cubicBezTo>
                  <a:pt x="415879" y="4083702"/>
                  <a:pt x="410497" y="4063842"/>
                  <a:pt x="401733" y="4043839"/>
                </a:cubicBezTo>
                <a:cubicBezTo>
                  <a:pt x="395590" y="4029837"/>
                  <a:pt x="391101" y="4016025"/>
                  <a:pt x="388431" y="4002410"/>
                </a:cubicBezTo>
                <a:lnTo>
                  <a:pt x="386040" y="3962160"/>
                </a:lnTo>
                <a:lnTo>
                  <a:pt x="395544" y="3923125"/>
                </a:lnTo>
                <a:cubicBezTo>
                  <a:pt x="400804" y="3910319"/>
                  <a:pt x="408210" y="3897722"/>
                  <a:pt x="417925" y="3885339"/>
                </a:cubicBezTo>
                <a:cubicBezTo>
                  <a:pt x="426689" y="3874195"/>
                  <a:pt x="428975" y="3863193"/>
                  <a:pt x="427308" y="3852620"/>
                </a:cubicBezTo>
                <a:lnTo>
                  <a:pt x="427308" y="3852620"/>
                </a:lnTo>
                <a:lnTo>
                  <a:pt x="427308" y="3852619"/>
                </a:lnTo>
                <a:cubicBezTo>
                  <a:pt x="425642" y="3842046"/>
                  <a:pt x="420022" y="3831902"/>
                  <a:pt x="412973" y="3822472"/>
                </a:cubicBezTo>
                <a:lnTo>
                  <a:pt x="398042" y="3789776"/>
                </a:lnTo>
                <a:lnTo>
                  <a:pt x="404399" y="3754653"/>
                </a:lnTo>
                <a:cubicBezTo>
                  <a:pt x="407067" y="3749126"/>
                  <a:pt x="405733" y="3741316"/>
                  <a:pt x="404781" y="3734838"/>
                </a:cubicBezTo>
                <a:lnTo>
                  <a:pt x="404781" y="3734838"/>
                </a:lnTo>
                <a:lnTo>
                  <a:pt x="404781" y="3734837"/>
                </a:lnTo>
                <a:lnTo>
                  <a:pt x="400733" y="3680164"/>
                </a:lnTo>
                <a:lnTo>
                  <a:pt x="407246" y="3654416"/>
                </a:lnTo>
                <a:cubicBezTo>
                  <a:pt x="411056" y="3646123"/>
                  <a:pt x="416735" y="3638158"/>
                  <a:pt x="424974" y="3630633"/>
                </a:cubicBezTo>
                <a:cubicBezTo>
                  <a:pt x="431452" y="3624726"/>
                  <a:pt x="434118" y="3614820"/>
                  <a:pt x="438500" y="3606818"/>
                </a:cubicBezTo>
                <a:cubicBezTo>
                  <a:pt x="447455" y="3590054"/>
                  <a:pt x="451503" y="3582005"/>
                  <a:pt x="450598" y="3574409"/>
                </a:cubicBezTo>
                <a:lnTo>
                  <a:pt x="450598" y="3574408"/>
                </a:lnTo>
                <a:lnTo>
                  <a:pt x="450598" y="3574408"/>
                </a:lnTo>
                <a:cubicBezTo>
                  <a:pt x="449693" y="3566811"/>
                  <a:pt x="443835" y="3559668"/>
                  <a:pt x="432976" y="3544713"/>
                </a:cubicBezTo>
                <a:cubicBezTo>
                  <a:pt x="421546" y="3529090"/>
                  <a:pt x="409925" y="3507563"/>
                  <a:pt x="410877" y="3489467"/>
                </a:cubicBezTo>
                <a:cubicBezTo>
                  <a:pt x="416591" y="3380305"/>
                  <a:pt x="389159" y="3276480"/>
                  <a:pt x="363250" y="3172654"/>
                </a:cubicBezTo>
                <a:lnTo>
                  <a:pt x="350796" y="3077402"/>
                </a:lnTo>
                <a:lnTo>
                  <a:pt x="362488" y="2982149"/>
                </a:lnTo>
                <a:cubicBezTo>
                  <a:pt x="365441" y="2970576"/>
                  <a:pt x="366442" y="2959157"/>
                  <a:pt x="366072" y="2947863"/>
                </a:cubicBezTo>
                <a:lnTo>
                  <a:pt x="366072" y="2947863"/>
                </a:lnTo>
                <a:lnTo>
                  <a:pt x="366072" y="2947862"/>
                </a:lnTo>
                <a:cubicBezTo>
                  <a:pt x="364965" y="2913982"/>
                  <a:pt x="351534" y="2881226"/>
                  <a:pt x="341533" y="2848793"/>
                </a:cubicBezTo>
                <a:close/>
                <a:moveTo>
                  <a:pt x="817328" y="1508458"/>
                </a:moveTo>
                <a:lnTo>
                  <a:pt x="845421" y="1596213"/>
                </a:lnTo>
                <a:cubicBezTo>
                  <a:pt x="847898" y="1604978"/>
                  <a:pt x="846373" y="1615836"/>
                  <a:pt x="843517" y="1624980"/>
                </a:cubicBezTo>
                <a:cubicBezTo>
                  <a:pt x="833801" y="1656223"/>
                  <a:pt x="809415" y="1676036"/>
                  <a:pt x="786935" y="1697753"/>
                </a:cubicBezTo>
                <a:cubicBezTo>
                  <a:pt x="777029" y="1707279"/>
                  <a:pt x="769981" y="1720423"/>
                  <a:pt x="764267" y="1733188"/>
                </a:cubicBezTo>
                <a:cubicBezTo>
                  <a:pt x="749595" y="1766335"/>
                  <a:pt x="736452" y="1800246"/>
                  <a:pt x="722546" y="1833775"/>
                </a:cubicBezTo>
                <a:cubicBezTo>
                  <a:pt x="721212" y="1837013"/>
                  <a:pt x="717783" y="1839679"/>
                  <a:pt x="714925" y="1842158"/>
                </a:cubicBezTo>
                <a:cubicBezTo>
                  <a:pt x="684824" y="1866922"/>
                  <a:pt x="654535" y="1891497"/>
                  <a:pt x="624434" y="1916454"/>
                </a:cubicBezTo>
                <a:cubicBezTo>
                  <a:pt x="618720" y="1921216"/>
                  <a:pt x="614528" y="1928076"/>
                  <a:pt x="609004" y="1933219"/>
                </a:cubicBezTo>
                <a:cubicBezTo>
                  <a:pt x="601384" y="1940459"/>
                  <a:pt x="594143" y="1949603"/>
                  <a:pt x="584999" y="1953413"/>
                </a:cubicBezTo>
                <a:cubicBezTo>
                  <a:pt x="556234" y="1965224"/>
                  <a:pt x="543850" y="1987894"/>
                  <a:pt x="538516" y="2016469"/>
                </a:cubicBezTo>
                <a:cubicBezTo>
                  <a:pt x="533563" y="2042570"/>
                  <a:pt x="529371" y="2068669"/>
                  <a:pt x="523657" y="2094578"/>
                </a:cubicBezTo>
                <a:cubicBezTo>
                  <a:pt x="516799" y="2126201"/>
                  <a:pt x="509369" y="2157636"/>
                  <a:pt x="500986" y="2188879"/>
                </a:cubicBezTo>
                <a:cubicBezTo>
                  <a:pt x="497366" y="2202404"/>
                  <a:pt x="493176" y="2216692"/>
                  <a:pt x="485746" y="2228314"/>
                </a:cubicBezTo>
                <a:cubicBezTo>
                  <a:pt x="465171" y="2260890"/>
                  <a:pt x="451265" y="2295753"/>
                  <a:pt x="456789" y="2334044"/>
                </a:cubicBezTo>
                <a:cubicBezTo>
                  <a:pt x="461171" y="2364715"/>
                  <a:pt x="449931" y="2390434"/>
                  <a:pt x="432404" y="2409485"/>
                </a:cubicBezTo>
                <a:cubicBezTo>
                  <a:pt x="416497" y="2426822"/>
                  <a:pt x="410353" y="2444777"/>
                  <a:pt x="409472" y="2463017"/>
                </a:cubicBezTo>
                <a:lnTo>
                  <a:pt x="409472" y="2463018"/>
                </a:lnTo>
                <a:lnTo>
                  <a:pt x="409472" y="2463018"/>
                </a:lnTo>
                <a:cubicBezTo>
                  <a:pt x="408591" y="2481259"/>
                  <a:pt x="412972" y="2499786"/>
                  <a:pt x="418115" y="2518265"/>
                </a:cubicBezTo>
                <a:lnTo>
                  <a:pt x="421759" y="2545007"/>
                </a:lnTo>
                <a:lnTo>
                  <a:pt x="417545" y="2571034"/>
                </a:lnTo>
                <a:cubicBezTo>
                  <a:pt x="405543" y="2612945"/>
                  <a:pt x="372966" y="2640950"/>
                  <a:pt x="344391" y="2668001"/>
                </a:cubicBezTo>
                <a:cubicBezTo>
                  <a:pt x="320006" y="2691054"/>
                  <a:pt x="306290" y="2716963"/>
                  <a:pt x="296001" y="2745348"/>
                </a:cubicBezTo>
                <a:lnTo>
                  <a:pt x="296001" y="2745352"/>
                </a:lnTo>
                <a:lnTo>
                  <a:pt x="289670" y="2770758"/>
                </a:lnTo>
                <a:lnTo>
                  <a:pt x="290080" y="2778006"/>
                </a:lnTo>
                <a:lnTo>
                  <a:pt x="289301" y="2782305"/>
                </a:lnTo>
                <a:lnTo>
                  <a:pt x="290501" y="2785440"/>
                </a:lnTo>
                <a:lnTo>
                  <a:pt x="290929" y="2793023"/>
                </a:lnTo>
                <a:lnTo>
                  <a:pt x="300579" y="2811780"/>
                </a:lnTo>
                <a:lnTo>
                  <a:pt x="300582" y="2811787"/>
                </a:lnTo>
                <a:lnTo>
                  <a:pt x="300583" y="2811787"/>
                </a:lnTo>
                <a:lnTo>
                  <a:pt x="300579" y="2811780"/>
                </a:lnTo>
                <a:lnTo>
                  <a:pt x="290501" y="2785440"/>
                </a:lnTo>
                <a:lnTo>
                  <a:pt x="290080" y="2778006"/>
                </a:lnTo>
                <a:lnTo>
                  <a:pt x="296001" y="2745352"/>
                </a:lnTo>
                <a:lnTo>
                  <a:pt x="296001" y="2745349"/>
                </a:lnTo>
                <a:cubicBezTo>
                  <a:pt x="306290" y="2716964"/>
                  <a:pt x="320006" y="2691055"/>
                  <a:pt x="344391" y="2668002"/>
                </a:cubicBezTo>
                <a:cubicBezTo>
                  <a:pt x="372966" y="2640951"/>
                  <a:pt x="405543" y="2612946"/>
                  <a:pt x="417545" y="2571035"/>
                </a:cubicBezTo>
                <a:cubicBezTo>
                  <a:pt x="420117" y="2561986"/>
                  <a:pt x="421593" y="2553556"/>
                  <a:pt x="421760" y="2545007"/>
                </a:cubicBezTo>
                <a:lnTo>
                  <a:pt x="421759" y="2545007"/>
                </a:lnTo>
                <a:lnTo>
                  <a:pt x="421760" y="2545006"/>
                </a:lnTo>
                <a:cubicBezTo>
                  <a:pt x="421926" y="2536457"/>
                  <a:pt x="420783" y="2527790"/>
                  <a:pt x="418115" y="2518264"/>
                </a:cubicBezTo>
                <a:cubicBezTo>
                  <a:pt x="415544" y="2509025"/>
                  <a:pt x="413163" y="2499773"/>
                  <a:pt x="411535" y="2490551"/>
                </a:cubicBezTo>
                <a:lnTo>
                  <a:pt x="409472" y="2463018"/>
                </a:lnTo>
                <a:lnTo>
                  <a:pt x="415303" y="2435913"/>
                </a:lnTo>
                <a:cubicBezTo>
                  <a:pt x="418938" y="2426977"/>
                  <a:pt x="424451" y="2418154"/>
                  <a:pt x="432404" y="2409486"/>
                </a:cubicBezTo>
                <a:cubicBezTo>
                  <a:pt x="449931" y="2390435"/>
                  <a:pt x="461171" y="2364716"/>
                  <a:pt x="456789" y="2334045"/>
                </a:cubicBezTo>
                <a:cubicBezTo>
                  <a:pt x="451265" y="2295754"/>
                  <a:pt x="465171" y="2260891"/>
                  <a:pt x="485746" y="2228315"/>
                </a:cubicBezTo>
                <a:cubicBezTo>
                  <a:pt x="493176" y="2216693"/>
                  <a:pt x="497366" y="2202405"/>
                  <a:pt x="500986" y="2188880"/>
                </a:cubicBezTo>
                <a:cubicBezTo>
                  <a:pt x="509369" y="2157637"/>
                  <a:pt x="516799" y="2126202"/>
                  <a:pt x="523657" y="2094579"/>
                </a:cubicBezTo>
                <a:cubicBezTo>
                  <a:pt x="529371" y="2068670"/>
                  <a:pt x="533563" y="2042571"/>
                  <a:pt x="538516" y="2016470"/>
                </a:cubicBezTo>
                <a:cubicBezTo>
                  <a:pt x="543850" y="1987895"/>
                  <a:pt x="556234" y="1965225"/>
                  <a:pt x="584999" y="1953414"/>
                </a:cubicBezTo>
                <a:cubicBezTo>
                  <a:pt x="594143" y="1949604"/>
                  <a:pt x="601384" y="1940460"/>
                  <a:pt x="609004" y="1933220"/>
                </a:cubicBezTo>
                <a:cubicBezTo>
                  <a:pt x="614528" y="1928077"/>
                  <a:pt x="618720" y="1921217"/>
                  <a:pt x="624434" y="1916455"/>
                </a:cubicBezTo>
                <a:cubicBezTo>
                  <a:pt x="654535" y="1891498"/>
                  <a:pt x="684824" y="1866923"/>
                  <a:pt x="714925" y="1842159"/>
                </a:cubicBezTo>
                <a:cubicBezTo>
                  <a:pt x="717783" y="1839680"/>
                  <a:pt x="721212" y="1837014"/>
                  <a:pt x="722546" y="1833776"/>
                </a:cubicBezTo>
                <a:cubicBezTo>
                  <a:pt x="736452" y="1800247"/>
                  <a:pt x="749596" y="1766336"/>
                  <a:pt x="764267" y="1733189"/>
                </a:cubicBezTo>
                <a:cubicBezTo>
                  <a:pt x="769981" y="1720424"/>
                  <a:pt x="777029" y="1707280"/>
                  <a:pt x="786936" y="1697754"/>
                </a:cubicBezTo>
                <a:cubicBezTo>
                  <a:pt x="809416" y="1676037"/>
                  <a:pt x="833801" y="1656224"/>
                  <a:pt x="843517" y="1624981"/>
                </a:cubicBezTo>
                <a:cubicBezTo>
                  <a:pt x="846374" y="1615837"/>
                  <a:pt x="847899" y="1604979"/>
                  <a:pt x="845422" y="1596214"/>
                </a:cubicBezTo>
                <a:close/>
                <a:moveTo>
                  <a:pt x="792926" y="1453958"/>
                </a:moveTo>
                <a:lnTo>
                  <a:pt x="798723" y="1459073"/>
                </a:lnTo>
                <a:lnTo>
                  <a:pt x="807941" y="1481572"/>
                </a:lnTo>
                <a:lnTo>
                  <a:pt x="798724" y="1459074"/>
                </a:lnTo>
                <a:lnTo>
                  <a:pt x="798723" y="1459073"/>
                </a:lnTo>
                <a:lnTo>
                  <a:pt x="798723" y="1459073"/>
                </a:lnTo>
                <a:close/>
                <a:moveTo>
                  <a:pt x="779530" y="1268758"/>
                </a:moveTo>
                <a:lnTo>
                  <a:pt x="774363" y="1286069"/>
                </a:lnTo>
                <a:cubicBezTo>
                  <a:pt x="759789" y="1306930"/>
                  <a:pt x="753550" y="1328552"/>
                  <a:pt x="752025" y="1350627"/>
                </a:cubicBezTo>
                <a:lnTo>
                  <a:pt x="757620" y="1413840"/>
                </a:lnTo>
                <a:lnTo>
                  <a:pt x="752026" y="1350628"/>
                </a:lnTo>
                <a:cubicBezTo>
                  <a:pt x="753550" y="1328553"/>
                  <a:pt x="759790" y="1306930"/>
                  <a:pt x="774363" y="1286070"/>
                </a:cubicBezTo>
                <a:cubicBezTo>
                  <a:pt x="777506" y="1281689"/>
                  <a:pt x="779078" y="1275402"/>
                  <a:pt x="779530" y="1268758"/>
                </a:cubicBezTo>
                <a:close/>
                <a:moveTo>
                  <a:pt x="837801" y="773035"/>
                </a:moveTo>
                <a:lnTo>
                  <a:pt x="829801" y="854379"/>
                </a:lnTo>
                <a:cubicBezTo>
                  <a:pt x="827515" y="878956"/>
                  <a:pt x="826753" y="903722"/>
                  <a:pt x="798747" y="915343"/>
                </a:cubicBezTo>
                <a:cubicBezTo>
                  <a:pt x="794365" y="917059"/>
                  <a:pt x="791127" y="922773"/>
                  <a:pt x="788269" y="927155"/>
                </a:cubicBezTo>
                <a:cubicBezTo>
                  <a:pt x="744261" y="994785"/>
                  <a:pt x="745405" y="1030980"/>
                  <a:pt x="791889" y="1097087"/>
                </a:cubicBezTo>
                <a:cubicBezTo>
                  <a:pt x="796651" y="1103945"/>
                  <a:pt x="800081" y="1118613"/>
                  <a:pt x="796271" y="1123185"/>
                </a:cubicBezTo>
                <a:cubicBezTo>
                  <a:pt x="780459" y="1142617"/>
                  <a:pt x="773411" y="1162954"/>
                  <a:pt x="771553" y="1184029"/>
                </a:cubicBezTo>
                <a:cubicBezTo>
                  <a:pt x="773411" y="1162954"/>
                  <a:pt x="780460" y="1142618"/>
                  <a:pt x="796272" y="1123186"/>
                </a:cubicBezTo>
                <a:cubicBezTo>
                  <a:pt x="800082" y="1118614"/>
                  <a:pt x="796652" y="1103946"/>
                  <a:pt x="791890" y="1097088"/>
                </a:cubicBezTo>
                <a:cubicBezTo>
                  <a:pt x="745406" y="1030981"/>
                  <a:pt x="744262" y="994786"/>
                  <a:pt x="788270" y="927156"/>
                </a:cubicBezTo>
                <a:cubicBezTo>
                  <a:pt x="791128" y="922774"/>
                  <a:pt x="794366" y="917060"/>
                  <a:pt x="798748" y="915344"/>
                </a:cubicBezTo>
                <a:cubicBezTo>
                  <a:pt x="826753" y="903723"/>
                  <a:pt x="827515" y="878957"/>
                  <a:pt x="829801" y="854380"/>
                </a:cubicBezTo>
                <a:cubicBezTo>
                  <a:pt x="832277" y="827330"/>
                  <a:pt x="835515" y="800277"/>
                  <a:pt x="837801" y="773036"/>
                </a:cubicBezTo>
                <a:close/>
                <a:moveTo>
                  <a:pt x="782400" y="517851"/>
                </a:moveTo>
                <a:lnTo>
                  <a:pt x="791317" y="556047"/>
                </a:lnTo>
                <a:cubicBezTo>
                  <a:pt x="793413" y="564048"/>
                  <a:pt x="798937" y="572622"/>
                  <a:pt x="797795" y="580050"/>
                </a:cubicBezTo>
                <a:cubicBezTo>
                  <a:pt x="794461" y="601578"/>
                  <a:pt x="796890" y="622201"/>
                  <a:pt x="801176" y="642537"/>
                </a:cubicBezTo>
                <a:lnTo>
                  <a:pt x="813700" y="694928"/>
                </a:lnTo>
                <a:lnTo>
                  <a:pt x="801177" y="642538"/>
                </a:lnTo>
                <a:cubicBezTo>
                  <a:pt x="796891" y="622201"/>
                  <a:pt x="794462" y="601579"/>
                  <a:pt x="797796" y="580051"/>
                </a:cubicBezTo>
                <a:cubicBezTo>
                  <a:pt x="798938" y="572623"/>
                  <a:pt x="793414" y="564049"/>
                  <a:pt x="791318" y="556048"/>
                </a:cubicBezTo>
                <a:close/>
                <a:moveTo>
                  <a:pt x="769105" y="298169"/>
                </a:moveTo>
                <a:lnTo>
                  <a:pt x="783887" y="313533"/>
                </a:lnTo>
                <a:lnTo>
                  <a:pt x="786245" y="324058"/>
                </a:lnTo>
                <a:cubicBezTo>
                  <a:pt x="786031" y="328964"/>
                  <a:pt x="785126" y="334584"/>
                  <a:pt x="784459" y="338870"/>
                </a:cubicBezTo>
                <a:cubicBezTo>
                  <a:pt x="781601" y="357921"/>
                  <a:pt x="774363" y="376781"/>
                  <a:pt x="774553" y="395640"/>
                </a:cubicBezTo>
                <a:lnTo>
                  <a:pt x="778363" y="367328"/>
                </a:lnTo>
                <a:cubicBezTo>
                  <a:pt x="780506" y="357874"/>
                  <a:pt x="783031" y="348396"/>
                  <a:pt x="784460" y="338871"/>
                </a:cubicBezTo>
                <a:cubicBezTo>
                  <a:pt x="785794" y="330299"/>
                  <a:pt x="788080" y="316390"/>
                  <a:pt x="783888" y="313534"/>
                </a:cubicBezTo>
                <a:lnTo>
                  <a:pt x="783887" y="313533"/>
                </a:lnTo>
                <a:lnTo>
                  <a:pt x="783887" y="313533"/>
                </a:lnTo>
                <a:close/>
                <a:moveTo>
                  <a:pt x="761560" y="281568"/>
                </a:moveTo>
                <a:lnTo>
                  <a:pt x="766454" y="295415"/>
                </a:lnTo>
                <a:lnTo>
                  <a:pt x="766455" y="295415"/>
                </a:lnTo>
                <a:close/>
                <a:moveTo>
                  <a:pt x="774880" y="24486"/>
                </a:moveTo>
                <a:lnTo>
                  <a:pt x="777142" y="74129"/>
                </a:lnTo>
                <a:cubicBezTo>
                  <a:pt x="775758" y="100174"/>
                  <a:pt x="771253" y="125876"/>
                  <a:pt x="767023" y="151569"/>
                </a:cubicBezTo>
                <a:lnTo>
                  <a:pt x="766824" y="153388"/>
                </a:lnTo>
                <a:lnTo>
                  <a:pt x="763010" y="177271"/>
                </a:lnTo>
                <a:lnTo>
                  <a:pt x="758551" y="228944"/>
                </a:lnTo>
                <a:lnTo>
                  <a:pt x="758551" y="228948"/>
                </a:lnTo>
                <a:lnTo>
                  <a:pt x="758551" y="228949"/>
                </a:lnTo>
                <a:lnTo>
                  <a:pt x="758551" y="228944"/>
                </a:lnTo>
                <a:lnTo>
                  <a:pt x="766824" y="153388"/>
                </a:lnTo>
                <a:lnTo>
                  <a:pt x="771220" y="125861"/>
                </a:lnTo>
                <a:cubicBezTo>
                  <a:pt x="773910" y="108703"/>
                  <a:pt x="776220" y="91492"/>
                  <a:pt x="777143" y="74129"/>
                </a:cubicBezTo>
                <a:close/>
                <a:moveTo>
                  <a:pt x="313353" y="0"/>
                </a:moveTo>
                <a:lnTo>
                  <a:pt x="777461" y="0"/>
                </a:lnTo>
                <a:lnTo>
                  <a:pt x="774743" y="21486"/>
                </a:lnTo>
                <a:lnTo>
                  <a:pt x="777461" y="1"/>
                </a:lnTo>
                <a:lnTo>
                  <a:pt x="4543953" y="2"/>
                </a:lnTo>
                <a:lnTo>
                  <a:pt x="4543953" y="6858002"/>
                </a:lnTo>
                <a:lnTo>
                  <a:pt x="284400" y="6858002"/>
                </a:lnTo>
                <a:lnTo>
                  <a:pt x="284400" y="6858001"/>
                </a:lnTo>
                <a:lnTo>
                  <a:pt x="284400" y="6858001"/>
                </a:lnTo>
                <a:lnTo>
                  <a:pt x="278237" y="6812064"/>
                </a:lnTo>
                <a:lnTo>
                  <a:pt x="283011" y="6776800"/>
                </a:lnTo>
                <a:cubicBezTo>
                  <a:pt x="286107" y="6765164"/>
                  <a:pt x="290857" y="6753698"/>
                  <a:pt x="297715" y="6742553"/>
                </a:cubicBezTo>
                <a:cubicBezTo>
                  <a:pt x="306003" y="6729219"/>
                  <a:pt x="311147" y="6716169"/>
                  <a:pt x="311551" y="6702977"/>
                </a:cubicBezTo>
                <a:lnTo>
                  <a:pt x="311551" y="6702976"/>
                </a:lnTo>
                <a:lnTo>
                  <a:pt x="311551" y="6702976"/>
                </a:lnTo>
                <a:cubicBezTo>
                  <a:pt x="311956" y="6689783"/>
                  <a:pt x="307622" y="6676448"/>
                  <a:pt x="296953" y="6662541"/>
                </a:cubicBezTo>
                <a:cubicBezTo>
                  <a:pt x="293286" y="6657825"/>
                  <a:pt x="290989" y="6651967"/>
                  <a:pt x="289870" y="6645552"/>
                </a:cubicBezTo>
                <a:lnTo>
                  <a:pt x="289858" y="6625225"/>
                </a:lnTo>
                <a:lnTo>
                  <a:pt x="306480" y="6588626"/>
                </a:lnTo>
                <a:cubicBezTo>
                  <a:pt x="312576" y="6582147"/>
                  <a:pt x="318672" y="6575479"/>
                  <a:pt x="328959" y="6564621"/>
                </a:cubicBezTo>
                <a:lnTo>
                  <a:pt x="328959" y="6564620"/>
                </a:lnTo>
                <a:lnTo>
                  <a:pt x="306480" y="6588625"/>
                </a:lnTo>
                <a:cubicBezTo>
                  <a:pt x="298003" y="6597578"/>
                  <a:pt x="291954" y="6611342"/>
                  <a:pt x="289858" y="6625224"/>
                </a:cubicBezTo>
                <a:lnTo>
                  <a:pt x="289858" y="6625225"/>
                </a:lnTo>
                <a:lnTo>
                  <a:pt x="289858" y="6625225"/>
                </a:lnTo>
                <a:cubicBezTo>
                  <a:pt x="287762" y="6639108"/>
                  <a:pt x="289619" y="6653111"/>
                  <a:pt x="296953" y="6662542"/>
                </a:cubicBezTo>
                <a:cubicBezTo>
                  <a:pt x="302288" y="6669496"/>
                  <a:pt x="306038" y="6676306"/>
                  <a:pt x="308405" y="6683027"/>
                </a:cubicBezTo>
                <a:lnTo>
                  <a:pt x="311551" y="6702976"/>
                </a:lnTo>
                <a:lnTo>
                  <a:pt x="297715" y="6742552"/>
                </a:lnTo>
                <a:cubicBezTo>
                  <a:pt x="283999" y="6764841"/>
                  <a:pt x="278713" y="6788417"/>
                  <a:pt x="278237" y="6812063"/>
                </a:cubicBezTo>
                <a:lnTo>
                  <a:pt x="278237" y="6812064"/>
                </a:lnTo>
                <a:lnTo>
                  <a:pt x="278237" y="6812064"/>
                </a:lnTo>
                <a:lnTo>
                  <a:pt x="284400" y="6858001"/>
                </a:lnTo>
                <a:lnTo>
                  <a:pt x="112147" y="6858001"/>
                </a:lnTo>
                <a:lnTo>
                  <a:pt x="102447" y="6815516"/>
                </a:lnTo>
                <a:cubicBezTo>
                  <a:pt x="96923" y="6793035"/>
                  <a:pt x="87016" y="6771319"/>
                  <a:pt x="83396" y="6748458"/>
                </a:cubicBezTo>
                <a:cubicBezTo>
                  <a:pt x="74824" y="6694164"/>
                  <a:pt x="68728" y="6639488"/>
                  <a:pt x="61870" y="6584812"/>
                </a:cubicBezTo>
                <a:cubicBezTo>
                  <a:pt x="54821" y="6528424"/>
                  <a:pt x="47391" y="6472225"/>
                  <a:pt x="41105" y="6415833"/>
                </a:cubicBezTo>
                <a:cubicBezTo>
                  <a:pt x="37865" y="6384972"/>
                  <a:pt x="37295" y="6353919"/>
                  <a:pt x="34247" y="6323058"/>
                </a:cubicBezTo>
                <a:cubicBezTo>
                  <a:pt x="31579" y="6296005"/>
                  <a:pt x="26626" y="6269144"/>
                  <a:pt x="23386" y="6242093"/>
                </a:cubicBezTo>
                <a:cubicBezTo>
                  <a:pt x="20720" y="6218660"/>
                  <a:pt x="19196" y="6195037"/>
                  <a:pt x="16528" y="6171605"/>
                </a:cubicBezTo>
                <a:cubicBezTo>
                  <a:pt x="12148" y="6134075"/>
                  <a:pt x="7194" y="6096736"/>
                  <a:pt x="2622" y="6059397"/>
                </a:cubicBezTo>
                <a:lnTo>
                  <a:pt x="0" y="6041769"/>
                </a:lnTo>
                <a:lnTo>
                  <a:pt x="0" y="6000937"/>
                </a:lnTo>
                <a:lnTo>
                  <a:pt x="3670" y="5957595"/>
                </a:lnTo>
                <a:lnTo>
                  <a:pt x="0" y="5912511"/>
                </a:lnTo>
                <a:lnTo>
                  <a:pt x="0" y="5886401"/>
                </a:lnTo>
                <a:lnTo>
                  <a:pt x="1098" y="5864318"/>
                </a:lnTo>
                <a:cubicBezTo>
                  <a:pt x="7576" y="5839361"/>
                  <a:pt x="16720" y="5815169"/>
                  <a:pt x="24720" y="5790592"/>
                </a:cubicBezTo>
                <a:cubicBezTo>
                  <a:pt x="25672" y="5787924"/>
                  <a:pt x="25864" y="5784686"/>
                  <a:pt x="26434" y="5781830"/>
                </a:cubicBezTo>
                <a:cubicBezTo>
                  <a:pt x="29675" y="5765635"/>
                  <a:pt x="32913" y="5749634"/>
                  <a:pt x="35771" y="5733440"/>
                </a:cubicBezTo>
                <a:cubicBezTo>
                  <a:pt x="37295" y="5724678"/>
                  <a:pt x="37485" y="5715723"/>
                  <a:pt x="38819" y="5706959"/>
                </a:cubicBezTo>
                <a:cubicBezTo>
                  <a:pt x="44153" y="5673050"/>
                  <a:pt x="35199" y="5635711"/>
                  <a:pt x="58250" y="5606372"/>
                </a:cubicBezTo>
                <a:cubicBezTo>
                  <a:pt x="73110" y="5587321"/>
                  <a:pt x="69680" y="5568842"/>
                  <a:pt x="67394" y="5548460"/>
                </a:cubicBezTo>
                <a:cubicBezTo>
                  <a:pt x="65680" y="5533027"/>
                  <a:pt x="66252" y="5517215"/>
                  <a:pt x="66060" y="5501594"/>
                </a:cubicBezTo>
                <a:cubicBezTo>
                  <a:pt x="65490" y="5474161"/>
                  <a:pt x="65298" y="5446728"/>
                  <a:pt x="64346" y="5419295"/>
                </a:cubicBezTo>
                <a:cubicBezTo>
                  <a:pt x="63966" y="5410531"/>
                  <a:pt x="59202" y="5401579"/>
                  <a:pt x="59964" y="5393005"/>
                </a:cubicBezTo>
                <a:cubicBezTo>
                  <a:pt x="63584" y="5353379"/>
                  <a:pt x="69300" y="5313754"/>
                  <a:pt x="72538" y="5274129"/>
                </a:cubicBezTo>
                <a:cubicBezTo>
                  <a:pt x="74442" y="5251650"/>
                  <a:pt x="70824" y="5228597"/>
                  <a:pt x="73490" y="5206308"/>
                </a:cubicBezTo>
                <a:cubicBezTo>
                  <a:pt x="76538" y="5180591"/>
                  <a:pt x="84348" y="5155445"/>
                  <a:pt x="89113" y="5129916"/>
                </a:cubicBezTo>
                <a:cubicBezTo>
                  <a:pt x="90445" y="5122867"/>
                  <a:pt x="88731" y="5115057"/>
                  <a:pt x="88351" y="5107627"/>
                </a:cubicBezTo>
                <a:cubicBezTo>
                  <a:pt x="87968" y="5099245"/>
                  <a:pt x="87206" y="5091052"/>
                  <a:pt x="87016" y="5082670"/>
                </a:cubicBezTo>
                <a:cubicBezTo>
                  <a:pt x="86634" y="5057141"/>
                  <a:pt x="87206" y="5031614"/>
                  <a:pt x="85872" y="5006086"/>
                </a:cubicBezTo>
                <a:cubicBezTo>
                  <a:pt x="85110" y="4990465"/>
                  <a:pt x="77300" y="4974082"/>
                  <a:pt x="80158" y="4959602"/>
                </a:cubicBezTo>
                <a:cubicBezTo>
                  <a:pt x="85682" y="4930075"/>
                  <a:pt x="73300" y="4900546"/>
                  <a:pt x="83586" y="4871019"/>
                </a:cubicBezTo>
                <a:cubicBezTo>
                  <a:pt x="86634" y="4861873"/>
                  <a:pt x="79014" y="4849300"/>
                  <a:pt x="78634" y="4838250"/>
                </a:cubicBezTo>
                <a:cubicBezTo>
                  <a:pt x="77682" y="4810627"/>
                  <a:pt x="77872" y="4783004"/>
                  <a:pt x="78062" y="4755381"/>
                </a:cubicBezTo>
                <a:cubicBezTo>
                  <a:pt x="78252" y="4730614"/>
                  <a:pt x="75586" y="4704895"/>
                  <a:pt x="80920" y="4681083"/>
                </a:cubicBezTo>
                <a:cubicBezTo>
                  <a:pt x="86634" y="4656126"/>
                  <a:pt x="85872" y="4633647"/>
                  <a:pt x="79396" y="4609452"/>
                </a:cubicBezTo>
                <a:cubicBezTo>
                  <a:pt x="75014" y="4592878"/>
                  <a:pt x="74442" y="4575351"/>
                  <a:pt x="73110" y="4558207"/>
                </a:cubicBezTo>
                <a:cubicBezTo>
                  <a:pt x="71586" y="4539728"/>
                  <a:pt x="75586" y="4519343"/>
                  <a:pt x="69300" y="4502579"/>
                </a:cubicBezTo>
                <a:cubicBezTo>
                  <a:pt x="50629" y="4452665"/>
                  <a:pt x="46629" y="4401419"/>
                  <a:pt x="46629" y="4349222"/>
                </a:cubicBezTo>
                <a:cubicBezTo>
                  <a:pt x="46629" y="4339695"/>
                  <a:pt x="49295" y="4329979"/>
                  <a:pt x="52153" y="4320837"/>
                </a:cubicBezTo>
                <a:cubicBezTo>
                  <a:pt x="69300" y="4267493"/>
                  <a:pt x="67776" y="4213961"/>
                  <a:pt x="57297" y="4159667"/>
                </a:cubicBezTo>
                <a:cubicBezTo>
                  <a:pt x="55011" y="4148427"/>
                  <a:pt x="54629" y="4135854"/>
                  <a:pt x="56915" y="4124614"/>
                </a:cubicBezTo>
                <a:cubicBezTo>
                  <a:pt x="63584" y="4092989"/>
                  <a:pt x="74634" y="4062318"/>
                  <a:pt x="79396" y="4030503"/>
                </a:cubicBezTo>
                <a:cubicBezTo>
                  <a:pt x="87206" y="3977925"/>
                  <a:pt x="60918" y="3932394"/>
                  <a:pt x="43771" y="3885338"/>
                </a:cubicBezTo>
                <a:cubicBezTo>
                  <a:pt x="31627" y="3851761"/>
                  <a:pt x="8016" y="3821935"/>
                  <a:pt x="426" y="3786777"/>
                </a:cubicBezTo>
                <a:lnTo>
                  <a:pt x="0" y="3773897"/>
                </a:lnTo>
                <a:lnTo>
                  <a:pt x="0" y="3393882"/>
                </a:lnTo>
                <a:lnTo>
                  <a:pt x="11838" y="3359516"/>
                </a:lnTo>
                <a:cubicBezTo>
                  <a:pt x="14434" y="3346205"/>
                  <a:pt x="14910" y="3332774"/>
                  <a:pt x="12910" y="3318771"/>
                </a:cubicBezTo>
                <a:cubicBezTo>
                  <a:pt x="12243" y="3314104"/>
                  <a:pt x="9909" y="3308770"/>
                  <a:pt x="6718" y="3304079"/>
                </a:cubicBezTo>
                <a:lnTo>
                  <a:pt x="0" y="3297657"/>
                </a:lnTo>
                <a:lnTo>
                  <a:pt x="0" y="3207867"/>
                </a:lnTo>
                <a:lnTo>
                  <a:pt x="15553" y="3186771"/>
                </a:lnTo>
                <a:cubicBezTo>
                  <a:pt x="28483" y="3162329"/>
                  <a:pt x="30484" y="3134647"/>
                  <a:pt x="36341" y="3107500"/>
                </a:cubicBezTo>
                <a:cubicBezTo>
                  <a:pt x="41105" y="3085403"/>
                  <a:pt x="41295" y="3064827"/>
                  <a:pt x="38057" y="3042728"/>
                </a:cubicBezTo>
                <a:cubicBezTo>
                  <a:pt x="30817" y="2994722"/>
                  <a:pt x="41105" y="2948047"/>
                  <a:pt x="54249" y="2901943"/>
                </a:cubicBezTo>
                <a:cubicBezTo>
                  <a:pt x="63012" y="2871462"/>
                  <a:pt x="68346" y="2840219"/>
                  <a:pt x="77300" y="2809930"/>
                </a:cubicBezTo>
                <a:cubicBezTo>
                  <a:pt x="84158" y="2787259"/>
                  <a:pt x="92351" y="2764590"/>
                  <a:pt x="103399" y="2743826"/>
                </a:cubicBezTo>
                <a:cubicBezTo>
                  <a:pt x="119594" y="2713723"/>
                  <a:pt x="143978" y="2687436"/>
                  <a:pt x="137500" y="2649143"/>
                </a:cubicBezTo>
                <a:cubicBezTo>
                  <a:pt x="131786" y="2615421"/>
                  <a:pt x="143786" y="2584942"/>
                  <a:pt x="155217" y="2554079"/>
                </a:cubicBezTo>
                <a:cubicBezTo>
                  <a:pt x="163599" y="2531409"/>
                  <a:pt x="172173" y="2508742"/>
                  <a:pt x="177507" y="2485307"/>
                </a:cubicBezTo>
                <a:cubicBezTo>
                  <a:pt x="183794" y="2457492"/>
                  <a:pt x="181126" y="2426059"/>
                  <a:pt x="192748" y="2401292"/>
                </a:cubicBezTo>
                <a:cubicBezTo>
                  <a:pt x="204940" y="2375383"/>
                  <a:pt x="196748" y="2353859"/>
                  <a:pt x="193318" y="2330806"/>
                </a:cubicBezTo>
                <a:cubicBezTo>
                  <a:pt x="187984" y="2294039"/>
                  <a:pt x="178077" y="2257459"/>
                  <a:pt x="190652" y="2220312"/>
                </a:cubicBezTo>
                <a:cubicBezTo>
                  <a:pt x="205892" y="2175163"/>
                  <a:pt x="222275" y="2130393"/>
                  <a:pt x="236753" y="2085054"/>
                </a:cubicBezTo>
                <a:cubicBezTo>
                  <a:pt x="242280" y="2067525"/>
                  <a:pt x="244566" y="2048668"/>
                  <a:pt x="247042" y="2030378"/>
                </a:cubicBezTo>
                <a:cubicBezTo>
                  <a:pt x="249138" y="2013043"/>
                  <a:pt x="243804" y="1992279"/>
                  <a:pt x="251804" y="1978940"/>
                </a:cubicBezTo>
                <a:cubicBezTo>
                  <a:pt x="272379" y="1944649"/>
                  <a:pt x="282475" y="1909408"/>
                  <a:pt x="282475" y="1869780"/>
                </a:cubicBezTo>
                <a:cubicBezTo>
                  <a:pt x="282475" y="1854920"/>
                  <a:pt x="291049" y="1840441"/>
                  <a:pt x="292573" y="1825393"/>
                </a:cubicBezTo>
                <a:cubicBezTo>
                  <a:pt x="294477" y="1804816"/>
                  <a:pt x="299622" y="1781194"/>
                  <a:pt x="292381" y="1763287"/>
                </a:cubicBezTo>
                <a:cubicBezTo>
                  <a:pt x="275237" y="1721185"/>
                  <a:pt x="289525" y="1687086"/>
                  <a:pt x="306480" y="1650317"/>
                </a:cubicBezTo>
                <a:cubicBezTo>
                  <a:pt x="323244" y="1614120"/>
                  <a:pt x="336579" y="1576019"/>
                  <a:pt x="347629" y="1537537"/>
                </a:cubicBezTo>
                <a:cubicBezTo>
                  <a:pt x="351629" y="1523059"/>
                  <a:pt x="344961" y="1505724"/>
                  <a:pt x="343629" y="1489720"/>
                </a:cubicBezTo>
                <a:cubicBezTo>
                  <a:pt x="343247" y="1484004"/>
                  <a:pt x="342675" y="1477717"/>
                  <a:pt x="344581" y="1472575"/>
                </a:cubicBezTo>
                <a:cubicBezTo>
                  <a:pt x="362870" y="1422854"/>
                  <a:pt x="376776" y="1372368"/>
                  <a:pt x="367252" y="1318456"/>
                </a:cubicBezTo>
                <a:cubicBezTo>
                  <a:pt x="366298" y="1313504"/>
                  <a:pt x="368394" y="1307978"/>
                  <a:pt x="369728" y="1303024"/>
                </a:cubicBezTo>
                <a:cubicBezTo>
                  <a:pt x="376586" y="1278829"/>
                  <a:pt x="387444" y="1255206"/>
                  <a:pt x="389921" y="1230633"/>
                </a:cubicBezTo>
                <a:cubicBezTo>
                  <a:pt x="396017" y="1170051"/>
                  <a:pt x="398495" y="1109091"/>
                  <a:pt x="402495" y="1048125"/>
                </a:cubicBezTo>
                <a:cubicBezTo>
                  <a:pt x="402685" y="1044315"/>
                  <a:pt x="402685" y="1040315"/>
                  <a:pt x="404019" y="1036887"/>
                </a:cubicBezTo>
                <a:cubicBezTo>
                  <a:pt x="412211" y="1014406"/>
                  <a:pt x="409543" y="994785"/>
                  <a:pt x="393923" y="975733"/>
                </a:cubicBezTo>
                <a:cubicBezTo>
                  <a:pt x="387064" y="967350"/>
                  <a:pt x="383444" y="955920"/>
                  <a:pt x="379634" y="945444"/>
                </a:cubicBezTo>
                <a:cubicBezTo>
                  <a:pt x="373918" y="930011"/>
                  <a:pt x="368394" y="914200"/>
                  <a:pt x="364774" y="898198"/>
                </a:cubicBezTo>
                <a:cubicBezTo>
                  <a:pt x="361346" y="882384"/>
                  <a:pt x="356583" y="865430"/>
                  <a:pt x="359250" y="850189"/>
                </a:cubicBezTo>
                <a:cubicBezTo>
                  <a:pt x="364012" y="822756"/>
                  <a:pt x="374680" y="796655"/>
                  <a:pt x="381730" y="769605"/>
                </a:cubicBezTo>
                <a:cubicBezTo>
                  <a:pt x="384206" y="760270"/>
                  <a:pt x="383824" y="749982"/>
                  <a:pt x="384016" y="740268"/>
                </a:cubicBezTo>
                <a:cubicBezTo>
                  <a:pt x="384586" y="717977"/>
                  <a:pt x="379062" y="695116"/>
                  <a:pt x="394875" y="674923"/>
                </a:cubicBezTo>
                <a:cubicBezTo>
                  <a:pt x="409733" y="656255"/>
                  <a:pt x="405353" y="637392"/>
                  <a:pt x="394113" y="617772"/>
                </a:cubicBezTo>
                <a:cubicBezTo>
                  <a:pt x="386110" y="603673"/>
                  <a:pt x="379824" y="587672"/>
                  <a:pt x="376776" y="571860"/>
                </a:cubicBezTo>
                <a:cubicBezTo>
                  <a:pt x="372586" y="550141"/>
                  <a:pt x="370870" y="528615"/>
                  <a:pt x="373348" y="505182"/>
                </a:cubicBezTo>
                <a:cubicBezTo>
                  <a:pt x="375062" y="488607"/>
                  <a:pt x="375824" y="475081"/>
                  <a:pt x="385920" y="462126"/>
                </a:cubicBezTo>
                <a:cubicBezTo>
                  <a:pt x="387444" y="460032"/>
                  <a:pt x="387826" y="456222"/>
                  <a:pt x="387634" y="453364"/>
                </a:cubicBezTo>
                <a:cubicBezTo>
                  <a:pt x="384396" y="415835"/>
                  <a:pt x="386110" y="378686"/>
                  <a:pt x="388399" y="340774"/>
                </a:cubicBezTo>
                <a:cubicBezTo>
                  <a:pt x="391445" y="292579"/>
                  <a:pt x="382492" y="241901"/>
                  <a:pt x="350487" y="200182"/>
                </a:cubicBezTo>
                <a:cubicBezTo>
                  <a:pt x="345723" y="194085"/>
                  <a:pt x="343629" y="184941"/>
                  <a:pt x="342485" y="176939"/>
                </a:cubicBezTo>
                <a:cubicBezTo>
                  <a:pt x="337533" y="139219"/>
                  <a:pt x="334103" y="101308"/>
                  <a:pt x="328579" y="63587"/>
                </a:cubicBezTo>
                <a:cubicBezTo>
                  <a:pt x="325530" y="43012"/>
                  <a:pt x="322862" y="21486"/>
                  <a:pt x="314480" y="2817"/>
                </a:cubicBezTo>
                <a:close/>
              </a:path>
            </a:pathLst>
          </a:custGeom>
          <a:effectLst>
            <a:outerShdw blurRad="381000" dist="152400" dir="10800000" algn="r" rotWithShape="0">
              <a:prstClr val="black">
                <a:alpha val="10000"/>
              </a:prstClr>
            </a:outerShdw>
          </a:effectLst>
        </p:spPr>
      </p:pic>
      <p:grpSp>
        <p:nvGrpSpPr>
          <p:cNvPr id="31" name="Group 30">
            <a:extLst>
              <a:ext uri="{FF2B5EF4-FFF2-40B4-BE49-F238E27FC236}">
                <a16:creationId xmlns:a16="http://schemas.microsoft.com/office/drawing/2014/main" id="{8B60959F-9B69-4520-A16E-EA6BECC747D6}"/>
              </a:ext>
              <a:ext uri="{C183D7F6-B498-43B3-948B-1728B52AA6E4}">
                <adec:decorative xmlns:adec="http://schemas.microsoft.com/office/drawing/2017/decorative" val="1"/>
              </a:ext>
            </a:extLst>
          </p:cNvPr>
          <p:cNvGrpSpPr>
            <a:grpSpLocks noGrp="1" noUngrp="1" noRot="1" noChangeAspect="1" noMove="1" noResize="1"/>
          </p:cNvGrpSpPr>
          <p:nvPr>
            <p:extLst>
              <p:ext uri="{386F3935-93C4-4BCD-93E2-E3B085C9AB24}">
                <p16:designElem xmlns:p16="http://schemas.microsoft.com/office/powerpoint/2015/main" val="1"/>
              </p:ext>
            </p:extLst>
          </p:nvPr>
        </p:nvGrpSpPr>
        <p:grpSpPr>
          <a:xfrm>
            <a:off x="7620000" y="-1"/>
            <a:ext cx="874716" cy="6858001"/>
            <a:chOff x="7620000" y="-1"/>
            <a:chExt cx="874716" cy="6858001"/>
          </a:xfrm>
        </p:grpSpPr>
        <p:sp>
          <p:nvSpPr>
            <p:cNvPr id="32" name="Freeform: Shape 31">
              <a:extLst>
                <a:ext uri="{FF2B5EF4-FFF2-40B4-BE49-F238E27FC236}">
                  <a16:creationId xmlns:a16="http://schemas.microsoft.com/office/drawing/2014/main" id="{18D5A6E8-CD1B-4796-ABD1-A6F27F6C0E12}"/>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solidFill>
              <a:srgbClr val="FFFFFF"/>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33" name="Freeform: Shape 32">
              <a:extLst>
                <a:ext uri="{FF2B5EF4-FFF2-40B4-BE49-F238E27FC236}">
                  <a16:creationId xmlns:a16="http://schemas.microsoft.com/office/drawing/2014/main" id="{D7E12F56-F4EE-4535-8677-C11996E241BA}"/>
                </a:ext>
                <a:ext uri="{C183D7F6-B498-43B3-948B-1728B52AA6E4}">
                  <adec:decorative xmlns:adec="http://schemas.microsoft.com/office/drawing/2017/decorative" val="1"/>
                </a:ext>
              </a:extLst>
            </p:cNvPr>
            <p:cNvSpPr/>
            <p:nvPr>
              <p:extLst>
                <p:ext uri="{386F3935-93C4-4BCD-93E2-E3B085C9AB24}">
                  <p16:designElem xmlns:p16="http://schemas.microsoft.com/office/powerpoint/2015/main" val="1"/>
                </p:ext>
              </p:extLst>
            </p:nvPr>
          </p:nvSpPr>
          <p:spPr>
            <a:xfrm rot="5400000">
              <a:off x="4628357" y="2991642"/>
              <a:ext cx="6858001" cy="874716"/>
            </a:xfrm>
            <a:custGeom>
              <a:avLst/>
              <a:gdLst>
                <a:gd name="connsiteX0" fmla="*/ 0 w 6858001"/>
                <a:gd name="connsiteY0" fmla="*/ 533314 h 874716"/>
                <a:gd name="connsiteX1" fmla="*/ 0 w 6858001"/>
                <a:gd name="connsiteY1" fmla="*/ 69206 h 874716"/>
                <a:gd name="connsiteX2" fmla="*/ 21486 w 6858001"/>
                <a:gd name="connsiteY2" fmla="*/ 71924 h 874716"/>
                <a:gd name="connsiteX3" fmla="*/ 228948 w 6858001"/>
                <a:gd name="connsiteY3" fmla="*/ 88116 h 874716"/>
                <a:gd name="connsiteX4" fmla="*/ 313533 w 6858001"/>
                <a:gd name="connsiteY4" fmla="*/ 62779 h 874716"/>
                <a:gd name="connsiteX5" fmla="*/ 338870 w 6858001"/>
                <a:gd name="connsiteY5" fmla="*/ 62207 h 874716"/>
                <a:gd name="connsiteX6" fmla="*/ 395640 w 6858001"/>
                <a:gd name="connsiteY6" fmla="*/ 72114 h 874716"/>
                <a:gd name="connsiteX7" fmla="*/ 512802 w 6858001"/>
                <a:gd name="connsiteY7" fmla="*/ 65446 h 874716"/>
                <a:gd name="connsiteX8" fmla="*/ 556047 w 6858001"/>
                <a:gd name="connsiteY8" fmla="*/ 55349 h 874716"/>
                <a:gd name="connsiteX9" fmla="*/ 580050 w 6858001"/>
                <a:gd name="connsiteY9" fmla="*/ 48871 h 874716"/>
                <a:gd name="connsiteX10" fmla="*/ 703308 w 6858001"/>
                <a:gd name="connsiteY10" fmla="*/ 30964 h 874716"/>
                <a:gd name="connsiteX11" fmla="*/ 758174 w 6858001"/>
                <a:gd name="connsiteY11" fmla="*/ 11724 h 874716"/>
                <a:gd name="connsiteX12" fmla="*/ 773035 w 6858001"/>
                <a:gd name="connsiteY12" fmla="*/ 8866 h 874716"/>
                <a:gd name="connsiteX13" fmla="*/ 854379 w 6858001"/>
                <a:gd name="connsiteY13" fmla="*/ 16866 h 874716"/>
                <a:gd name="connsiteX14" fmla="*/ 915343 w 6858001"/>
                <a:gd name="connsiteY14" fmla="*/ 47919 h 874716"/>
                <a:gd name="connsiteX15" fmla="*/ 927155 w 6858001"/>
                <a:gd name="connsiteY15" fmla="*/ 58397 h 874716"/>
                <a:gd name="connsiteX16" fmla="*/ 1097087 w 6858001"/>
                <a:gd name="connsiteY16" fmla="*/ 54777 h 874716"/>
                <a:gd name="connsiteX17" fmla="*/ 1123185 w 6858001"/>
                <a:gd name="connsiteY17" fmla="*/ 50395 h 874716"/>
                <a:gd name="connsiteX18" fmla="*/ 1249302 w 6858001"/>
                <a:gd name="connsiteY18" fmla="*/ 68684 h 874716"/>
                <a:gd name="connsiteX19" fmla="*/ 1286069 w 6858001"/>
                <a:gd name="connsiteY19" fmla="*/ 72304 h 874716"/>
                <a:gd name="connsiteX20" fmla="*/ 1417899 w 6858001"/>
                <a:gd name="connsiteY20" fmla="*/ 88688 h 874716"/>
                <a:gd name="connsiteX21" fmla="*/ 1436568 w 6858001"/>
                <a:gd name="connsiteY21" fmla="*/ 73448 h 874716"/>
                <a:gd name="connsiteX22" fmla="*/ 1490292 w 6858001"/>
                <a:gd name="connsiteY22" fmla="*/ 35154 h 874716"/>
                <a:gd name="connsiteX23" fmla="*/ 1596213 w 6858001"/>
                <a:gd name="connsiteY23" fmla="*/ 1245 h 874716"/>
                <a:gd name="connsiteX24" fmla="*/ 1624980 w 6858001"/>
                <a:gd name="connsiteY24" fmla="*/ 3150 h 874716"/>
                <a:gd name="connsiteX25" fmla="*/ 1697753 w 6858001"/>
                <a:gd name="connsiteY25" fmla="*/ 59731 h 874716"/>
                <a:gd name="connsiteX26" fmla="*/ 1733188 w 6858001"/>
                <a:gd name="connsiteY26" fmla="*/ 82400 h 874716"/>
                <a:gd name="connsiteX27" fmla="*/ 1833775 w 6858001"/>
                <a:gd name="connsiteY27" fmla="*/ 124121 h 874716"/>
                <a:gd name="connsiteX28" fmla="*/ 1842158 w 6858001"/>
                <a:gd name="connsiteY28" fmla="*/ 131742 h 874716"/>
                <a:gd name="connsiteX29" fmla="*/ 1916454 w 6858001"/>
                <a:gd name="connsiteY29" fmla="*/ 222233 h 874716"/>
                <a:gd name="connsiteX30" fmla="*/ 1933219 w 6858001"/>
                <a:gd name="connsiteY30" fmla="*/ 237663 h 874716"/>
                <a:gd name="connsiteX31" fmla="*/ 1953413 w 6858001"/>
                <a:gd name="connsiteY31" fmla="*/ 261668 h 874716"/>
                <a:gd name="connsiteX32" fmla="*/ 2016469 w 6858001"/>
                <a:gd name="connsiteY32" fmla="*/ 308151 h 874716"/>
                <a:gd name="connsiteX33" fmla="*/ 2094578 w 6858001"/>
                <a:gd name="connsiteY33" fmla="*/ 323010 h 874716"/>
                <a:gd name="connsiteX34" fmla="*/ 2188879 w 6858001"/>
                <a:gd name="connsiteY34" fmla="*/ 345681 h 874716"/>
                <a:gd name="connsiteX35" fmla="*/ 2228314 w 6858001"/>
                <a:gd name="connsiteY35" fmla="*/ 360921 h 874716"/>
                <a:gd name="connsiteX36" fmla="*/ 2334044 w 6858001"/>
                <a:gd name="connsiteY36" fmla="*/ 389878 h 874716"/>
                <a:gd name="connsiteX37" fmla="*/ 2409485 w 6858001"/>
                <a:gd name="connsiteY37" fmla="*/ 414263 h 874716"/>
                <a:gd name="connsiteX38" fmla="*/ 2518264 w 6858001"/>
                <a:gd name="connsiteY38" fmla="*/ 428552 h 874716"/>
                <a:gd name="connsiteX39" fmla="*/ 2571034 w 6858001"/>
                <a:gd name="connsiteY39" fmla="*/ 429122 h 874716"/>
                <a:gd name="connsiteX40" fmla="*/ 2668001 w 6858001"/>
                <a:gd name="connsiteY40" fmla="*/ 502276 h 874716"/>
                <a:gd name="connsiteX41" fmla="*/ 2745348 w 6858001"/>
                <a:gd name="connsiteY41" fmla="*/ 550666 h 874716"/>
                <a:gd name="connsiteX42" fmla="*/ 2826694 w 6858001"/>
                <a:gd name="connsiteY42" fmla="*/ 527233 h 874716"/>
                <a:gd name="connsiteX43" fmla="*/ 2848793 w 6858001"/>
                <a:gd name="connsiteY43" fmla="*/ 505134 h 874716"/>
                <a:gd name="connsiteX44" fmla="*/ 2982148 w 6858001"/>
                <a:gd name="connsiteY44" fmla="*/ 484179 h 874716"/>
                <a:gd name="connsiteX45" fmla="*/ 3172654 w 6858001"/>
                <a:gd name="connsiteY45" fmla="*/ 483417 h 874716"/>
                <a:gd name="connsiteX46" fmla="*/ 3489467 w 6858001"/>
                <a:gd name="connsiteY46" fmla="*/ 435790 h 874716"/>
                <a:gd name="connsiteX47" fmla="*/ 3544713 w 6858001"/>
                <a:gd name="connsiteY47" fmla="*/ 413691 h 874716"/>
                <a:gd name="connsiteX48" fmla="*/ 3606817 w 6858001"/>
                <a:gd name="connsiteY48" fmla="*/ 408167 h 874716"/>
                <a:gd name="connsiteX49" fmla="*/ 3630632 w 6858001"/>
                <a:gd name="connsiteY49" fmla="*/ 421693 h 874716"/>
                <a:gd name="connsiteX50" fmla="*/ 3734837 w 6858001"/>
                <a:gd name="connsiteY50" fmla="*/ 441886 h 874716"/>
                <a:gd name="connsiteX51" fmla="*/ 3754652 w 6858001"/>
                <a:gd name="connsiteY51" fmla="*/ 442268 h 874716"/>
                <a:gd name="connsiteX52" fmla="*/ 3822472 w 6858001"/>
                <a:gd name="connsiteY52" fmla="*/ 433694 h 874716"/>
                <a:gd name="connsiteX53" fmla="*/ 3885338 w 6858001"/>
                <a:gd name="connsiteY53" fmla="*/ 428742 h 874716"/>
                <a:gd name="connsiteX54" fmla="*/ 4043839 w 6858001"/>
                <a:gd name="connsiteY54" fmla="*/ 444934 h 874716"/>
                <a:gd name="connsiteX55" fmla="*/ 4165383 w 6858001"/>
                <a:gd name="connsiteY55" fmla="*/ 441124 h 874716"/>
                <a:gd name="connsiteX56" fmla="*/ 4221391 w 6858001"/>
                <a:gd name="connsiteY56" fmla="*/ 444934 h 874716"/>
                <a:gd name="connsiteX57" fmla="*/ 4253014 w 6858001"/>
                <a:gd name="connsiteY57" fmla="*/ 450650 h 874716"/>
                <a:gd name="connsiteX58" fmla="*/ 4324645 w 6858001"/>
                <a:gd name="connsiteY58" fmla="*/ 490466 h 874716"/>
                <a:gd name="connsiteX59" fmla="*/ 4363890 w 6858001"/>
                <a:gd name="connsiteY59" fmla="*/ 499420 h 874716"/>
                <a:gd name="connsiteX60" fmla="*/ 4482004 w 6858001"/>
                <a:gd name="connsiteY60" fmla="*/ 498658 h 874716"/>
                <a:gd name="connsiteX61" fmla="*/ 4659174 w 6858001"/>
                <a:gd name="connsiteY61" fmla="*/ 438648 h 874716"/>
                <a:gd name="connsiteX62" fmla="*/ 4677655 w 6858001"/>
                <a:gd name="connsiteY62" fmla="*/ 430646 h 874716"/>
                <a:gd name="connsiteX63" fmla="*/ 4767764 w 6858001"/>
                <a:gd name="connsiteY63" fmla="*/ 420739 h 874716"/>
                <a:gd name="connsiteX64" fmla="*/ 4828916 w 6858001"/>
                <a:gd name="connsiteY64" fmla="*/ 434266 h 874716"/>
                <a:gd name="connsiteX65" fmla="*/ 4912168 w 6858001"/>
                <a:gd name="connsiteY65" fmla="*/ 462271 h 874716"/>
                <a:gd name="connsiteX66" fmla="*/ 4987037 w 6858001"/>
                <a:gd name="connsiteY66" fmla="*/ 485703 h 874716"/>
                <a:gd name="connsiteX67" fmla="*/ 5041521 w 6858001"/>
                <a:gd name="connsiteY67" fmla="*/ 512182 h 874716"/>
                <a:gd name="connsiteX68" fmla="*/ 5166113 w 6858001"/>
                <a:gd name="connsiteY68" fmla="*/ 531615 h 874716"/>
                <a:gd name="connsiteX69" fmla="*/ 5179067 w 6858001"/>
                <a:gd name="connsiteY69" fmla="*/ 534853 h 874716"/>
                <a:gd name="connsiteX70" fmla="*/ 5272796 w 6858001"/>
                <a:gd name="connsiteY70" fmla="*/ 511230 h 874716"/>
                <a:gd name="connsiteX71" fmla="*/ 5385384 w 6858001"/>
                <a:gd name="connsiteY71" fmla="*/ 487227 h 874716"/>
                <a:gd name="connsiteX72" fmla="*/ 5425582 w 6858001"/>
                <a:gd name="connsiteY72" fmla="*/ 495418 h 874716"/>
                <a:gd name="connsiteX73" fmla="*/ 5480637 w 6858001"/>
                <a:gd name="connsiteY73" fmla="*/ 507040 h 874716"/>
                <a:gd name="connsiteX74" fmla="*/ 5531693 w 6858001"/>
                <a:gd name="connsiteY74" fmla="*/ 500944 h 874716"/>
                <a:gd name="connsiteX75" fmla="*/ 5562746 w 6858001"/>
                <a:gd name="connsiteY75" fmla="*/ 500372 h 874716"/>
                <a:gd name="connsiteX76" fmla="*/ 5704483 w 6858001"/>
                <a:gd name="connsiteY76" fmla="*/ 571620 h 874716"/>
                <a:gd name="connsiteX77" fmla="*/ 5740488 w 6858001"/>
                <a:gd name="connsiteY77" fmla="*/ 577526 h 874716"/>
                <a:gd name="connsiteX78" fmla="*/ 5760873 w 6858001"/>
                <a:gd name="connsiteY78" fmla="*/ 586291 h 874716"/>
                <a:gd name="connsiteX79" fmla="*/ 5883751 w 6858001"/>
                <a:gd name="connsiteY79" fmla="*/ 674686 h 874716"/>
                <a:gd name="connsiteX80" fmla="*/ 5935949 w 6858001"/>
                <a:gd name="connsiteY80" fmla="*/ 692592 h 874716"/>
                <a:gd name="connsiteX81" fmla="*/ 5993291 w 6858001"/>
                <a:gd name="connsiteY81" fmla="*/ 688972 h 874716"/>
                <a:gd name="connsiteX82" fmla="*/ 6026440 w 6858001"/>
                <a:gd name="connsiteY82" fmla="*/ 682496 h 874716"/>
                <a:gd name="connsiteX83" fmla="*/ 6108738 w 6858001"/>
                <a:gd name="connsiteY83" fmla="*/ 626296 h 874716"/>
                <a:gd name="connsiteX84" fmla="*/ 6155602 w 6858001"/>
                <a:gd name="connsiteY84" fmla="*/ 628202 h 874716"/>
                <a:gd name="connsiteX85" fmla="*/ 6228756 w 6858001"/>
                <a:gd name="connsiteY85" fmla="*/ 666873 h 874716"/>
                <a:gd name="connsiteX86" fmla="*/ 6361539 w 6858001"/>
                <a:gd name="connsiteY86" fmla="*/ 684210 h 874716"/>
                <a:gd name="connsiteX87" fmla="*/ 6428979 w 6858001"/>
                <a:gd name="connsiteY87" fmla="*/ 630106 h 874716"/>
                <a:gd name="connsiteX88" fmla="*/ 6463840 w 6858001"/>
                <a:gd name="connsiteY88" fmla="*/ 578098 h 874716"/>
                <a:gd name="connsiteX89" fmla="*/ 6564620 w 6858001"/>
                <a:gd name="connsiteY89" fmla="*/ 517708 h 874716"/>
                <a:gd name="connsiteX90" fmla="*/ 6588625 w 6858001"/>
                <a:gd name="connsiteY90" fmla="*/ 540187 h 874716"/>
                <a:gd name="connsiteX91" fmla="*/ 6662541 w 6858001"/>
                <a:gd name="connsiteY91" fmla="*/ 549714 h 874716"/>
                <a:gd name="connsiteX92" fmla="*/ 6742552 w 6858001"/>
                <a:gd name="connsiteY92" fmla="*/ 548952 h 874716"/>
                <a:gd name="connsiteX93" fmla="*/ 6812063 w 6858001"/>
                <a:gd name="connsiteY93" fmla="*/ 568430 h 874716"/>
                <a:gd name="connsiteX94" fmla="*/ 6858001 w 6858001"/>
                <a:gd name="connsiteY94" fmla="*/ 562267 h 874716"/>
                <a:gd name="connsiteX95" fmla="*/ 6858001 w 6858001"/>
                <a:gd name="connsiteY95" fmla="*/ 734520 h 874716"/>
                <a:gd name="connsiteX96" fmla="*/ 6815516 w 6858001"/>
                <a:gd name="connsiteY96" fmla="*/ 744220 h 874716"/>
                <a:gd name="connsiteX97" fmla="*/ 6748458 w 6858001"/>
                <a:gd name="connsiteY97" fmla="*/ 763271 h 874716"/>
                <a:gd name="connsiteX98" fmla="*/ 6584812 w 6858001"/>
                <a:gd name="connsiteY98" fmla="*/ 784797 h 874716"/>
                <a:gd name="connsiteX99" fmla="*/ 6415833 w 6858001"/>
                <a:gd name="connsiteY99" fmla="*/ 805562 h 874716"/>
                <a:gd name="connsiteX100" fmla="*/ 6323058 w 6858001"/>
                <a:gd name="connsiteY100" fmla="*/ 812420 h 874716"/>
                <a:gd name="connsiteX101" fmla="*/ 6242093 w 6858001"/>
                <a:gd name="connsiteY101" fmla="*/ 823281 h 874716"/>
                <a:gd name="connsiteX102" fmla="*/ 6171605 w 6858001"/>
                <a:gd name="connsiteY102" fmla="*/ 830139 h 874716"/>
                <a:gd name="connsiteX103" fmla="*/ 6059397 w 6858001"/>
                <a:gd name="connsiteY103" fmla="*/ 844045 h 874716"/>
                <a:gd name="connsiteX104" fmla="*/ 6012723 w 6858001"/>
                <a:gd name="connsiteY104" fmla="*/ 847665 h 874716"/>
                <a:gd name="connsiteX105" fmla="*/ 5902610 w 6858001"/>
                <a:gd name="connsiteY105" fmla="*/ 847473 h 874716"/>
                <a:gd name="connsiteX106" fmla="*/ 5864318 w 6858001"/>
                <a:gd name="connsiteY106" fmla="*/ 845569 h 874716"/>
                <a:gd name="connsiteX107" fmla="*/ 5790592 w 6858001"/>
                <a:gd name="connsiteY107" fmla="*/ 821947 h 874716"/>
                <a:gd name="connsiteX108" fmla="*/ 5781830 w 6858001"/>
                <a:gd name="connsiteY108" fmla="*/ 820233 h 874716"/>
                <a:gd name="connsiteX109" fmla="*/ 5733440 w 6858001"/>
                <a:gd name="connsiteY109" fmla="*/ 810896 h 874716"/>
                <a:gd name="connsiteX110" fmla="*/ 5706959 w 6858001"/>
                <a:gd name="connsiteY110" fmla="*/ 807848 h 874716"/>
                <a:gd name="connsiteX111" fmla="*/ 5606372 w 6858001"/>
                <a:gd name="connsiteY111" fmla="*/ 788417 h 874716"/>
                <a:gd name="connsiteX112" fmla="*/ 5548460 w 6858001"/>
                <a:gd name="connsiteY112" fmla="*/ 779273 h 874716"/>
                <a:gd name="connsiteX113" fmla="*/ 5501594 w 6858001"/>
                <a:gd name="connsiteY113" fmla="*/ 780607 h 874716"/>
                <a:gd name="connsiteX114" fmla="*/ 5419295 w 6858001"/>
                <a:gd name="connsiteY114" fmla="*/ 782321 h 874716"/>
                <a:gd name="connsiteX115" fmla="*/ 5393005 w 6858001"/>
                <a:gd name="connsiteY115" fmla="*/ 786703 h 874716"/>
                <a:gd name="connsiteX116" fmla="*/ 5274129 w 6858001"/>
                <a:gd name="connsiteY116" fmla="*/ 774129 h 874716"/>
                <a:gd name="connsiteX117" fmla="*/ 5206308 w 6858001"/>
                <a:gd name="connsiteY117" fmla="*/ 773177 h 874716"/>
                <a:gd name="connsiteX118" fmla="*/ 5129916 w 6858001"/>
                <a:gd name="connsiteY118" fmla="*/ 757554 h 874716"/>
                <a:gd name="connsiteX119" fmla="*/ 5107627 w 6858001"/>
                <a:gd name="connsiteY119" fmla="*/ 758316 h 874716"/>
                <a:gd name="connsiteX120" fmla="*/ 5082670 w 6858001"/>
                <a:gd name="connsiteY120" fmla="*/ 759651 h 874716"/>
                <a:gd name="connsiteX121" fmla="*/ 5006086 w 6858001"/>
                <a:gd name="connsiteY121" fmla="*/ 760795 h 874716"/>
                <a:gd name="connsiteX122" fmla="*/ 4959602 w 6858001"/>
                <a:gd name="connsiteY122" fmla="*/ 766509 h 874716"/>
                <a:gd name="connsiteX123" fmla="*/ 4871019 w 6858001"/>
                <a:gd name="connsiteY123" fmla="*/ 763081 h 874716"/>
                <a:gd name="connsiteX124" fmla="*/ 4838250 w 6858001"/>
                <a:gd name="connsiteY124" fmla="*/ 768033 h 874716"/>
                <a:gd name="connsiteX125" fmla="*/ 4755381 w 6858001"/>
                <a:gd name="connsiteY125" fmla="*/ 768605 h 874716"/>
                <a:gd name="connsiteX126" fmla="*/ 4681083 w 6858001"/>
                <a:gd name="connsiteY126" fmla="*/ 765747 h 874716"/>
                <a:gd name="connsiteX127" fmla="*/ 4609452 w 6858001"/>
                <a:gd name="connsiteY127" fmla="*/ 767271 h 874716"/>
                <a:gd name="connsiteX128" fmla="*/ 4558207 w 6858001"/>
                <a:gd name="connsiteY128" fmla="*/ 773557 h 874716"/>
                <a:gd name="connsiteX129" fmla="*/ 4502579 w 6858001"/>
                <a:gd name="connsiteY129" fmla="*/ 777367 h 874716"/>
                <a:gd name="connsiteX130" fmla="*/ 4349222 w 6858001"/>
                <a:gd name="connsiteY130" fmla="*/ 800038 h 874716"/>
                <a:gd name="connsiteX131" fmla="*/ 4320837 w 6858001"/>
                <a:gd name="connsiteY131" fmla="*/ 794514 h 874716"/>
                <a:gd name="connsiteX132" fmla="*/ 4159667 w 6858001"/>
                <a:gd name="connsiteY132" fmla="*/ 789370 h 874716"/>
                <a:gd name="connsiteX133" fmla="*/ 4124614 w 6858001"/>
                <a:gd name="connsiteY133" fmla="*/ 789752 h 874716"/>
                <a:gd name="connsiteX134" fmla="*/ 4030503 w 6858001"/>
                <a:gd name="connsiteY134" fmla="*/ 767271 h 874716"/>
                <a:gd name="connsiteX135" fmla="*/ 3885338 w 6858001"/>
                <a:gd name="connsiteY135" fmla="*/ 802896 h 874716"/>
                <a:gd name="connsiteX136" fmla="*/ 3749506 w 6858001"/>
                <a:gd name="connsiteY136" fmla="*/ 847473 h 874716"/>
                <a:gd name="connsiteX137" fmla="*/ 3732361 w 6858001"/>
                <a:gd name="connsiteY137" fmla="*/ 853190 h 874716"/>
                <a:gd name="connsiteX138" fmla="*/ 3683591 w 6858001"/>
                <a:gd name="connsiteY138" fmla="*/ 862906 h 874716"/>
                <a:gd name="connsiteX139" fmla="*/ 3623201 w 6858001"/>
                <a:gd name="connsiteY139" fmla="*/ 866334 h 874716"/>
                <a:gd name="connsiteX140" fmla="*/ 3546617 w 6858001"/>
                <a:gd name="connsiteY140" fmla="*/ 874716 h 874716"/>
                <a:gd name="connsiteX141" fmla="*/ 3485275 w 6858001"/>
                <a:gd name="connsiteY141" fmla="*/ 864238 h 874716"/>
                <a:gd name="connsiteX142" fmla="*/ 3399546 w 6858001"/>
                <a:gd name="connsiteY142" fmla="*/ 848618 h 874716"/>
                <a:gd name="connsiteX143" fmla="*/ 3318771 w 6858001"/>
                <a:gd name="connsiteY143" fmla="*/ 833757 h 874716"/>
                <a:gd name="connsiteX144" fmla="*/ 3293244 w 6858001"/>
                <a:gd name="connsiteY144" fmla="*/ 851284 h 874716"/>
                <a:gd name="connsiteX145" fmla="*/ 3253809 w 6858001"/>
                <a:gd name="connsiteY145" fmla="*/ 866524 h 874716"/>
                <a:gd name="connsiteX146" fmla="*/ 3209993 w 6858001"/>
                <a:gd name="connsiteY146" fmla="*/ 848235 h 874716"/>
                <a:gd name="connsiteX147" fmla="*/ 3107500 w 6858001"/>
                <a:gd name="connsiteY147" fmla="*/ 810326 h 874716"/>
                <a:gd name="connsiteX148" fmla="*/ 3042728 w 6858001"/>
                <a:gd name="connsiteY148" fmla="*/ 808610 h 874716"/>
                <a:gd name="connsiteX149" fmla="*/ 2901943 w 6858001"/>
                <a:gd name="connsiteY149" fmla="*/ 792418 h 874716"/>
                <a:gd name="connsiteX150" fmla="*/ 2809930 w 6858001"/>
                <a:gd name="connsiteY150" fmla="*/ 769367 h 874716"/>
                <a:gd name="connsiteX151" fmla="*/ 2743826 w 6858001"/>
                <a:gd name="connsiteY151" fmla="*/ 743268 h 874716"/>
                <a:gd name="connsiteX152" fmla="*/ 2649143 w 6858001"/>
                <a:gd name="connsiteY152" fmla="*/ 709167 h 874716"/>
                <a:gd name="connsiteX153" fmla="*/ 2554079 w 6858001"/>
                <a:gd name="connsiteY153" fmla="*/ 691450 h 874716"/>
                <a:gd name="connsiteX154" fmla="*/ 2485307 w 6858001"/>
                <a:gd name="connsiteY154" fmla="*/ 669160 h 874716"/>
                <a:gd name="connsiteX155" fmla="*/ 2401292 w 6858001"/>
                <a:gd name="connsiteY155" fmla="*/ 653919 h 874716"/>
                <a:gd name="connsiteX156" fmla="*/ 2330806 w 6858001"/>
                <a:gd name="connsiteY156" fmla="*/ 653349 h 874716"/>
                <a:gd name="connsiteX157" fmla="*/ 2220312 w 6858001"/>
                <a:gd name="connsiteY157" fmla="*/ 656015 h 874716"/>
                <a:gd name="connsiteX158" fmla="*/ 2085054 w 6858001"/>
                <a:gd name="connsiteY158" fmla="*/ 609914 h 874716"/>
                <a:gd name="connsiteX159" fmla="*/ 2030378 w 6858001"/>
                <a:gd name="connsiteY159" fmla="*/ 599625 h 874716"/>
                <a:gd name="connsiteX160" fmla="*/ 1978940 w 6858001"/>
                <a:gd name="connsiteY160" fmla="*/ 594863 h 874716"/>
                <a:gd name="connsiteX161" fmla="*/ 1869780 w 6858001"/>
                <a:gd name="connsiteY161" fmla="*/ 564192 h 874716"/>
                <a:gd name="connsiteX162" fmla="*/ 1825393 w 6858001"/>
                <a:gd name="connsiteY162" fmla="*/ 554094 h 874716"/>
                <a:gd name="connsiteX163" fmla="*/ 1763287 w 6858001"/>
                <a:gd name="connsiteY163" fmla="*/ 554286 h 874716"/>
                <a:gd name="connsiteX164" fmla="*/ 1650317 w 6858001"/>
                <a:gd name="connsiteY164" fmla="*/ 540187 h 874716"/>
                <a:gd name="connsiteX165" fmla="*/ 1537537 w 6858001"/>
                <a:gd name="connsiteY165" fmla="*/ 499038 h 874716"/>
                <a:gd name="connsiteX166" fmla="*/ 1489720 w 6858001"/>
                <a:gd name="connsiteY166" fmla="*/ 503038 h 874716"/>
                <a:gd name="connsiteX167" fmla="*/ 1472575 w 6858001"/>
                <a:gd name="connsiteY167" fmla="*/ 502086 h 874716"/>
                <a:gd name="connsiteX168" fmla="*/ 1318456 w 6858001"/>
                <a:gd name="connsiteY168" fmla="*/ 479415 h 874716"/>
                <a:gd name="connsiteX169" fmla="*/ 1303024 w 6858001"/>
                <a:gd name="connsiteY169" fmla="*/ 476939 h 874716"/>
                <a:gd name="connsiteX170" fmla="*/ 1230633 w 6858001"/>
                <a:gd name="connsiteY170" fmla="*/ 456746 h 874716"/>
                <a:gd name="connsiteX171" fmla="*/ 1048125 w 6858001"/>
                <a:gd name="connsiteY171" fmla="*/ 444172 h 874716"/>
                <a:gd name="connsiteX172" fmla="*/ 1036887 w 6858001"/>
                <a:gd name="connsiteY172" fmla="*/ 442648 h 874716"/>
                <a:gd name="connsiteX173" fmla="*/ 975733 w 6858001"/>
                <a:gd name="connsiteY173" fmla="*/ 452744 h 874716"/>
                <a:gd name="connsiteX174" fmla="*/ 945444 w 6858001"/>
                <a:gd name="connsiteY174" fmla="*/ 467033 h 874716"/>
                <a:gd name="connsiteX175" fmla="*/ 898198 w 6858001"/>
                <a:gd name="connsiteY175" fmla="*/ 481893 h 874716"/>
                <a:gd name="connsiteX176" fmla="*/ 850189 w 6858001"/>
                <a:gd name="connsiteY176" fmla="*/ 487417 h 874716"/>
                <a:gd name="connsiteX177" fmla="*/ 769605 w 6858001"/>
                <a:gd name="connsiteY177" fmla="*/ 464937 h 874716"/>
                <a:gd name="connsiteX178" fmla="*/ 740268 w 6858001"/>
                <a:gd name="connsiteY178" fmla="*/ 462651 h 874716"/>
                <a:gd name="connsiteX179" fmla="*/ 674923 w 6858001"/>
                <a:gd name="connsiteY179" fmla="*/ 451792 h 874716"/>
                <a:gd name="connsiteX180" fmla="*/ 617772 w 6858001"/>
                <a:gd name="connsiteY180" fmla="*/ 452554 h 874716"/>
                <a:gd name="connsiteX181" fmla="*/ 571860 w 6858001"/>
                <a:gd name="connsiteY181" fmla="*/ 469891 h 874716"/>
                <a:gd name="connsiteX182" fmla="*/ 505182 w 6858001"/>
                <a:gd name="connsiteY182" fmla="*/ 473319 h 874716"/>
                <a:gd name="connsiteX183" fmla="*/ 462126 w 6858001"/>
                <a:gd name="connsiteY183" fmla="*/ 460747 h 874716"/>
                <a:gd name="connsiteX184" fmla="*/ 453364 w 6858001"/>
                <a:gd name="connsiteY184" fmla="*/ 459033 h 874716"/>
                <a:gd name="connsiteX185" fmla="*/ 340774 w 6858001"/>
                <a:gd name="connsiteY185" fmla="*/ 458268 h 874716"/>
                <a:gd name="connsiteX186" fmla="*/ 200182 w 6858001"/>
                <a:gd name="connsiteY186" fmla="*/ 496180 h 874716"/>
                <a:gd name="connsiteX187" fmla="*/ 176939 w 6858001"/>
                <a:gd name="connsiteY187" fmla="*/ 504182 h 874716"/>
                <a:gd name="connsiteX188" fmla="*/ 63587 w 6858001"/>
                <a:gd name="connsiteY188" fmla="*/ 518088 h 874716"/>
                <a:gd name="connsiteX189" fmla="*/ 2817 w 6858001"/>
                <a:gd name="connsiteY189" fmla="*/ 532187 h 874716"/>
                <a:gd name="connsiteX190" fmla="*/ 0 w 6858001"/>
                <a:gd name="connsiteY190" fmla="*/ 533314 h 8747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Lst>
              <a:rect l="l" t="t" r="r" b="b"/>
              <a:pathLst>
                <a:path w="6858001" h="874716">
                  <a:moveTo>
                    <a:pt x="0" y="533314"/>
                  </a:moveTo>
                  <a:lnTo>
                    <a:pt x="0" y="69206"/>
                  </a:lnTo>
                  <a:lnTo>
                    <a:pt x="21486" y="71924"/>
                  </a:lnTo>
                  <a:cubicBezTo>
                    <a:pt x="92546" y="60493"/>
                    <a:pt x="159604" y="87354"/>
                    <a:pt x="228948" y="88116"/>
                  </a:cubicBezTo>
                  <a:cubicBezTo>
                    <a:pt x="260382" y="88496"/>
                    <a:pt x="291435" y="94592"/>
                    <a:pt x="313533" y="62779"/>
                  </a:cubicBezTo>
                  <a:cubicBezTo>
                    <a:pt x="316389" y="58587"/>
                    <a:pt x="330298" y="60873"/>
                    <a:pt x="338870" y="62207"/>
                  </a:cubicBezTo>
                  <a:cubicBezTo>
                    <a:pt x="357921" y="65066"/>
                    <a:pt x="376781" y="72304"/>
                    <a:pt x="395640" y="72114"/>
                  </a:cubicBezTo>
                  <a:cubicBezTo>
                    <a:pt x="434695" y="71924"/>
                    <a:pt x="473939" y="68876"/>
                    <a:pt x="512802" y="65446"/>
                  </a:cubicBezTo>
                  <a:cubicBezTo>
                    <a:pt x="527470" y="64112"/>
                    <a:pt x="541569" y="58969"/>
                    <a:pt x="556047" y="55349"/>
                  </a:cubicBezTo>
                  <a:cubicBezTo>
                    <a:pt x="564048" y="53253"/>
                    <a:pt x="572622" y="47729"/>
                    <a:pt x="580050" y="48871"/>
                  </a:cubicBezTo>
                  <a:cubicBezTo>
                    <a:pt x="623106" y="55539"/>
                    <a:pt x="662541" y="39157"/>
                    <a:pt x="703308" y="30964"/>
                  </a:cubicBezTo>
                  <a:cubicBezTo>
                    <a:pt x="722169" y="27154"/>
                    <a:pt x="739886" y="18010"/>
                    <a:pt x="758174" y="11724"/>
                  </a:cubicBezTo>
                  <a:cubicBezTo>
                    <a:pt x="762936" y="10008"/>
                    <a:pt x="768271" y="8484"/>
                    <a:pt x="773035" y="8866"/>
                  </a:cubicBezTo>
                  <a:cubicBezTo>
                    <a:pt x="800276" y="11152"/>
                    <a:pt x="827329" y="14390"/>
                    <a:pt x="854379" y="16866"/>
                  </a:cubicBezTo>
                  <a:cubicBezTo>
                    <a:pt x="878956" y="19152"/>
                    <a:pt x="903722" y="19914"/>
                    <a:pt x="915343" y="47919"/>
                  </a:cubicBezTo>
                  <a:cubicBezTo>
                    <a:pt x="917059" y="52301"/>
                    <a:pt x="922773" y="55539"/>
                    <a:pt x="927155" y="58397"/>
                  </a:cubicBezTo>
                  <a:cubicBezTo>
                    <a:pt x="994785" y="102405"/>
                    <a:pt x="1030980" y="101261"/>
                    <a:pt x="1097087" y="54777"/>
                  </a:cubicBezTo>
                  <a:cubicBezTo>
                    <a:pt x="1103945" y="50015"/>
                    <a:pt x="1118613" y="46585"/>
                    <a:pt x="1123185" y="50395"/>
                  </a:cubicBezTo>
                  <a:cubicBezTo>
                    <a:pt x="1162049" y="82020"/>
                    <a:pt x="1204532" y="78590"/>
                    <a:pt x="1249302" y="68684"/>
                  </a:cubicBezTo>
                  <a:cubicBezTo>
                    <a:pt x="1260922" y="66018"/>
                    <a:pt x="1277307" y="66018"/>
                    <a:pt x="1286069" y="72304"/>
                  </a:cubicBezTo>
                  <a:cubicBezTo>
                    <a:pt x="1327790" y="101451"/>
                    <a:pt x="1372560" y="97261"/>
                    <a:pt x="1417899" y="88688"/>
                  </a:cubicBezTo>
                  <a:cubicBezTo>
                    <a:pt x="1424948" y="87354"/>
                    <a:pt x="1433522" y="80114"/>
                    <a:pt x="1436568" y="73448"/>
                  </a:cubicBezTo>
                  <a:cubicBezTo>
                    <a:pt x="1447428" y="49825"/>
                    <a:pt x="1467813" y="41823"/>
                    <a:pt x="1490292" y="35154"/>
                  </a:cubicBezTo>
                  <a:cubicBezTo>
                    <a:pt x="1525727" y="24296"/>
                    <a:pt x="1560588" y="11532"/>
                    <a:pt x="1596213" y="1245"/>
                  </a:cubicBezTo>
                  <a:cubicBezTo>
                    <a:pt x="1604978" y="-1231"/>
                    <a:pt x="1615836" y="293"/>
                    <a:pt x="1624980" y="3150"/>
                  </a:cubicBezTo>
                  <a:cubicBezTo>
                    <a:pt x="1656223" y="12866"/>
                    <a:pt x="1676036" y="37251"/>
                    <a:pt x="1697753" y="59731"/>
                  </a:cubicBezTo>
                  <a:cubicBezTo>
                    <a:pt x="1707279" y="69638"/>
                    <a:pt x="1720423" y="76686"/>
                    <a:pt x="1733188" y="82400"/>
                  </a:cubicBezTo>
                  <a:cubicBezTo>
                    <a:pt x="1766335" y="97071"/>
                    <a:pt x="1800246" y="110215"/>
                    <a:pt x="1833775" y="124121"/>
                  </a:cubicBezTo>
                  <a:cubicBezTo>
                    <a:pt x="1837013" y="125455"/>
                    <a:pt x="1839679" y="128884"/>
                    <a:pt x="1842158" y="131742"/>
                  </a:cubicBezTo>
                  <a:cubicBezTo>
                    <a:pt x="1866922" y="161843"/>
                    <a:pt x="1891497" y="192132"/>
                    <a:pt x="1916454" y="222233"/>
                  </a:cubicBezTo>
                  <a:cubicBezTo>
                    <a:pt x="1921216" y="227947"/>
                    <a:pt x="1928076" y="232139"/>
                    <a:pt x="1933219" y="237663"/>
                  </a:cubicBezTo>
                  <a:cubicBezTo>
                    <a:pt x="1940459" y="245283"/>
                    <a:pt x="1949603" y="252524"/>
                    <a:pt x="1953413" y="261668"/>
                  </a:cubicBezTo>
                  <a:cubicBezTo>
                    <a:pt x="1965224" y="290433"/>
                    <a:pt x="1987894" y="302817"/>
                    <a:pt x="2016469" y="308151"/>
                  </a:cubicBezTo>
                  <a:cubicBezTo>
                    <a:pt x="2042570" y="313104"/>
                    <a:pt x="2068669" y="317296"/>
                    <a:pt x="2094578" y="323010"/>
                  </a:cubicBezTo>
                  <a:cubicBezTo>
                    <a:pt x="2126201" y="329868"/>
                    <a:pt x="2157636" y="337298"/>
                    <a:pt x="2188879" y="345681"/>
                  </a:cubicBezTo>
                  <a:cubicBezTo>
                    <a:pt x="2202404" y="349301"/>
                    <a:pt x="2216692" y="353491"/>
                    <a:pt x="2228314" y="360921"/>
                  </a:cubicBezTo>
                  <a:cubicBezTo>
                    <a:pt x="2260890" y="381496"/>
                    <a:pt x="2295753" y="395402"/>
                    <a:pt x="2334044" y="389878"/>
                  </a:cubicBezTo>
                  <a:cubicBezTo>
                    <a:pt x="2364715" y="385496"/>
                    <a:pt x="2390434" y="396736"/>
                    <a:pt x="2409485" y="414263"/>
                  </a:cubicBezTo>
                  <a:cubicBezTo>
                    <a:pt x="2444158" y="446078"/>
                    <a:pt x="2481305" y="438838"/>
                    <a:pt x="2518264" y="428552"/>
                  </a:cubicBezTo>
                  <a:cubicBezTo>
                    <a:pt x="2537315" y="423217"/>
                    <a:pt x="2552935" y="423979"/>
                    <a:pt x="2571034" y="429122"/>
                  </a:cubicBezTo>
                  <a:cubicBezTo>
                    <a:pt x="2612945" y="441124"/>
                    <a:pt x="2640950" y="473701"/>
                    <a:pt x="2668001" y="502276"/>
                  </a:cubicBezTo>
                  <a:cubicBezTo>
                    <a:pt x="2691054" y="526661"/>
                    <a:pt x="2716963" y="540377"/>
                    <a:pt x="2745348" y="550666"/>
                  </a:cubicBezTo>
                  <a:cubicBezTo>
                    <a:pt x="2781163" y="563810"/>
                    <a:pt x="2809548" y="558858"/>
                    <a:pt x="2826694" y="527233"/>
                  </a:cubicBezTo>
                  <a:cubicBezTo>
                    <a:pt x="2831457" y="518278"/>
                    <a:pt x="2839839" y="507800"/>
                    <a:pt x="2848793" y="505134"/>
                  </a:cubicBezTo>
                  <a:cubicBezTo>
                    <a:pt x="2892037" y="491800"/>
                    <a:pt x="2935854" y="472367"/>
                    <a:pt x="2982148" y="484179"/>
                  </a:cubicBezTo>
                  <a:cubicBezTo>
                    <a:pt x="3046158" y="500372"/>
                    <a:pt x="3108644" y="499420"/>
                    <a:pt x="3172654" y="483417"/>
                  </a:cubicBezTo>
                  <a:cubicBezTo>
                    <a:pt x="3276480" y="457508"/>
                    <a:pt x="3380305" y="430076"/>
                    <a:pt x="3489467" y="435790"/>
                  </a:cubicBezTo>
                  <a:cubicBezTo>
                    <a:pt x="3507563" y="436742"/>
                    <a:pt x="3529090" y="425121"/>
                    <a:pt x="3544713" y="413691"/>
                  </a:cubicBezTo>
                  <a:cubicBezTo>
                    <a:pt x="3574622" y="391974"/>
                    <a:pt x="3573288" y="390258"/>
                    <a:pt x="3606817" y="408167"/>
                  </a:cubicBezTo>
                  <a:cubicBezTo>
                    <a:pt x="3614819" y="412549"/>
                    <a:pt x="3624725" y="415215"/>
                    <a:pt x="3630632" y="421693"/>
                  </a:cubicBezTo>
                  <a:cubicBezTo>
                    <a:pt x="3660731" y="454650"/>
                    <a:pt x="3697880" y="446648"/>
                    <a:pt x="3734837" y="441886"/>
                  </a:cubicBezTo>
                  <a:cubicBezTo>
                    <a:pt x="3741315" y="440934"/>
                    <a:pt x="3749125" y="439600"/>
                    <a:pt x="3754652" y="442268"/>
                  </a:cubicBezTo>
                  <a:cubicBezTo>
                    <a:pt x="3779607" y="454268"/>
                    <a:pt x="3800753" y="450078"/>
                    <a:pt x="3822472" y="433694"/>
                  </a:cubicBezTo>
                  <a:cubicBezTo>
                    <a:pt x="3841331" y="419597"/>
                    <a:pt x="3863049" y="411215"/>
                    <a:pt x="3885338" y="428742"/>
                  </a:cubicBezTo>
                  <a:cubicBezTo>
                    <a:pt x="3934870" y="467605"/>
                    <a:pt x="3987829" y="469509"/>
                    <a:pt x="4043839" y="444934"/>
                  </a:cubicBezTo>
                  <a:cubicBezTo>
                    <a:pt x="4083845" y="427407"/>
                    <a:pt x="4123280" y="423407"/>
                    <a:pt x="4165383" y="441124"/>
                  </a:cubicBezTo>
                  <a:cubicBezTo>
                    <a:pt x="4181576" y="447982"/>
                    <a:pt x="4202531" y="443410"/>
                    <a:pt x="4221391" y="444934"/>
                  </a:cubicBezTo>
                  <a:cubicBezTo>
                    <a:pt x="4232060" y="445696"/>
                    <a:pt x="4243872" y="445886"/>
                    <a:pt x="4253014" y="450650"/>
                  </a:cubicBezTo>
                  <a:cubicBezTo>
                    <a:pt x="4277401" y="462843"/>
                    <a:pt x="4300070" y="478463"/>
                    <a:pt x="4324645" y="490466"/>
                  </a:cubicBezTo>
                  <a:cubicBezTo>
                    <a:pt x="4336457" y="496180"/>
                    <a:pt x="4350554" y="499228"/>
                    <a:pt x="4363890" y="499420"/>
                  </a:cubicBezTo>
                  <a:cubicBezTo>
                    <a:pt x="4403325" y="500372"/>
                    <a:pt x="4442761" y="500372"/>
                    <a:pt x="4482004" y="498658"/>
                  </a:cubicBezTo>
                  <a:cubicBezTo>
                    <a:pt x="4546776" y="495990"/>
                    <a:pt x="4612500" y="495418"/>
                    <a:pt x="4659174" y="438648"/>
                  </a:cubicBezTo>
                  <a:cubicBezTo>
                    <a:pt x="4662986" y="434076"/>
                    <a:pt x="4671176" y="431408"/>
                    <a:pt x="4677655" y="430646"/>
                  </a:cubicBezTo>
                  <a:cubicBezTo>
                    <a:pt x="4707564" y="427027"/>
                    <a:pt x="4738235" y="426645"/>
                    <a:pt x="4767764" y="420739"/>
                  </a:cubicBezTo>
                  <a:cubicBezTo>
                    <a:pt x="4791386" y="415977"/>
                    <a:pt x="4811009" y="417501"/>
                    <a:pt x="4828916" y="434266"/>
                  </a:cubicBezTo>
                  <a:cubicBezTo>
                    <a:pt x="4852348" y="456364"/>
                    <a:pt x="4880925" y="469319"/>
                    <a:pt x="4912168" y="462271"/>
                  </a:cubicBezTo>
                  <a:cubicBezTo>
                    <a:pt x="4943409" y="455412"/>
                    <a:pt x="4963984" y="470271"/>
                    <a:pt x="4987037" y="485703"/>
                  </a:cubicBezTo>
                  <a:cubicBezTo>
                    <a:pt x="5003801" y="496942"/>
                    <a:pt x="5022852" y="511040"/>
                    <a:pt x="5041521" y="512182"/>
                  </a:cubicBezTo>
                  <a:cubicBezTo>
                    <a:pt x="5083814" y="514658"/>
                    <a:pt x="5120201" y="553904"/>
                    <a:pt x="5166113" y="531615"/>
                  </a:cubicBezTo>
                  <a:cubicBezTo>
                    <a:pt x="5169161" y="530091"/>
                    <a:pt x="5174685" y="533901"/>
                    <a:pt x="5179067" y="534853"/>
                  </a:cubicBezTo>
                  <a:cubicBezTo>
                    <a:pt x="5214121" y="542093"/>
                    <a:pt x="5247078" y="535043"/>
                    <a:pt x="5272796" y="511230"/>
                  </a:cubicBezTo>
                  <a:cubicBezTo>
                    <a:pt x="5306516" y="480177"/>
                    <a:pt x="5343855" y="477129"/>
                    <a:pt x="5385384" y="487227"/>
                  </a:cubicBezTo>
                  <a:cubicBezTo>
                    <a:pt x="5398721" y="490466"/>
                    <a:pt x="5412057" y="492752"/>
                    <a:pt x="5425582" y="495418"/>
                  </a:cubicBezTo>
                  <a:cubicBezTo>
                    <a:pt x="5443870" y="499228"/>
                    <a:pt x="5462351" y="503230"/>
                    <a:pt x="5480637" y="507040"/>
                  </a:cubicBezTo>
                  <a:cubicBezTo>
                    <a:pt x="5498356" y="510850"/>
                    <a:pt x="5517979" y="517326"/>
                    <a:pt x="5531693" y="500944"/>
                  </a:cubicBezTo>
                  <a:cubicBezTo>
                    <a:pt x="5543506" y="486845"/>
                    <a:pt x="5551888" y="488179"/>
                    <a:pt x="5562746" y="500372"/>
                  </a:cubicBezTo>
                  <a:cubicBezTo>
                    <a:pt x="5600467" y="543045"/>
                    <a:pt x="5646189" y="569716"/>
                    <a:pt x="5704483" y="571620"/>
                  </a:cubicBezTo>
                  <a:cubicBezTo>
                    <a:pt x="5716485" y="572002"/>
                    <a:pt x="5728678" y="574668"/>
                    <a:pt x="5740488" y="577526"/>
                  </a:cubicBezTo>
                  <a:cubicBezTo>
                    <a:pt x="5747728" y="579241"/>
                    <a:pt x="5756493" y="581147"/>
                    <a:pt x="5760873" y="586291"/>
                  </a:cubicBezTo>
                  <a:cubicBezTo>
                    <a:pt x="5794974" y="625534"/>
                    <a:pt x="5837457" y="652777"/>
                    <a:pt x="5883751" y="674686"/>
                  </a:cubicBezTo>
                  <a:cubicBezTo>
                    <a:pt x="5900323" y="682496"/>
                    <a:pt x="5918042" y="690306"/>
                    <a:pt x="5935949" y="692592"/>
                  </a:cubicBezTo>
                  <a:cubicBezTo>
                    <a:pt x="5954617" y="694878"/>
                    <a:pt x="5974240" y="691068"/>
                    <a:pt x="5993291" y="688972"/>
                  </a:cubicBezTo>
                  <a:cubicBezTo>
                    <a:pt x="6004531" y="687830"/>
                    <a:pt x="6017485" y="688020"/>
                    <a:pt x="6026440" y="682496"/>
                  </a:cubicBezTo>
                  <a:cubicBezTo>
                    <a:pt x="6054825" y="665159"/>
                    <a:pt x="6082258" y="646491"/>
                    <a:pt x="6108738" y="626296"/>
                  </a:cubicBezTo>
                  <a:cubicBezTo>
                    <a:pt x="6131409" y="608960"/>
                    <a:pt x="6135981" y="606483"/>
                    <a:pt x="6155602" y="628202"/>
                  </a:cubicBezTo>
                  <a:cubicBezTo>
                    <a:pt x="6175797" y="650491"/>
                    <a:pt x="6200944" y="662111"/>
                    <a:pt x="6228756" y="666873"/>
                  </a:cubicBezTo>
                  <a:cubicBezTo>
                    <a:pt x="6272764" y="674304"/>
                    <a:pt x="6317151" y="680590"/>
                    <a:pt x="6361539" y="684210"/>
                  </a:cubicBezTo>
                  <a:cubicBezTo>
                    <a:pt x="6401736" y="687448"/>
                    <a:pt x="6420977" y="669922"/>
                    <a:pt x="6428979" y="630106"/>
                  </a:cubicBezTo>
                  <a:cubicBezTo>
                    <a:pt x="6433551" y="608007"/>
                    <a:pt x="6439458" y="584003"/>
                    <a:pt x="6463840" y="578098"/>
                  </a:cubicBezTo>
                  <a:cubicBezTo>
                    <a:pt x="6503658" y="568572"/>
                    <a:pt x="6544997" y="564382"/>
                    <a:pt x="6564620" y="517708"/>
                  </a:cubicBezTo>
                  <a:cubicBezTo>
                    <a:pt x="6575478" y="527995"/>
                    <a:pt x="6582146" y="534091"/>
                    <a:pt x="6588625" y="540187"/>
                  </a:cubicBezTo>
                  <a:cubicBezTo>
                    <a:pt x="6606531" y="557142"/>
                    <a:pt x="6643678" y="564382"/>
                    <a:pt x="6662541" y="549714"/>
                  </a:cubicBezTo>
                  <a:cubicBezTo>
                    <a:pt x="6690354" y="528377"/>
                    <a:pt x="6715883" y="532377"/>
                    <a:pt x="6742552" y="548952"/>
                  </a:cubicBezTo>
                  <a:cubicBezTo>
                    <a:pt x="6764841" y="562668"/>
                    <a:pt x="6788417" y="567954"/>
                    <a:pt x="6812063" y="568430"/>
                  </a:cubicBezTo>
                  <a:lnTo>
                    <a:pt x="6858001" y="562267"/>
                  </a:lnTo>
                  <a:lnTo>
                    <a:pt x="6858001" y="734520"/>
                  </a:lnTo>
                  <a:lnTo>
                    <a:pt x="6815516" y="744220"/>
                  </a:lnTo>
                  <a:cubicBezTo>
                    <a:pt x="6793035" y="749744"/>
                    <a:pt x="6771319" y="759651"/>
                    <a:pt x="6748458" y="763271"/>
                  </a:cubicBezTo>
                  <a:cubicBezTo>
                    <a:pt x="6694164" y="771843"/>
                    <a:pt x="6639488" y="777939"/>
                    <a:pt x="6584812" y="784797"/>
                  </a:cubicBezTo>
                  <a:cubicBezTo>
                    <a:pt x="6528424" y="791846"/>
                    <a:pt x="6472225" y="799276"/>
                    <a:pt x="6415833" y="805562"/>
                  </a:cubicBezTo>
                  <a:cubicBezTo>
                    <a:pt x="6384972" y="808802"/>
                    <a:pt x="6353919" y="809372"/>
                    <a:pt x="6323058" y="812420"/>
                  </a:cubicBezTo>
                  <a:cubicBezTo>
                    <a:pt x="6296005" y="815088"/>
                    <a:pt x="6269144" y="820041"/>
                    <a:pt x="6242093" y="823281"/>
                  </a:cubicBezTo>
                  <a:cubicBezTo>
                    <a:pt x="6218660" y="825947"/>
                    <a:pt x="6195037" y="827471"/>
                    <a:pt x="6171605" y="830139"/>
                  </a:cubicBezTo>
                  <a:cubicBezTo>
                    <a:pt x="6134075" y="834519"/>
                    <a:pt x="6096736" y="839473"/>
                    <a:pt x="6059397" y="844045"/>
                  </a:cubicBezTo>
                  <a:cubicBezTo>
                    <a:pt x="6043776" y="845759"/>
                    <a:pt x="6027392" y="850522"/>
                    <a:pt x="6012723" y="847665"/>
                  </a:cubicBezTo>
                  <a:cubicBezTo>
                    <a:pt x="5975764" y="840425"/>
                    <a:pt x="5939377" y="842521"/>
                    <a:pt x="5902610" y="847473"/>
                  </a:cubicBezTo>
                  <a:cubicBezTo>
                    <a:pt x="5890037" y="849190"/>
                    <a:pt x="5876511" y="848808"/>
                    <a:pt x="5864318" y="845569"/>
                  </a:cubicBezTo>
                  <a:cubicBezTo>
                    <a:pt x="5839361" y="839091"/>
                    <a:pt x="5815169" y="829947"/>
                    <a:pt x="5790592" y="821947"/>
                  </a:cubicBezTo>
                  <a:cubicBezTo>
                    <a:pt x="5787924" y="820995"/>
                    <a:pt x="5784686" y="820803"/>
                    <a:pt x="5781830" y="820233"/>
                  </a:cubicBezTo>
                  <a:cubicBezTo>
                    <a:pt x="5765635" y="816992"/>
                    <a:pt x="5749634" y="813754"/>
                    <a:pt x="5733440" y="810896"/>
                  </a:cubicBezTo>
                  <a:cubicBezTo>
                    <a:pt x="5724678" y="809372"/>
                    <a:pt x="5715723" y="809182"/>
                    <a:pt x="5706959" y="807848"/>
                  </a:cubicBezTo>
                  <a:cubicBezTo>
                    <a:pt x="5673050" y="802514"/>
                    <a:pt x="5635711" y="811468"/>
                    <a:pt x="5606372" y="788417"/>
                  </a:cubicBezTo>
                  <a:cubicBezTo>
                    <a:pt x="5587321" y="773557"/>
                    <a:pt x="5568842" y="776987"/>
                    <a:pt x="5548460" y="779273"/>
                  </a:cubicBezTo>
                  <a:cubicBezTo>
                    <a:pt x="5533027" y="780987"/>
                    <a:pt x="5517215" y="780415"/>
                    <a:pt x="5501594" y="780607"/>
                  </a:cubicBezTo>
                  <a:cubicBezTo>
                    <a:pt x="5474161" y="781177"/>
                    <a:pt x="5446728" y="781369"/>
                    <a:pt x="5419295" y="782321"/>
                  </a:cubicBezTo>
                  <a:cubicBezTo>
                    <a:pt x="5410531" y="782701"/>
                    <a:pt x="5401579" y="787465"/>
                    <a:pt x="5393005" y="786703"/>
                  </a:cubicBezTo>
                  <a:cubicBezTo>
                    <a:pt x="5353379" y="783083"/>
                    <a:pt x="5313754" y="777367"/>
                    <a:pt x="5274129" y="774129"/>
                  </a:cubicBezTo>
                  <a:cubicBezTo>
                    <a:pt x="5251650" y="772225"/>
                    <a:pt x="5228597" y="775843"/>
                    <a:pt x="5206308" y="773177"/>
                  </a:cubicBezTo>
                  <a:cubicBezTo>
                    <a:pt x="5180591" y="770129"/>
                    <a:pt x="5155445" y="762319"/>
                    <a:pt x="5129916" y="757554"/>
                  </a:cubicBezTo>
                  <a:cubicBezTo>
                    <a:pt x="5122867" y="756222"/>
                    <a:pt x="5115057" y="757936"/>
                    <a:pt x="5107627" y="758316"/>
                  </a:cubicBezTo>
                  <a:cubicBezTo>
                    <a:pt x="5099245" y="758699"/>
                    <a:pt x="5091052" y="759461"/>
                    <a:pt x="5082670" y="759651"/>
                  </a:cubicBezTo>
                  <a:cubicBezTo>
                    <a:pt x="5057141" y="760033"/>
                    <a:pt x="5031614" y="759461"/>
                    <a:pt x="5006086" y="760795"/>
                  </a:cubicBezTo>
                  <a:cubicBezTo>
                    <a:pt x="4990465" y="761557"/>
                    <a:pt x="4974082" y="769367"/>
                    <a:pt x="4959602" y="766509"/>
                  </a:cubicBezTo>
                  <a:cubicBezTo>
                    <a:pt x="4930075" y="760985"/>
                    <a:pt x="4900546" y="773367"/>
                    <a:pt x="4871019" y="763081"/>
                  </a:cubicBezTo>
                  <a:cubicBezTo>
                    <a:pt x="4861873" y="760033"/>
                    <a:pt x="4849300" y="767653"/>
                    <a:pt x="4838250" y="768033"/>
                  </a:cubicBezTo>
                  <a:cubicBezTo>
                    <a:pt x="4810627" y="768985"/>
                    <a:pt x="4783004" y="768795"/>
                    <a:pt x="4755381" y="768605"/>
                  </a:cubicBezTo>
                  <a:cubicBezTo>
                    <a:pt x="4730614" y="768415"/>
                    <a:pt x="4704895" y="771081"/>
                    <a:pt x="4681083" y="765747"/>
                  </a:cubicBezTo>
                  <a:cubicBezTo>
                    <a:pt x="4656126" y="760033"/>
                    <a:pt x="4633647" y="760795"/>
                    <a:pt x="4609452" y="767271"/>
                  </a:cubicBezTo>
                  <a:cubicBezTo>
                    <a:pt x="4592878" y="771653"/>
                    <a:pt x="4575351" y="772225"/>
                    <a:pt x="4558207" y="773557"/>
                  </a:cubicBezTo>
                  <a:cubicBezTo>
                    <a:pt x="4539728" y="775081"/>
                    <a:pt x="4519343" y="771081"/>
                    <a:pt x="4502579" y="777367"/>
                  </a:cubicBezTo>
                  <a:cubicBezTo>
                    <a:pt x="4452665" y="796038"/>
                    <a:pt x="4401419" y="800038"/>
                    <a:pt x="4349222" y="800038"/>
                  </a:cubicBezTo>
                  <a:cubicBezTo>
                    <a:pt x="4339695" y="800038"/>
                    <a:pt x="4329979" y="797372"/>
                    <a:pt x="4320837" y="794514"/>
                  </a:cubicBezTo>
                  <a:cubicBezTo>
                    <a:pt x="4267493" y="777367"/>
                    <a:pt x="4213961" y="778891"/>
                    <a:pt x="4159667" y="789370"/>
                  </a:cubicBezTo>
                  <a:cubicBezTo>
                    <a:pt x="4148427" y="791656"/>
                    <a:pt x="4135854" y="792038"/>
                    <a:pt x="4124614" y="789752"/>
                  </a:cubicBezTo>
                  <a:cubicBezTo>
                    <a:pt x="4092989" y="783083"/>
                    <a:pt x="4062318" y="772033"/>
                    <a:pt x="4030503" y="767271"/>
                  </a:cubicBezTo>
                  <a:cubicBezTo>
                    <a:pt x="3977925" y="759461"/>
                    <a:pt x="3932394" y="785749"/>
                    <a:pt x="3885338" y="802896"/>
                  </a:cubicBezTo>
                  <a:cubicBezTo>
                    <a:pt x="3840569" y="819089"/>
                    <a:pt x="3802467" y="855666"/>
                    <a:pt x="3749506" y="847473"/>
                  </a:cubicBezTo>
                  <a:cubicBezTo>
                    <a:pt x="3744173" y="846711"/>
                    <a:pt x="3738267" y="851856"/>
                    <a:pt x="3732361" y="853190"/>
                  </a:cubicBezTo>
                  <a:cubicBezTo>
                    <a:pt x="3716168" y="856810"/>
                    <a:pt x="3699976" y="861190"/>
                    <a:pt x="3683591" y="862906"/>
                  </a:cubicBezTo>
                  <a:cubicBezTo>
                    <a:pt x="3663589" y="865192"/>
                    <a:pt x="3643204" y="864430"/>
                    <a:pt x="3623201" y="866334"/>
                  </a:cubicBezTo>
                  <a:cubicBezTo>
                    <a:pt x="3597482" y="868620"/>
                    <a:pt x="3572146" y="874716"/>
                    <a:pt x="3546617" y="874716"/>
                  </a:cubicBezTo>
                  <a:cubicBezTo>
                    <a:pt x="3526042" y="874716"/>
                    <a:pt x="3505657" y="867668"/>
                    <a:pt x="3485275" y="864238"/>
                  </a:cubicBezTo>
                  <a:cubicBezTo>
                    <a:pt x="3456508" y="859476"/>
                    <a:pt x="3424883" y="860810"/>
                    <a:pt x="3399546" y="848618"/>
                  </a:cubicBezTo>
                  <a:cubicBezTo>
                    <a:pt x="3372495" y="835663"/>
                    <a:pt x="3346776" y="829757"/>
                    <a:pt x="3318771" y="833757"/>
                  </a:cubicBezTo>
                  <a:cubicBezTo>
                    <a:pt x="3309437" y="835091"/>
                    <a:pt x="3297434" y="843093"/>
                    <a:pt x="3293244" y="851284"/>
                  </a:cubicBezTo>
                  <a:cubicBezTo>
                    <a:pt x="3283908" y="869572"/>
                    <a:pt x="3271145" y="872812"/>
                    <a:pt x="3253809" y="866524"/>
                  </a:cubicBezTo>
                  <a:cubicBezTo>
                    <a:pt x="3238758" y="861190"/>
                    <a:pt x="3220280" y="858524"/>
                    <a:pt x="3209993" y="848235"/>
                  </a:cubicBezTo>
                  <a:cubicBezTo>
                    <a:pt x="3180844" y="819089"/>
                    <a:pt x="3143695" y="818136"/>
                    <a:pt x="3107500" y="810326"/>
                  </a:cubicBezTo>
                  <a:cubicBezTo>
                    <a:pt x="3085403" y="805562"/>
                    <a:pt x="3064827" y="805372"/>
                    <a:pt x="3042728" y="808610"/>
                  </a:cubicBezTo>
                  <a:cubicBezTo>
                    <a:pt x="2994722" y="815850"/>
                    <a:pt x="2948047" y="805562"/>
                    <a:pt x="2901943" y="792418"/>
                  </a:cubicBezTo>
                  <a:cubicBezTo>
                    <a:pt x="2871462" y="783655"/>
                    <a:pt x="2840219" y="778321"/>
                    <a:pt x="2809930" y="769367"/>
                  </a:cubicBezTo>
                  <a:cubicBezTo>
                    <a:pt x="2787259" y="762509"/>
                    <a:pt x="2764590" y="754316"/>
                    <a:pt x="2743826" y="743268"/>
                  </a:cubicBezTo>
                  <a:cubicBezTo>
                    <a:pt x="2713723" y="727073"/>
                    <a:pt x="2687436" y="702689"/>
                    <a:pt x="2649143" y="709167"/>
                  </a:cubicBezTo>
                  <a:cubicBezTo>
                    <a:pt x="2615421" y="714881"/>
                    <a:pt x="2584942" y="702881"/>
                    <a:pt x="2554079" y="691450"/>
                  </a:cubicBezTo>
                  <a:cubicBezTo>
                    <a:pt x="2531409" y="683068"/>
                    <a:pt x="2508742" y="674494"/>
                    <a:pt x="2485307" y="669160"/>
                  </a:cubicBezTo>
                  <a:cubicBezTo>
                    <a:pt x="2457492" y="662873"/>
                    <a:pt x="2426059" y="665541"/>
                    <a:pt x="2401292" y="653919"/>
                  </a:cubicBezTo>
                  <a:cubicBezTo>
                    <a:pt x="2375383" y="641727"/>
                    <a:pt x="2353859" y="649919"/>
                    <a:pt x="2330806" y="653349"/>
                  </a:cubicBezTo>
                  <a:cubicBezTo>
                    <a:pt x="2294039" y="658683"/>
                    <a:pt x="2257459" y="668590"/>
                    <a:pt x="2220312" y="656015"/>
                  </a:cubicBezTo>
                  <a:cubicBezTo>
                    <a:pt x="2175163" y="640775"/>
                    <a:pt x="2130393" y="624392"/>
                    <a:pt x="2085054" y="609914"/>
                  </a:cubicBezTo>
                  <a:cubicBezTo>
                    <a:pt x="2067525" y="604387"/>
                    <a:pt x="2048668" y="602101"/>
                    <a:pt x="2030378" y="599625"/>
                  </a:cubicBezTo>
                  <a:cubicBezTo>
                    <a:pt x="2013043" y="597529"/>
                    <a:pt x="1992279" y="602863"/>
                    <a:pt x="1978940" y="594863"/>
                  </a:cubicBezTo>
                  <a:cubicBezTo>
                    <a:pt x="1944649" y="574288"/>
                    <a:pt x="1909408" y="564192"/>
                    <a:pt x="1869780" y="564192"/>
                  </a:cubicBezTo>
                  <a:cubicBezTo>
                    <a:pt x="1854920" y="564192"/>
                    <a:pt x="1840441" y="555618"/>
                    <a:pt x="1825393" y="554094"/>
                  </a:cubicBezTo>
                  <a:cubicBezTo>
                    <a:pt x="1804816" y="552190"/>
                    <a:pt x="1781194" y="547045"/>
                    <a:pt x="1763287" y="554286"/>
                  </a:cubicBezTo>
                  <a:cubicBezTo>
                    <a:pt x="1721185" y="571430"/>
                    <a:pt x="1687086" y="557142"/>
                    <a:pt x="1650317" y="540187"/>
                  </a:cubicBezTo>
                  <a:cubicBezTo>
                    <a:pt x="1614120" y="523423"/>
                    <a:pt x="1576019" y="510088"/>
                    <a:pt x="1537537" y="499038"/>
                  </a:cubicBezTo>
                  <a:cubicBezTo>
                    <a:pt x="1523059" y="495038"/>
                    <a:pt x="1505724" y="501706"/>
                    <a:pt x="1489720" y="503038"/>
                  </a:cubicBezTo>
                  <a:cubicBezTo>
                    <a:pt x="1484004" y="503420"/>
                    <a:pt x="1477717" y="503992"/>
                    <a:pt x="1472575" y="502086"/>
                  </a:cubicBezTo>
                  <a:cubicBezTo>
                    <a:pt x="1422854" y="483797"/>
                    <a:pt x="1372368" y="469891"/>
                    <a:pt x="1318456" y="479415"/>
                  </a:cubicBezTo>
                  <a:cubicBezTo>
                    <a:pt x="1313504" y="480369"/>
                    <a:pt x="1307978" y="478273"/>
                    <a:pt x="1303024" y="476939"/>
                  </a:cubicBezTo>
                  <a:cubicBezTo>
                    <a:pt x="1278829" y="470081"/>
                    <a:pt x="1255206" y="459223"/>
                    <a:pt x="1230633" y="456746"/>
                  </a:cubicBezTo>
                  <a:cubicBezTo>
                    <a:pt x="1170051" y="450650"/>
                    <a:pt x="1109091" y="448172"/>
                    <a:pt x="1048125" y="444172"/>
                  </a:cubicBezTo>
                  <a:cubicBezTo>
                    <a:pt x="1044315" y="443982"/>
                    <a:pt x="1040315" y="443982"/>
                    <a:pt x="1036887" y="442648"/>
                  </a:cubicBezTo>
                  <a:cubicBezTo>
                    <a:pt x="1014406" y="434456"/>
                    <a:pt x="994785" y="437124"/>
                    <a:pt x="975733" y="452744"/>
                  </a:cubicBezTo>
                  <a:cubicBezTo>
                    <a:pt x="967350" y="459603"/>
                    <a:pt x="955920" y="463223"/>
                    <a:pt x="945444" y="467033"/>
                  </a:cubicBezTo>
                  <a:cubicBezTo>
                    <a:pt x="930011" y="472749"/>
                    <a:pt x="914200" y="478273"/>
                    <a:pt x="898198" y="481893"/>
                  </a:cubicBezTo>
                  <a:cubicBezTo>
                    <a:pt x="882384" y="485321"/>
                    <a:pt x="865430" y="490084"/>
                    <a:pt x="850189" y="487417"/>
                  </a:cubicBezTo>
                  <a:cubicBezTo>
                    <a:pt x="822756" y="482655"/>
                    <a:pt x="796655" y="471987"/>
                    <a:pt x="769605" y="464937"/>
                  </a:cubicBezTo>
                  <a:cubicBezTo>
                    <a:pt x="760270" y="462461"/>
                    <a:pt x="749982" y="462843"/>
                    <a:pt x="740268" y="462651"/>
                  </a:cubicBezTo>
                  <a:cubicBezTo>
                    <a:pt x="717977" y="462081"/>
                    <a:pt x="695116" y="467605"/>
                    <a:pt x="674923" y="451792"/>
                  </a:cubicBezTo>
                  <a:cubicBezTo>
                    <a:pt x="656255" y="436934"/>
                    <a:pt x="637392" y="441314"/>
                    <a:pt x="617772" y="452554"/>
                  </a:cubicBezTo>
                  <a:cubicBezTo>
                    <a:pt x="603673" y="460557"/>
                    <a:pt x="587672" y="466843"/>
                    <a:pt x="571860" y="469891"/>
                  </a:cubicBezTo>
                  <a:cubicBezTo>
                    <a:pt x="550141" y="474081"/>
                    <a:pt x="528615" y="475797"/>
                    <a:pt x="505182" y="473319"/>
                  </a:cubicBezTo>
                  <a:cubicBezTo>
                    <a:pt x="488607" y="471605"/>
                    <a:pt x="475081" y="470843"/>
                    <a:pt x="462126" y="460747"/>
                  </a:cubicBezTo>
                  <a:cubicBezTo>
                    <a:pt x="460032" y="459223"/>
                    <a:pt x="456222" y="458841"/>
                    <a:pt x="453364" y="459033"/>
                  </a:cubicBezTo>
                  <a:cubicBezTo>
                    <a:pt x="415835" y="462271"/>
                    <a:pt x="378686" y="460557"/>
                    <a:pt x="340774" y="458268"/>
                  </a:cubicBezTo>
                  <a:cubicBezTo>
                    <a:pt x="292579" y="455222"/>
                    <a:pt x="241901" y="464175"/>
                    <a:pt x="200182" y="496180"/>
                  </a:cubicBezTo>
                  <a:cubicBezTo>
                    <a:pt x="194085" y="500944"/>
                    <a:pt x="184941" y="503038"/>
                    <a:pt x="176939" y="504182"/>
                  </a:cubicBezTo>
                  <a:cubicBezTo>
                    <a:pt x="139219" y="509134"/>
                    <a:pt x="101308" y="512564"/>
                    <a:pt x="63587" y="518088"/>
                  </a:cubicBezTo>
                  <a:cubicBezTo>
                    <a:pt x="43012" y="521137"/>
                    <a:pt x="21486" y="523805"/>
                    <a:pt x="2817" y="532187"/>
                  </a:cubicBezTo>
                  <a:lnTo>
                    <a:pt x="0" y="533314"/>
                  </a:lnTo>
                  <a:close/>
                </a:path>
              </a:pathLst>
            </a:custGeom>
            <a:blipFill dpi="0" rotWithShape="1">
              <a:blip r:embed="rId4">
                <a:alphaModFix amt="57000"/>
              </a:blip>
              <a:srcRect/>
              <a:tile tx="0" ty="0" sx="100000" sy="100000" flip="none" algn="tl"/>
            </a:blipFill>
            <a:ln>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grpSp>
    </p:spTree>
    <p:extLst>
      <p:ext uri="{BB962C8B-B14F-4D97-AF65-F5344CB8AC3E}">
        <p14:creationId xmlns:p14="http://schemas.microsoft.com/office/powerpoint/2010/main" val="197216267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9" name="Rectangle 18">
            <a:extLst>
              <a:ext uri="{FF2B5EF4-FFF2-40B4-BE49-F238E27FC236}">
                <a16:creationId xmlns:a16="http://schemas.microsoft.com/office/drawing/2014/main" id="{04812C46-200A-4DEB-A05E-3ED6C68C238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Imagen 4" descr="Dibujo de un animal con la boca abierta&#10;&#10;Descripción generada automáticamente con confianza baja">
            <a:extLst>
              <a:ext uri="{FF2B5EF4-FFF2-40B4-BE49-F238E27FC236}">
                <a16:creationId xmlns:a16="http://schemas.microsoft.com/office/drawing/2014/main" id="{14337838-0C0A-4E7A-BC91-E334C59097AD}"/>
              </a:ext>
            </a:extLst>
          </p:cNvPr>
          <p:cNvPicPr>
            <a:picLocks noChangeAspect="1"/>
          </p:cNvPicPr>
          <p:nvPr/>
        </p:nvPicPr>
        <p:blipFill rotWithShape="1">
          <a:blip r:embed="rId3">
            <a:extLst>
              <a:ext uri="{28A0092B-C50C-407E-A947-70E740481C1C}">
                <a14:useLocalDpi xmlns:a14="http://schemas.microsoft.com/office/drawing/2010/main" val="0"/>
              </a:ext>
            </a:extLst>
          </a:blip>
          <a:srcRect b="5436"/>
          <a:stretch/>
        </p:blipFill>
        <p:spPr>
          <a:xfrm>
            <a:off x="1" y="10"/>
            <a:ext cx="9669642" cy="6857990"/>
          </a:xfrm>
          <a:prstGeom prst="rect">
            <a:avLst/>
          </a:prstGeom>
        </p:spPr>
      </p:pic>
      <p:sp>
        <p:nvSpPr>
          <p:cNvPr id="21" name="Rectangle 20">
            <a:extLst>
              <a:ext uri="{FF2B5EF4-FFF2-40B4-BE49-F238E27FC236}">
                <a16:creationId xmlns:a16="http://schemas.microsoft.com/office/drawing/2014/main" id="{D1EA859B-E555-4109-94F3-6700E046E00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5125019" y="0"/>
            <a:ext cx="7066978" cy="6858000"/>
          </a:xfrm>
          <a:prstGeom prst="rect">
            <a:avLst/>
          </a:prstGeom>
          <a:gradFill>
            <a:gsLst>
              <a:gs pos="48000">
                <a:schemeClr val="bg1"/>
              </a:gs>
              <a:gs pos="35000">
                <a:schemeClr val="bg1">
                  <a:alpha val="77000"/>
                </a:schemeClr>
              </a:gs>
              <a:gs pos="19000">
                <a:schemeClr val="bg1">
                  <a:alpha val="38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ítulo 1">
            <a:extLst>
              <a:ext uri="{FF2B5EF4-FFF2-40B4-BE49-F238E27FC236}">
                <a16:creationId xmlns:a16="http://schemas.microsoft.com/office/drawing/2014/main" id="{DEB3A28E-D22E-4A8F-B3A0-6AF7150E357C}"/>
              </a:ext>
            </a:extLst>
          </p:cNvPr>
          <p:cNvSpPr>
            <a:spLocks noGrp="1"/>
          </p:cNvSpPr>
          <p:nvPr>
            <p:ph type="title"/>
          </p:nvPr>
        </p:nvSpPr>
        <p:spPr>
          <a:xfrm>
            <a:off x="7531610" y="365125"/>
            <a:ext cx="3822189" cy="1899912"/>
          </a:xfrm>
        </p:spPr>
        <p:txBody>
          <a:bodyPr>
            <a:normAutofit/>
          </a:bodyPr>
          <a:lstStyle/>
          <a:p>
            <a:r>
              <a:rPr lang="es-MX" sz="4000"/>
              <a:t>El Cambio es Inevitable</a:t>
            </a:r>
          </a:p>
        </p:txBody>
      </p:sp>
      <p:sp>
        <p:nvSpPr>
          <p:cNvPr id="3" name="Marcador de contenido 2">
            <a:extLst>
              <a:ext uri="{FF2B5EF4-FFF2-40B4-BE49-F238E27FC236}">
                <a16:creationId xmlns:a16="http://schemas.microsoft.com/office/drawing/2014/main" id="{72A3C2D1-91FE-4AC8-BDB8-13A7D75EF224}"/>
              </a:ext>
            </a:extLst>
          </p:cNvPr>
          <p:cNvSpPr>
            <a:spLocks noGrp="1"/>
          </p:cNvSpPr>
          <p:nvPr>
            <p:ph idx="1"/>
          </p:nvPr>
        </p:nvSpPr>
        <p:spPr>
          <a:xfrm>
            <a:off x="7531610" y="2434201"/>
            <a:ext cx="3822189" cy="3742762"/>
          </a:xfrm>
        </p:spPr>
        <p:txBody>
          <a:bodyPr anchor="ctr">
            <a:normAutofit/>
          </a:bodyPr>
          <a:lstStyle/>
          <a:p>
            <a:pPr marL="0" indent="0">
              <a:buNone/>
            </a:pPr>
            <a:r>
              <a:rPr lang="es-MX" sz="2400" b="1" dirty="0"/>
              <a:t>Ezequiel 36:26 </a:t>
            </a:r>
            <a:r>
              <a:rPr lang="es-MX" sz="2400" i="1" dirty="0"/>
              <a:t>Os daré corazón nuevo, y pondré espíritu nuevo dentro de vosotros; y quitaré de vuestra carne el corazón de piedra, y os daré un corazón de carne.</a:t>
            </a:r>
          </a:p>
          <a:p>
            <a:pPr marL="0" indent="0">
              <a:buNone/>
            </a:pPr>
            <a:endParaRPr lang="es-MX" sz="2000" dirty="0"/>
          </a:p>
        </p:txBody>
      </p:sp>
    </p:spTree>
    <p:extLst>
      <p:ext uri="{BB962C8B-B14F-4D97-AF65-F5344CB8AC3E}">
        <p14:creationId xmlns:p14="http://schemas.microsoft.com/office/powerpoint/2010/main" val="274026334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5" name="Rectangle 18">
            <a:extLst>
              <a:ext uri="{FF2B5EF4-FFF2-40B4-BE49-F238E27FC236}">
                <a16:creationId xmlns:a16="http://schemas.microsoft.com/office/drawing/2014/main" id="{E8A8EAB8-D2FF-444D-B34B-7D32F106AD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1"/>
              </a:solidFill>
            </a:endParaRPr>
          </a:p>
        </p:txBody>
      </p:sp>
      <p:sp>
        <p:nvSpPr>
          <p:cNvPr id="2" name="Título 1">
            <a:extLst>
              <a:ext uri="{FF2B5EF4-FFF2-40B4-BE49-F238E27FC236}">
                <a16:creationId xmlns:a16="http://schemas.microsoft.com/office/drawing/2014/main" id="{5A59820B-99F2-4904-B147-417B40738AD0}"/>
              </a:ext>
            </a:extLst>
          </p:cNvPr>
          <p:cNvSpPr>
            <a:spLocks noGrp="1"/>
          </p:cNvSpPr>
          <p:nvPr>
            <p:ph type="title"/>
          </p:nvPr>
        </p:nvSpPr>
        <p:spPr>
          <a:xfrm>
            <a:off x="6527800" y="448721"/>
            <a:ext cx="4713997" cy="1225650"/>
          </a:xfrm>
        </p:spPr>
        <p:txBody>
          <a:bodyPr anchor="b">
            <a:normAutofit/>
          </a:bodyPr>
          <a:lstStyle/>
          <a:p>
            <a:pPr algn="ctr"/>
            <a:r>
              <a:rPr lang="es-MX" sz="3800" dirty="0">
                <a:solidFill>
                  <a:schemeClr val="bg1"/>
                </a:solidFill>
              </a:rPr>
              <a:t>El Blanco es ser </a:t>
            </a:r>
            <a:br>
              <a:rPr lang="es-MX" sz="3800" dirty="0">
                <a:solidFill>
                  <a:schemeClr val="bg1"/>
                </a:solidFill>
              </a:rPr>
            </a:br>
            <a:r>
              <a:rPr lang="es-MX" sz="3800" dirty="0">
                <a:solidFill>
                  <a:schemeClr val="bg1"/>
                </a:solidFill>
              </a:rPr>
              <a:t>Como Jesús</a:t>
            </a:r>
          </a:p>
        </p:txBody>
      </p:sp>
      <p:pic>
        <p:nvPicPr>
          <p:cNvPr id="5" name="Imagen 4" descr="Texto&#10;&#10;Descripción generada automáticamente">
            <a:extLst>
              <a:ext uri="{FF2B5EF4-FFF2-40B4-BE49-F238E27FC236}">
                <a16:creationId xmlns:a16="http://schemas.microsoft.com/office/drawing/2014/main" id="{FDF609A1-053D-4BA4-AF5D-CF19F5DAF19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346" y="1389043"/>
            <a:ext cx="5666547" cy="4079913"/>
          </a:xfrm>
          <a:prstGeom prst="rect">
            <a:avLst/>
          </a:prstGeom>
        </p:spPr>
      </p:pic>
      <p:cxnSp>
        <p:nvCxnSpPr>
          <p:cNvPr id="26" name="Straight Connector 20">
            <a:extLst>
              <a:ext uri="{FF2B5EF4-FFF2-40B4-BE49-F238E27FC236}">
                <a16:creationId xmlns:a16="http://schemas.microsoft.com/office/drawing/2014/main" id="{EEA38897-7BA3-4408-8083-3235339C4A60}"/>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7800" y="1749756"/>
            <a:ext cx="4718304"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Marcador de contenido 2">
            <a:extLst>
              <a:ext uri="{FF2B5EF4-FFF2-40B4-BE49-F238E27FC236}">
                <a16:creationId xmlns:a16="http://schemas.microsoft.com/office/drawing/2014/main" id="{A2FBE19E-81D8-4F18-BF00-E58A43E83D70}"/>
              </a:ext>
            </a:extLst>
          </p:cNvPr>
          <p:cNvSpPr>
            <a:spLocks noGrp="1"/>
          </p:cNvSpPr>
          <p:nvPr>
            <p:ph idx="1"/>
          </p:nvPr>
        </p:nvSpPr>
        <p:spPr>
          <a:xfrm>
            <a:off x="6527800" y="1909192"/>
            <a:ext cx="4713997" cy="3647710"/>
          </a:xfrm>
        </p:spPr>
        <p:txBody>
          <a:bodyPr>
            <a:normAutofit/>
          </a:bodyPr>
          <a:lstStyle/>
          <a:p>
            <a:pPr marL="0" indent="0">
              <a:buNone/>
            </a:pPr>
            <a:r>
              <a:rPr lang="es-MX" sz="2400" b="1" dirty="0">
                <a:solidFill>
                  <a:schemeClr val="bg1"/>
                </a:solidFill>
              </a:rPr>
              <a:t>Efesios 5:1 </a:t>
            </a:r>
            <a:r>
              <a:rPr lang="es-MX" sz="2400" i="1" dirty="0">
                <a:solidFill>
                  <a:schemeClr val="bg1"/>
                </a:solidFill>
              </a:rPr>
              <a:t>Sed, pues, imitadores de Dios como hijos amados. </a:t>
            </a:r>
            <a:r>
              <a:rPr lang="es-MX" sz="2400" b="1" dirty="0">
                <a:solidFill>
                  <a:schemeClr val="bg1"/>
                </a:solidFill>
              </a:rPr>
              <a:t>2 </a:t>
            </a:r>
            <a:r>
              <a:rPr lang="es-MX" sz="2400" i="1" dirty="0">
                <a:solidFill>
                  <a:schemeClr val="bg1"/>
                </a:solidFill>
              </a:rPr>
              <a:t>Y andad en amor, como también Cristo nos amó, y se entregó a sí mismo por nosotros, ofrenda y sacrificio a Dios en olor fragante.</a:t>
            </a:r>
          </a:p>
          <a:p>
            <a:pPr marL="0" indent="0">
              <a:buNone/>
            </a:pPr>
            <a:r>
              <a:rPr lang="es-MX" sz="2400" b="1" dirty="0">
                <a:solidFill>
                  <a:schemeClr val="bg1"/>
                </a:solidFill>
              </a:rPr>
              <a:t>1 Juan 2:6 </a:t>
            </a:r>
            <a:r>
              <a:rPr lang="es-MX" sz="2400" i="1" dirty="0">
                <a:solidFill>
                  <a:schemeClr val="bg1"/>
                </a:solidFill>
              </a:rPr>
              <a:t>El que dice que permanece en él, (en Jesucristo)  debe andar como él anduvo</a:t>
            </a:r>
            <a:r>
              <a:rPr lang="es-MX" sz="2000" i="1" dirty="0">
                <a:solidFill>
                  <a:schemeClr val="bg1"/>
                </a:solidFill>
              </a:rPr>
              <a:t>.</a:t>
            </a:r>
          </a:p>
          <a:p>
            <a:pPr marL="0" indent="0">
              <a:buNone/>
            </a:pPr>
            <a:endParaRPr lang="es-MX" sz="2000" i="1" dirty="0">
              <a:solidFill>
                <a:schemeClr val="bg1"/>
              </a:solidFill>
            </a:endParaRPr>
          </a:p>
        </p:txBody>
      </p:sp>
      <p:cxnSp>
        <p:nvCxnSpPr>
          <p:cNvPr id="27" name="Straight Connector 22">
            <a:extLst>
              <a:ext uri="{FF2B5EF4-FFF2-40B4-BE49-F238E27FC236}">
                <a16:creationId xmlns:a16="http://schemas.microsoft.com/office/drawing/2014/main" id="{F11AD06B-AB20-4097-8606-5DA00DBACE88}"/>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527800" y="5707672"/>
            <a:ext cx="4713997" cy="0"/>
          </a:xfrm>
          <a:prstGeom prst="line">
            <a:avLst/>
          </a:prstGeom>
          <a:ln w="12700">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4976194"/>
      </p:ext>
    </p:extLst>
  </p:cSld>
  <p:clrMapOvr>
    <a:masterClrMapping/>
  </p:clrMapOvr>
  <mc:AlternateContent xmlns:mc="http://schemas.openxmlformats.org/markup-compatibility/2006">
    <mc:Choice xmlns:p159="http://schemas.microsoft.com/office/powerpoint/2015/09/main" Requires="p159">
      <p:transition xmlns:p14="http://schemas.microsoft.com/office/powerpoint/2010/main" spd="slow" p14:dur="2000">
        <p159:morph option="byObject"/>
      </p:transition>
    </mc:Choice>
    <mc:Fallback>
      <p:transition spd="slow">
        <p:fade/>
      </p:transition>
    </mc:Fallback>
  </mc:AlternateContent>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940</TotalTime>
  <Words>4128</Words>
  <Application>Microsoft Office PowerPoint</Application>
  <PresentationFormat>Panorámica</PresentationFormat>
  <Paragraphs>206</Paragraphs>
  <Slides>24</Slides>
  <Notes>24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24</vt:i4>
      </vt:variant>
    </vt:vector>
  </HeadingPairs>
  <TitlesOfParts>
    <vt:vector size="29" baseType="lpstr">
      <vt:lpstr>Arial</vt:lpstr>
      <vt:lpstr>Calibri</vt:lpstr>
      <vt:lpstr>Calibri Light</vt:lpstr>
      <vt:lpstr>Times New Roman</vt:lpstr>
      <vt:lpstr>Tema de Office</vt:lpstr>
      <vt:lpstr>Consejos para el Nuevo Creyente</vt:lpstr>
      <vt:lpstr>¿Eres realmente salvo?</vt:lpstr>
      <vt:lpstr>La Salvación es un Nacimiento Nuevo</vt:lpstr>
      <vt:lpstr>Empezando la Vida de un Discípulo</vt:lpstr>
      <vt:lpstr>Empezando la Vida de un Discípulo</vt:lpstr>
      <vt:lpstr>Sed Santo como Dios es Santo</vt:lpstr>
      <vt:lpstr>Eres Nueva Criatura</vt:lpstr>
      <vt:lpstr>El Cambio es Inevitable</vt:lpstr>
      <vt:lpstr>El Blanco es ser  Como Jesús</vt:lpstr>
      <vt:lpstr>Todos pecamos, Jesús nos limpia</vt:lpstr>
      <vt:lpstr>La Fe es lo que define que uno es salvo</vt:lpstr>
      <vt:lpstr>La Fe es lo que define uno a ser salvo</vt:lpstr>
      <vt:lpstr>Estableciendo tu Vida Espiritual</vt:lpstr>
      <vt:lpstr>Estrecha es el camino al Cielo</vt:lpstr>
      <vt:lpstr>Reconociendo  los Frutos</vt:lpstr>
      <vt:lpstr>Cristianos quieren Obedecer a su Padre</vt:lpstr>
      <vt:lpstr>¿Dónde yo empiezo?</vt:lpstr>
      <vt:lpstr>Presentación de PowerPoint</vt:lpstr>
      <vt:lpstr>Presentación de PowerPoint</vt:lpstr>
      <vt:lpstr>Presentación de PowerPoint</vt:lpstr>
      <vt:lpstr>Presentación de PowerPoint</vt:lpstr>
      <vt:lpstr>Presentación de PowerPoint</vt:lpstr>
      <vt:lpstr>¿Qué quiere decir seguir a Cristo?</vt:lpstr>
      <vt:lpstr>Cámbiame Oh mi Dios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Consejos para el Nuevo Creyente</dc:title>
  <dc:creator>David Cox</dc:creator>
  <cp:lastModifiedBy>David Cox</cp:lastModifiedBy>
  <cp:revision>44</cp:revision>
  <dcterms:created xsi:type="dcterms:W3CDTF">2021-07-28T18:36:26Z</dcterms:created>
  <dcterms:modified xsi:type="dcterms:W3CDTF">2021-07-30T18:53:58Z</dcterms:modified>
</cp:coreProperties>
</file>