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omments/comment1.xml" ContentType="application/vnd.openxmlformats-officedocument.presentationml.comment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61" r:id="rId2"/>
    <p:sldId id="256" r:id="rId3"/>
    <p:sldId id="290" r:id="rId4"/>
    <p:sldId id="257" r:id="rId5"/>
    <p:sldId id="260" r:id="rId6"/>
    <p:sldId id="259" r:id="rId7"/>
    <p:sldId id="258" r:id="rId8"/>
    <p:sldId id="262" r:id="rId9"/>
    <p:sldId id="266" r:id="rId10"/>
    <p:sldId id="267" r:id="rId11"/>
    <p:sldId id="280" r:id="rId12"/>
    <p:sldId id="281" r:id="rId13"/>
    <p:sldId id="263" r:id="rId14"/>
    <p:sldId id="264" r:id="rId15"/>
    <p:sldId id="268" r:id="rId16"/>
    <p:sldId id="269" r:id="rId17"/>
    <p:sldId id="270" r:id="rId18"/>
    <p:sldId id="265" r:id="rId19"/>
    <p:sldId id="271" r:id="rId20"/>
    <p:sldId id="276" r:id="rId21"/>
    <p:sldId id="277" r:id="rId22"/>
    <p:sldId id="272" r:id="rId23"/>
    <p:sldId id="273" r:id="rId24"/>
    <p:sldId id="274" r:id="rId25"/>
    <p:sldId id="278" r:id="rId26"/>
    <p:sldId id="279" r:id="rId27"/>
    <p:sldId id="275" r:id="rId28"/>
    <p:sldId id="291" r:id="rId29"/>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ción del estudio sobre el Amor" id="{A09AE637-0B77-4C90-8EA9-2768427C7807}">
          <p14:sldIdLst>
            <p14:sldId id="261"/>
            <p14:sldId id="256"/>
            <p14:sldId id="290"/>
          </p14:sldIdLst>
        </p14:section>
        <p14:section name="Entendiendo que Dios es Amor" id="{4D1D58AD-2F87-4DC0-BC7F-501A4BC1F764}">
          <p14:sldIdLst>
            <p14:sldId id="257"/>
            <p14:sldId id="260"/>
            <p14:sldId id="259"/>
            <p14:sldId id="258"/>
          </p14:sldIdLst>
        </p14:section>
        <p14:section name="Dios quiere replicar Su amor en nosotros" id="{11921D31-80EE-487A-93CC-FC91283D99F8}">
          <p14:sldIdLst>
            <p14:sldId id="262"/>
            <p14:sldId id="266"/>
            <p14:sldId id="267"/>
            <p14:sldId id="280"/>
            <p14:sldId id="281"/>
          </p14:sldIdLst>
        </p14:section>
        <p14:section name="La Naturaleza del Amor" id="{AE4BBFC3-71E6-4C55-8FF3-89CED33A2B34}">
          <p14:sldIdLst>
            <p14:sldId id="263"/>
            <p14:sldId id="264"/>
            <p14:sldId id="268"/>
            <p14:sldId id="269"/>
            <p14:sldId id="270"/>
            <p14:sldId id="265"/>
          </p14:sldIdLst>
        </p14:section>
        <p14:section name="El amar nos trae recompensas" id="{9FB1D8F4-6237-437A-AE51-2118269F3A85}">
          <p14:sldIdLst>
            <p14:sldId id="271"/>
          </p14:sldIdLst>
        </p14:section>
        <p14:section name="El amor nos identifica como hijos de Dios" id="{A2859A44-5C6F-4E29-A77D-996C47664EC7}">
          <p14:sldIdLst>
            <p14:sldId id="276"/>
            <p14:sldId id="277"/>
          </p14:sldIdLst>
        </p14:section>
        <p14:section name="Los Salvos aman a sus hermanos" id="{B97B5DE3-DA41-4C4B-ACF3-31EB164C2422}">
          <p14:sldIdLst>
            <p14:sldId id="272"/>
          </p14:sldIdLst>
        </p14:section>
        <p14:section name="Si amas, guardas sus mandamientos" id="{BD71AC08-87D6-46DC-8BAF-7C180A41FBCD}">
          <p14:sldIdLst>
            <p14:sldId id="273"/>
          </p14:sldIdLst>
        </p14:section>
        <p14:section name="El que carece del amor no es salvo" id="{57BE5A73-E345-4248-AF5E-DC12013A5ECB}">
          <p14:sldIdLst>
            <p14:sldId id="274"/>
            <p14:sldId id="278"/>
            <p14:sldId id="279"/>
            <p14:sldId id="275"/>
            <p14:sldId id="291"/>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avid Cox" initials="DC" lastIdx="1" clrIdx="0">
    <p:extLst>
      <p:ext uri="{19B8F6BF-5375-455C-9EA6-DF929625EA0E}">
        <p15:presenceInfo xmlns:p15="http://schemas.microsoft.com/office/powerpoint/2012/main" userId="be9320b97da6445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8646" autoAdjust="0"/>
  </p:normalViewPr>
  <p:slideViewPr>
    <p:cSldViewPr snapToGrid="0">
      <p:cViewPr varScale="1">
        <p:scale>
          <a:sx n="49" d="100"/>
          <a:sy n="49" d="100"/>
        </p:scale>
        <p:origin x="1512" y="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tableStyles" Target="tableStyles.xml"/><Relationship Id="rId8" Type="http://schemas.openxmlformats.org/officeDocument/2006/relationships/slide" Target="slides/slide7.xml"/></Relationships>
</file>

<file path=ppt/comments/comment1.xml><?xml version="1.0" encoding="utf-8"?>
<p:cmLst xmlns:a="http://schemas.openxmlformats.org/drawingml/2006/main" xmlns:r="http://schemas.openxmlformats.org/officeDocument/2006/relationships" xmlns:p="http://schemas.openxmlformats.org/presentationml/2006/main">
  <p:cm authorId="1" dt="2021-04-28T15:28:11.644" idx="1">
    <p:pos x="10" y="10"/>
    <p:text/>
    <p:extLst>
      <p:ext uri="{C676402C-5697-4E1C-873F-D02D1690AC5C}">
        <p15:threadingInfo xmlns:p15="http://schemas.microsoft.com/office/powerpoint/2012/main" timeZoneBias="300"/>
      </p:ext>
    </p:extLst>
  </p:cm>
</p:cmLst>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5B492C1-4DCB-42EB-8B78-0CC0D1B4B1D5}" type="datetimeFigureOut">
              <a:rPr lang="es-MX" smtClean="0"/>
              <a:t>02/05/2021</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190118D-F63F-4A68-85D9-D90B039631A9}" type="slidenum">
              <a:rPr lang="es-MX" smtClean="0"/>
              <a:t>‹Nº›</a:t>
            </a:fld>
            <a:endParaRPr lang="es-MX"/>
          </a:p>
        </p:txBody>
      </p:sp>
    </p:spTree>
    <p:extLst>
      <p:ext uri="{BB962C8B-B14F-4D97-AF65-F5344CB8AC3E}">
        <p14:creationId xmlns:p14="http://schemas.microsoft.com/office/powerpoint/2010/main" val="37180654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a:lnSpc>
                <a:spcPct val="107000"/>
              </a:lnSpc>
              <a:spcBef>
                <a:spcPts val="0"/>
              </a:spcBef>
              <a:spcAft>
                <a:spcPts val="800"/>
              </a:spcAft>
            </a:pPr>
            <a:r>
              <a:rPr lang="es-MX" sz="1200" dirty="0">
                <a:effectLst/>
                <a:latin typeface="Calibri" panose="020F0502020204030204" pitchFamily="34" charset="0"/>
                <a:ea typeface="Calibri" panose="020F0502020204030204" pitchFamily="34" charset="0"/>
                <a:cs typeface="Arial" panose="020B0604020202020204" pitchFamily="34" charset="0"/>
              </a:rPr>
              <a:t>Si Dios puede definirse con un solo concepto, Dios es amor, entonces debemos entender realmente qué significa Dios cuando habla del amor. Además, si no lo entiendes y no lo pones en práctica en tu vida personal, nunca vas a entender los asuntos más profundos de Dios y de nuestra salvación. </a:t>
            </a:r>
          </a:p>
          <a:p>
            <a:pPr marL="0" marR="0">
              <a:lnSpc>
                <a:spcPct val="107000"/>
              </a:lnSpc>
              <a:spcBef>
                <a:spcPts val="0"/>
              </a:spcBef>
              <a:spcAft>
                <a:spcPts val="800"/>
              </a:spcAft>
            </a:pPr>
            <a:r>
              <a:rPr lang="es-MX" sz="1200" dirty="0">
                <a:effectLst/>
                <a:latin typeface="Calibri" panose="020F0502020204030204" pitchFamily="34" charset="0"/>
                <a:ea typeface="Calibri" panose="020F0502020204030204" pitchFamily="34" charset="0"/>
                <a:cs typeface="Arial" panose="020B0604020202020204" pitchFamily="34" charset="0"/>
              </a:rPr>
              <a:t>Examinaremos hoy la naturaleza del amor, el concepto de que Dios es amor.</a:t>
            </a:r>
          </a:p>
          <a:p>
            <a:r>
              <a:rPr lang="es-MX" dirty="0"/>
              <a:t>Seguimos con la misma exhortación de los sermones de antes. Estamos tratando de alcanzar lo ideal de Dios. No estamos allí sin duda. Pero solamente tratando </a:t>
            </a:r>
            <a:r>
              <a:rPr lang="es-MX"/>
              <a:t>de llegar  </a:t>
            </a:r>
            <a:r>
              <a:rPr lang="es-MX" dirty="0"/>
              <a:t>para este ideal de Dios, vamos a recibir las bendiciones que Dios tiene para nosotros. Búscalo, mantenlo en tu vida.</a:t>
            </a:r>
          </a:p>
        </p:txBody>
      </p:sp>
      <p:sp>
        <p:nvSpPr>
          <p:cNvPr id="4" name="Marcador de número de diapositiva 3"/>
          <p:cNvSpPr>
            <a:spLocks noGrp="1"/>
          </p:cNvSpPr>
          <p:nvPr>
            <p:ph type="sldNum" sz="quarter" idx="5"/>
          </p:nvPr>
        </p:nvSpPr>
        <p:spPr/>
        <p:txBody>
          <a:bodyPr/>
          <a:lstStyle/>
          <a:p>
            <a:fld id="{3190118D-F63F-4A68-85D9-D90B039631A9}" type="slidenum">
              <a:rPr lang="es-MX" smtClean="0"/>
              <a:t>1</a:t>
            </a:fld>
            <a:endParaRPr lang="es-MX"/>
          </a:p>
        </p:txBody>
      </p:sp>
    </p:spTree>
    <p:extLst>
      <p:ext uri="{BB962C8B-B14F-4D97-AF65-F5344CB8AC3E}">
        <p14:creationId xmlns:p14="http://schemas.microsoft.com/office/powerpoint/2010/main" val="6099455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Entonces Dios hizo a la mujer. Fíjate cómo instaló esto en las vidas del varón y su mujer. </a:t>
            </a:r>
          </a:p>
          <a:p>
            <a:r>
              <a:rPr lang="es-MX" dirty="0"/>
              <a:t>Viven juntos, la mujer su ayuda idónea. La mujer principalmente es creada para el hombre, para tener trato social entre ellos. Para amarse uno al otro.</a:t>
            </a:r>
          </a:p>
          <a:p>
            <a:r>
              <a:rPr lang="es-MX" dirty="0"/>
              <a:t>El hombre se sacrifica en trabajar para proveer para su esposa e hijos.</a:t>
            </a:r>
          </a:p>
          <a:p>
            <a:r>
              <a:rPr lang="es-MX" dirty="0"/>
              <a:t>La mujer se sacrifica por dedicarse a su marido y cuidarle y cuidar a los hijos.</a:t>
            </a:r>
          </a:p>
          <a:p>
            <a:r>
              <a:rPr lang="es-MX" dirty="0"/>
              <a:t>Los dos replican el amor entre sí como el carácter de Dios es.</a:t>
            </a:r>
          </a:p>
          <a:p>
            <a:r>
              <a:rPr lang="es-MX" dirty="0"/>
              <a:t>La mujer es una ayuda idónea. Sin ver porque Dios hizo las cosas así, para que Adán sea completo socialmente, o sea, para que él entendiera el amor adentro de Dios en una forma tangible, no vas a entender lo que es la mujer y su tarea divina.</a:t>
            </a:r>
          </a:p>
        </p:txBody>
      </p:sp>
      <p:sp>
        <p:nvSpPr>
          <p:cNvPr id="4" name="Marcador de número de diapositiva 3"/>
          <p:cNvSpPr>
            <a:spLocks noGrp="1"/>
          </p:cNvSpPr>
          <p:nvPr>
            <p:ph type="sldNum" sz="quarter" idx="5"/>
          </p:nvPr>
        </p:nvSpPr>
        <p:spPr/>
        <p:txBody>
          <a:bodyPr/>
          <a:lstStyle/>
          <a:p>
            <a:fld id="{3190118D-F63F-4A68-85D9-D90B039631A9}" type="slidenum">
              <a:rPr lang="es-MX" smtClean="0"/>
              <a:t>10</a:t>
            </a:fld>
            <a:endParaRPr lang="es-MX"/>
          </a:p>
        </p:txBody>
      </p:sp>
    </p:spTree>
    <p:extLst>
      <p:ext uri="{BB962C8B-B14F-4D97-AF65-F5344CB8AC3E}">
        <p14:creationId xmlns:p14="http://schemas.microsoft.com/office/powerpoint/2010/main" val="2934178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Dios es amor. Para que el hombre comprenda este amor, lo que es realmente, Dios permitió a Adán y a Eva caer en el pecado.</a:t>
            </a:r>
          </a:p>
          <a:p>
            <a:r>
              <a:rPr lang="es-MX" dirty="0"/>
              <a:t>La Trinidad planeó que Jesús iba a encarnarse y venir, muriendo en la cruz por nosotros.</a:t>
            </a:r>
          </a:p>
          <a:p>
            <a:r>
              <a:rPr lang="es-MX" dirty="0"/>
              <a:t>De ser salvo es de comprender lo que Jesús hizo por ti. Era por su amor. Es lo que es Dios en su ser, en su esencia.</a:t>
            </a:r>
          </a:p>
          <a:p>
            <a:r>
              <a:rPr lang="es-MX" dirty="0"/>
              <a:t>Agarrando el amor que Jesús te ofrece, Jesús en tu corazón, vas a ver que su amor cambia totalmente tu vida saturando todo con amor.</a:t>
            </a:r>
          </a:p>
        </p:txBody>
      </p:sp>
      <p:sp>
        <p:nvSpPr>
          <p:cNvPr id="4" name="Marcador de número de diapositiva 3"/>
          <p:cNvSpPr>
            <a:spLocks noGrp="1"/>
          </p:cNvSpPr>
          <p:nvPr>
            <p:ph type="sldNum" sz="quarter" idx="5"/>
          </p:nvPr>
        </p:nvSpPr>
        <p:spPr/>
        <p:txBody>
          <a:bodyPr/>
          <a:lstStyle/>
          <a:p>
            <a:fld id="{3190118D-F63F-4A68-85D9-D90B039631A9}" type="slidenum">
              <a:rPr lang="es-MX" smtClean="0"/>
              <a:t>11</a:t>
            </a:fld>
            <a:endParaRPr lang="es-MX"/>
          </a:p>
        </p:txBody>
      </p:sp>
    </p:spTree>
    <p:extLst>
      <p:ext uri="{BB962C8B-B14F-4D97-AF65-F5344CB8AC3E}">
        <p14:creationId xmlns:p14="http://schemas.microsoft.com/office/powerpoint/2010/main" val="27270381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La maravilla verdadera del amor no es que tu regresas el amor de alguien que te ama, sino que tu, de la nada, empiezas a amar a alguien aunque esta persona no te haga ni amistad en el principio.</a:t>
            </a:r>
          </a:p>
        </p:txBody>
      </p:sp>
      <p:sp>
        <p:nvSpPr>
          <p:cNvPr id="4" name="Marcador de número de diapositiva 3"/>
          <p:cNvSpPr>
            <a:spLocks noGrp="1"/>
          </p:cNvSpPr>
          <p:nvPr>
            <p:ph type="sldNum" sz="quarter" idx="5"/>
          </p:nvPr>
        </p:nvSpPr>
        <p:spPr/>
        <p:txBody>
          <a:bodyPr/>
          <a:lstStyle/>
          <a:p>
            <a:fld id="{3190118D-F63F-4A68-85D9-D90B039631A9}" type="slidenum">
              <a:rPr lang="es-MX" smtClean="0"/>
              <a:t>12</a:t>
            </a:fld>
            <a:endParaRPr lang="es-MX"/>
          </a:p>
        </p:txBody>
      </p:sp>
    </p:spTree>
    <p:extLst>
      <p:ext uri="{BB962C8B-B14F-4D97-AF65-F5344CB8AC3E}">
        <p14:creationId xmlns:p14="http://schemas.microsoft.com/office/powerpoint/2010/main" val="46202846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2800" dirty="0">
                <a:effectLst/>
                <a:latin typeface="Calibri" panose="020F0502020204030204" pitchFamily="34" charset="0"/>
                <a:ea typeface="Calibri" panose="020F0502020204030204" pitchFamily="34" charset="0"/>
                <a:cs typeface="Arial" panose="020B0604020202020204" pitchFamily="34" charset="0"/>
              </a:rPr>
              <a:t>Primero, examinamos un poco de la naturaleza del amor. </a:t>
            </a:r>
          </a:p>
          <a:p>
            <a:pPr marL="0" marR="0" lvl="0" indent="0" algn="l" defTabSz="914400" rtl="0" eaLnBrk="1" fontAlgn="auto" latinLnBrk="0" hangingPunct="1">
              <a:lnSpc>
                <a:spcPct val="100000"/>
              </a:lnSpc>
              <a:spcBef>
                <a:spcPts val="0"/>
              </a:spcBef>
              <a:spcAft>
                <a:spcPts val="0"/>
              </a:spcAft>
              <a:buClrTx/>
              <a:buSzTx/>
              <a:buFontTx/>
              <a:buNone/>
              <a:tabLst/>
              <a:defRPr/>
            </a:pPr>
            <a:r>
              <a:rPr lang="es-MX" sz="2800" dirty="0">
                <a:effectLst/>
                <a:latin typeface="Calibri" panose="020F0502020204030204" pitchFamily="34" charset="0"/>
                <a:ea typeface="Calibri" panose="020F0502020204030204" pitchFamily="34" charset="0"/>
                <a:cs typeface="Arial" panose="020B0604020202020204" pitchFamily="34" charset="0"/>
              </a:rPr>
              <a:t>El amor no es cómo la gripe, que viene de quién sabe dónde, y luego, que te deja igualmente abrupto como te llegó, y sin nada que tú tengas de ver con ni su venida ni su salida. ¿Es el amor realmente una reacción fuera de nuestro control o es una acción de nuestra voluntad? Si es una acción pura de nuestra voluntad, </a:t>
            </a:r>
            <a:r>
              <a:rPr lang="es-MX" sz="2800" b="1" u="sng" dirty="0">
                <a:effectLst/>
                <a:latin typeface="Calibri" panose="020F0502020204030204" pitchFamily="34" charset="0"/>
                <a:ea typeface="Calibri" panose="020F0502020204030204" pitchFamily="34" charset="0"/>
                <a:cs typeface="Arial" panose="020B0604020202020204" pitchFamily="34" charset="0"/>
              </a:rPr>
              <a:t>tenemos bendición por amar y maldición si rehusamos a amar</a:t>
            </a:r>
            <a:r>
              <a:rPr lang="es-MX" sz="2800" dirty="0">
                <a:effectLst/>
                <a:latin typeface="Calibri" panose="020F0502020204030204" pitchFamily="34" charset="0"/>
                <a:ea typeface="Calibri" panose="020F0502020204030204" pitchFamily="34" charset="0"/>
                <a:cs typeface="Arial" panose="020B0604020202020204" pitchFamily="34" charset="0"/>
              </a:rPr>
              <a:t>. De “no amar a alguien” es tu decisión totalmente. Dios te juzgará por no hacerlo. Dios te bendecirá y te premiará si amas. </a:t>
            </a:r>
          </a:p>
          <a:p>
            <a:pPr marL="0" marR="0">
              <a:lnSpc>
                <a:spcPct val="107000"/>
              </a:lnSpc>
              <a:spcBef>
                <a:spcPts val="0"/>
              </a:spcBef>
              <a:spcAft>
                <a:spcPts val="800"/>
              </a:spcAft>
            </a:pPr>
            <a:r>
              <a:rPr lang="es-MX" sz="2800" dirty="0">
                <a:effectLst/>
                <a:latin typeface="Calibri" panose="020F0502020204030204" pitchFamily="34" charset="0"/>
                <a:ea typeface="Calibri" panose="020F0502020204030204" pitchFamily="34" charset="0"/>
                <a:cs typeface="Arial" panose="020B0604020202020204" pitchFamily="34" charset="0"/>
              </a:rPr>
              <a:t>Mientras lees éstos versículos, pregúntate si el amar es totalmente causado y controlado por la voluntad, o es otra cosa. </a:t>
            </a:r>
          </a:p>
          <a:p>
            <a:endParaRPr lang="es-MX" dirty="0"/>
          </a:p>
        </p:txBody>
      </p:sp>
      <p:sp>
        <p:nvSpPr>
          <p:cNvPr id="4" name="Marcador de número de diapositiva 3"/>
          <p:cNvSpPr>
            <a:spLocks noGrp="1"/>
          </p:cNvSpPr>
          <p:nvPr>
            <p:ph type="sldNum" sz="quarter" idx="5"/>
          </p:nvPr>
        </p:nvSpPr>
        <p:spPr/>
        <p:txBody>
          <a:bodyPr/>
          <a:lstStyle/>
          <a:p>
            <a:fld id="{3190118D-F63F-4A68-85D9-D90B039631A9}" type="slidenum">
              <a:rPr lang="es-MX" smtClean="0"/>
              <a:t>13</a:t>
            </a:fld>
            <a:endParaRPr lang="es-MX"/>
          </a:p>
        </p:txBody>
      </p:sp>
    </p:spTree>
    <p:extLst>
      <p:ext uri="{BB962C8B-B14F-4D97-AF65-F5344CB8AC3E}">
        <p14:creationId xmlns:p14="http://schemas.microsoft.com/office/powerpoint/2010/main" val="36155281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El amor produce acciones, sacrificios personales, atención, energía hacia a quien te ama.</a:t>
            </a:r>
          </a:p>
        </p:txBody>
      </p:sp>
      <p:sp>
        <p:nvSpPr>
          <p:cNvPr id="4" name="Marcador de número de diapositiva 3"/>
          <p:cNvSpPr>
            <a:spLocks noGrp="1"/>
          </p:cNvSpPr>
          <p:nvPr>
            <p:ph type="sldNum" sz="quarter" idx="5"/>
          </p:nvPr>
        </p:nvSpPr>
        <p:spPr/>
        <p:txBody>
          <a:bodyPr/>
          <a:lstStyle/>
          <a:p>
            <a:fld id="{3190118D-F63F-4A68-85D9-D90B039631A9}" type="slidenum">
              <a:rPr lang="es-MX" smtClean="0"/>
              <a:t>14</a:t>
            </a:fld>
            <a:endParaRPr lang="es-MX"/>
          </a:p>
        </p:txBody>
      </p:sp>
    </p:spTree>
    <p:extLst>
      <p:ext uri="{BB962C8B-B14F-4D97-AF65-F5344CB8AC3E}">
        <p14:creationId xmlns:p14="http://schemas.microsoft.com/office/powerpoint/2010/main" val="14629698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Si Dios nos manda amar hasta a nuestros enemigos, entonces el amor no es afuera del control de nuestras voluntades. Existe el amor porque obedecemos a Dios sobre este punto.</a:t>
            </a:r>
          </a:p>
        </p:txBody>
      </p:sp>
      <p:sp>
        <p:nvSpPr>
          <p:cNvPr id="4" name="Marcador de número de diapositiva 3"/>
          <p:cNvSpPr>
            <a:spLocks noGrp="1"/>
          </p:cNvSpPr>
          <p:nvPr>
            <p:ph type="sldNum" sz="quarter" idx="5"/>
          </p:nvPr>
        </p:nvSpPr>
        <p:spPr/>
        <p:txBody>
          <a:bodyPr/>
          <a:lstStyle/>
          <a:p>
            <a:fld id="{3190118D-F63F-4A68-85D9-D90B039631A9}" type="slidenum">
              <a:rPr lang="es-MX" smtClean="0"/>
              <a:t>15</a:t>
            </a:fld>
            <a:endParaRPr lang="es-MX"/>
          </a:p>
        </p:txBody>
      </p:sp>
    </p:spTree>
    <p:extLst>
      <p:ext uri="{BB962C8B-B14F-4D97-AF65-F5344CB8AC3E}">
        <p14:creationId xmlns:p14="http://schemas.microsoft.com/office/powerpoint/2010/main" val="17157725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Muchos dicen que se acabó el amor para su cónyuge, pero si Dios nos manda a amar aun a nuestros enemigos, entonces es totalmente en tu poder de amar a tus hijos y cónyuge.</a:t>
            </a:r>
          </a:p>
          <a:p>
            <a:r>
              <a:rPr lang="es-MX" dirty="0"/>
              <a:t>Fíjate que la palabra “amad” es el verbo amar, pero es en el imperativo. Es un mandamiento de Dios al hombre. Entonces, es una acción que tú puedes hacer si quieres obedecer a Dios.</a:t>
            </a:r>
          </a:p>
          <a:p>
            <a:r>
              <a:rPr lang="es-MX" b="1" dirty="0"/>
              <a:t>1.) Para los que pelean con sus cónyuge</a:t>
            </a:r>
            <a:r>
              <a:rPr lang="es-MX" dirty="0"/>
              <a:t> – Si según esto, Dios te da la tarea de amar a tus enemigos, ¿cómo no bien puedes amar a tu cónyuge?</a:t>
            </a:r>
          </a:p>
          <a:p>
            <a:r>
              <a:rPr lang="es-MX" b="1" dirty="0"/>
              <a:t>2.) Para los que pelean con sus hermanos</a:t>
            </a:r>
            <a:r>
              <a:rPr lang="es-MX" dirty="0"/>
              <a:t>  – Es increíble que propones que no puedes vivir y convivir con un hermano o hermana en Cristo, pero Dios te encarga con amar a tus enemigos. Sí puedes convivir con hermanos aun irritantes si el amor de Dios mora en tu alma. Si eres salvo, el amor de Dios tiene que estar en tu alma. Si no está, entonces probablemente, muy probablemente no eres salvo.</a:t>
            </a:r>
          </a:p>
        </p:txBody>
      </p:sp>
      <p:sp>
        <p:nvSpPr>
          <p:cNvPr id="4" name="Marcador de número de diapositiva 3"/>
          <p:cNvSpPr>
            <a:spLocks noGrp="1"/>
          </p:cNvSpPr>
          <p:nvPr>
            <p:ph type="sldNum" sz="quarter" idx="5"/>
          </p:nvPr>
        </p:nvSpPr>
        <p:spPr/>
        <p:txBody>
          <a:bodyPr/>
          <a:lstStyle/>
          <a:p>
            <a:fld id="{3190118D-F63F-4A68-85D9-D90B039631A9}" type="slidenum">
              <a:rPr lang="es-MX" smtClean="0"/>
              <a:t>16</a:t>
            </a:fld>
            <a:endParaRPr lang="es-MX"/>
          </a:p>
        </p:txBody>
      </p:sp>
    </p:spTree>
    <p:extLst>
      <p:ext uri="{BB962C8B-B14F-4D97-AF65-F5344CB8AC3E}">
        <p14:creationId xmlns:p14="http://schemas.microsoft.com/office/powerpoint/2010/main" val="420708302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¿A quienes debemos amar? A nuestra nación o país, a nuestros enemigos, a nuestros prójimos para nada más empezar.</a:t>
            </a:r>
          </a:p>
          <a:p>
            <a:r>
              <a:rPr lang="es-MX" dirty="0"/>
              <a:t>Es muy importante de entender algo aquí.</a:t>
            </a:r>
          </a:p>
          <a:p>
            <a:r>
              <a:rPr lang="es-MX" dirty="0"/>
              <a:t>El amor no es dependiente en que ellos te traten bien. Depende totalmente en que si eres un cristiano o no. El amor en tu alma yendo afuera hacia todos es una característica de ser salvo. Esto no es sobre lo que esta en ellos, sino lo que eres tú.</a:t>
            </a:r>
          </a:p>
        </p:txBody>
      </p:sp>
      <p:sp>
        <p:nvSpPr>
          <p:cNvPr id="4" name="Marcador de número de diapositiva 3"/>
          <p:cNvSpPr>
            <a:spLocks noGrp="1"/>
          </p:cNvSpPr>
          <p:nvPr>
            <p:ph type="sldNum" sz="quarter" idx="5"/>
          </p:nvPr>
        </p:nvSpPr>
        <p:spPr/>
        <p:txBody>
          <a:bodyPr/>
          <a:lstStyle/>
          <a:p>
            <a:fld id="{3190118D-F63F-4A68-85D9-D90B039631A9}" type="slidenum">
              <a:rPr lang="es-MX" smtClean="0"/>
              <a:t>17</a:t>
            </a:fld>
            <a:endParaRPr lang="es-MX"/>
          </a:p>
        </p:txBody>
      </p:sp>
    </p:spTree>
    <p:extLst>
      <p:ext uri="{BB962C8B-B14F-4D97-AF65-F5344CB8AC3E}">
        <p14:creationId xmlns:p14="http://schemas.microsoft.com/office/powerpoint/2010/main" val="348991420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Debemos amar a todos porque en amar a todos, </a:t>
            </a:r>
            <a:r>
              <a:rPr lang="es-MX" b="1" u="sng" dirty="0"/>
              <a:t>Dios nos da una recompensa en la eternidad</a:t>
            </a:r>
            <a:r>
              <a:rPr lang="es-MX" dirty="0"/>
              <a:t>. Los inconversos que no están nada cerca de carácter a Dios aman a los que les aman a ellos (esto es realmente la amistad). ¿No son los hijos de Dios más que esto? ¿No son los cristianos más que solamente responder al amor de otros hacía  ellos? Sí.</a:t>
            </a:r>
          </a:p>
        </p:txBody>
      </p:sp>
      <p:sp>
        <p:nvSpPr>
          <p:cNvPr id="4" name="Marcador de número de diapositiva 3"/>
          <p:cNvSpPr>
            <a:spLocks noGrp="1"/>
          </p:cNvSpPr>
          <p:nvPr>
            <p:ph type="sldNum" sz="quarter" idx="5"/>
          </p:nvPr>
        </p:nvSpPr>
        <p:spPr/>
        <p:txBody>
          <a:bodyPr/>
          <a:lstStyle/>
          <a:p>
            <a:fld id="{3190118D-F63F-4A68-85D9-D90B039631A9}" type="slidenum">
              <a:rPr lang="es-MX" smtClean="0"/>
              <a:t>18</a:t>
            </a:fld>
            <a:endParaRPr lang="es-MX"/>
          </a:p>
        </p:txBody>
      </p:sp>
    </p:spTree>
    <p:extLst>
      <p:ext uri="{BB962C8B-B14F-4D97-AF65-F5344CB8AC3E}">
        <p14:creationId xmlns:p14="http://schemas.microsoft.com/office/powerpoint/2010/main" val="398784452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228600" indent="-228600">
              <a:buAutoNum type="arabicParenBoth"/>
            </a:pPr>
            <a:r>
              <a:rPr lang="es-MX" dirty="0"/>
              <a:t>Nuestro amor debe ser espiritual, i.e. el motivo de querer la recompensa de amar es lo que quiere Dios de nosotros y nos premiará en la eternidad.</a:t>
            </a:r>
          </a:p>
          <a:p>
            <a:pPr marL="228600" indent="-228600">
              <a:buAutoNum type="arabicParenBoth"/>
            </a:pPr>
            <a:r>
              <a:rPr lang="es-MX" dirty="0"/>
              <a:t>Los hijos de Dios creen que su galardón será grande, lo que Dios va a recompensarnos. Vale la pena.</a:t>
            </a:r>
          </a:p>
          <a:p>
            <a:pPr marL="228600" indent="-228600">
              <a:buAutoNum type="arabicParenBoth"/>
            </a:pPr>
            <a:r>
              <a:rPr lang="es-MX" dirty="0"/>
              <a:t>Nos identificamos como hijos del Altísimo Dios por el carácter de siempre amar sinceramente a todos.</a:t>
            </a:r>
          </a:p>
        </p:txBody>
      </p:sp>
      <p:sp>
        <p:nvSpPr>
          <p:cNvPr id="4" name="Marcador de número de diapositiva 3"/>
          <p:cNvSpPr>
            <a:spLocks noGrp="1"/>
          </p:cNvSpPr>
          <p:nvPr>
            <p:ph type="sldNum" sz="quarter" idx="5"/>
          </p:nvPr>
        </p:nvSpPr>
        <p:spPr/>
        <p:txBody>
          <a:bodyPr/>
          <a:lstStyle/>
          <a:p>
            <a:fld id="{3190118D-F63F-4A68-85D9-D90B039631A9}" type="slidenum">
              <a:rPr lang="es-MX" smtClean="0"/>
              <a:t>19</a:t>
            </a:fld>
            <a:endParaRPr lang="es-MX"/>
          </a:p>
        </p:txBody>
      </p:sp>
    </p:spTree>
    <p:extLst>
      <p:ext uri="{BB962C8B-B14F-4D97-AF65-F5344CB8AC3E}">
        <p14:creationId xmlns:p14="http://schemas.microsoft.com/office/powerpoint/2010/main" val="1779461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a:lnSpc>
                <a:spcPct val="107000"/>
              </a:lnSpc>
              <a:spcBef>
                <a:spcPts val="0"/>
              </a:spcBef>
              <a:spcAft>
                <a:spcPts val="800"/>
              </a:spcAft>
            </a:pPr>
            <a:r>
              <a:rPr lang="es-MX" sz="1800" dirty="0">
                <a:effectLst/>
                <a:latin typeface="Calibri" panose="020F0502020204030204" pitchFamily="34" charset="0"/>
                <a:ea typeface="Calibri" panose="020F0502020204030204" pitchFamily="34" charset="0"/>
                <a:cs typeface="Arial" panose="020B0604020202020204" pitchFamily="34" charset="0"/>
              </a:rPr>
              <a:t>Este sermón será tal vez lo más importante sermón de tu vida. Los versículos hoy en este sermón van a pegarte con golpe tras golpe, hasta empujarte de enojarte y alocarte. Las declaraciones de Dios sobre el amor son muchas, abundantes en la Biblia, y 1 Juan casi es el libro de amor en la Biblia. Pero dejas que las Palabras de Dios te quita la chafa de tu vida y alma para que seas un hijo o hija de Dios. </a:t>
            </a:r>
          </a:p>
          <a:p>
            <a:endParaRPr lang="es-MX" dirty="0"/>
          </a:p>
        </p:txBody>
      </p:sp>
      <p:sp>
        <p:nvSpPr>
          <p:cNvPr id="4" name="Marcador de número de diapositiva 3"/>
          <p:cNvSpPr>
            <a:spLocks noGrp="1"/>
          </p:cNvSpPr>
          <p:nvPr>
            <p:ph type="sldNum" sz="quarter" idx="5"/>
          </p:nvPr>
        </p:nvSpPr>
        <p:spPr/>
        <p:txBody>
          <a:bodyPr/>
          <a:lstStyle/>
          <a:p>
            <a:fld id="{3190118D-F63F-4A68-85D9-D90B039631A9}" type="slidenum">
              <a:rPr lang="es-MX" smtClean="0"/>
              <a:t>2</a:t>
            </a:fld>
            <a:endParaRPr lang="es-MX"/>
          </a:p>
        </p:txBody>
      </p:sp>
    </p:spTree>
    <p:extLst>
      <p:ext uri="{BB962C8B-B14F-4D97-AF65-F5344CB8AC3E}">
        <p14:creationId xmlns:p14="http://schemas.microsoft.com/office/powerpoint/2010/main" val="248791470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Lo que uno busca y en lo qué se mete, lo que uno permite de entrar en su vida, lo que impone en su vida, es lo que ama.</a:t>
            </a:r>
          </a:p>
          <a:p>
            <a:r>
              <a:rPr lang="es-MX" dirty="0"/>
              <a:t>Si eres un hijo del Diablo, no hijo de Dios, entonces se marca esto por el amor que tienes por malas cosas.</a:t>
            </a:r>
          </a:p>
        </p:txBody>
      </p:sp>
      <p:sp>
        <p:nvSpPr>
          <p:cNvPr id="4" name="Marcador de número de diapositiva 3"/>
          <p:cNvSpPr>
            <a:spLocks noGrp="1"/>
          </p:cNvSpPr>
          <p:nvPr>
            <p:ph type="sldNum" sz="quarter" idx="5"/>
          </p:nvPr>
        </p:nvSpPr>
        <p:spPr/>
        <p:txBody>
          <a:bodyPr/>
          <a:lstStyle/>
          <a:p>
            <a:fld id="{3190118D-F63F-4A68-85D9-D90B039631A9}" type="slidenum">
              <a:rPr lang="es-MX" smtClean="0"/>
              <a:t>20</a:t>
            </a:fld>
            <a:endParaRPr lang="es-MX"/>
          </a:p>
        </p:txBody>
      </p:sp>
    </p:spTree>
    <p:extLst>
      <p:ext uri="{BB962C8B-B14F-4D97-AF65-F5344CB8AC3E}">
        <p14:creationId xmlns:p14="http://schemas.microsoft.com/office/powerpoint/2010/main" val="232413717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La marca de un hijo de Dios es que (1) ama a Dios con todo su ser (2) ama a sus prójimos por su amor a Dios.</a:t>
            </a:r>
          </a:p>
        </p:txBody>
      </p:sp>
      <p:sp>
        <p:nvSpPr>
          <p:cNvPr id="4" name="Marcador de número de diapositiva 3"/>
          <p:cNvSpPr>
            <a:spLocks noGrp="1"/>
          </p:cNvSpPr>
          <p:nvPr>
            <p:ph type="sldNum" sz="quarter" idx="5"/>
          </p:nvPr>
        </p:nvSpPr>
        <p:spPr/>
        <p:txBody>
          <a:bodyPr/>
          <a:lstStyle/>
          <a:p>
            <a:fld id="{3190118D-F63F-4A68-85D9-D90B039631A9}" type="slidenum">
              <a:rPr lang="es-MX" smtClean="0"/>
              <a:t>21</a:t>
            </a:fld>
            <a:endParaRPr lang="es-MX"/>
          </a:p>
        </p:txBody>
      </p:sp>
    </p:spTree>
    <p:extLst>
      <p:ext uri="{BB962C8B-B14F-4D97-AF65-F5344CB8AC3E}">
        <p14:creationId xmlns:p14="http://schemas.microsoft.com/office/powerpoint/2010/main" val="304851133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De amar a Dios es de amar a Jesús que vino de Dios. Sin amar a Jesús no eres salvo.</a:t>
            </a:r>
          </a:p>
          <a:p>
            <a:r>
              <a:rPr lang="es-MX" dirty="0"/>
              <a:t>La consecuencia natural de amar a Jesús (cabeza del cuerpo, que es la iglesia) es de amar a tus hermanos en Cristo. </a:t>
            </a:r>
          </a:p>
          <a:p>
            <a:r>
              <a:rPr lang="es-MX" dirty="0"/>
              <a:t>Si no amas a tus hermanos en Cristo, no eres salvo.</a:t>
            </a:r>
          </a:p>
          <a:p>
            <a:r>
              <a:rPr lang="es-MX" dirty="0"/>
              <a:t>El salvo practica constantemente el amor, especialmente con sus hermanos en la fe.</a:t>
            </a:r>
          </a:p>
        </p:txBody>
      </p:sp>
      <p:sp>
        <p:nvSpPr>
          <p:cNvPr id="4" name="Marcador de número de diapositiva 3"/>
          <p:cNvSpPr>
            <a:spLocks noGrp="1"/>
          </p:cNvSpPr>
          <p:nvPr>
            <p:ph type="sldNum" sz="quarter" idx="5"/>
          </p:nvPr>
        </p:nvSpPr>
        <p:spPr/>
        <p:txBody>
          <a:bodyPr/>
          <a:lstStyle/>
          <a:p>
            <a:fld id="{3190118D-F63F-4A68-85D9-D90B039631A9}" type="slidenum">
              <a:rPr lang="es-MX" smtClean="0"/>
              <a:t>22</a:t>
            </a:fld>
            <a:endParaRPr lang="es-MX"/>
          </a:p>
        </p:txBody>
      </p:sp>
    </p:spTree>
    <p:extLst>
      <p:ext uri="{BB962C8B-B14F-4D97-AF65-F5344CB8AC3E}">
        <p14:creationId xmlns:p14="http://schemas.microsoft.com/office/powerpoint/2010/main" val="34412228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Si amas a Jesús, vas a obedecerle.</a:t>
            </a:r>
          </a:p>
          <a:p>
            <a:r>
              <a:rPr lang="es-MX" dirty="0"/>
              <a:t>Dios de regreso va a amarte a ti.</a:t>
            </a:r>
          </a:p>
          <a:p>
            <a:r>
              <a:rPr lang="es-MX" dirty="0"/>
              <a:t>La morada del Espíritu Santo en el creyente es dependiente en que amas.</a:t>
            </a:r>
          </a:p>
        </p:txBody>
      </p:sp>
      <p:sp>
        <p:nvSpPr>
          <p:cNvPr id="4" name="Marcador de número de diapositiva 3"/>
          <p:cNvSpPr>
            <a:spLocks noGrp="1"/>
          </p:cNvSpPr>
          <p:nvPr>
            <p:ph type="sldNum" sz="quarter" idx="5"/>
          </p:nvPr>
        </p:nvSpPr>
        <p:spPr/>
        <p:txBody>
          <a:bodyPr/>
          <a:lstStyle/>
          <a:p>
            <a:fld id="{3190118D-F63F-4A68-85D9-D90B039631A9}" type="slidenum">
              <a:rPr lang="es-MX" smtClean="0"/>
              <a:t>23</a:t>
            </a:fld>
            <a:endParaRPr lang="es-MX"/>
          </a:p>
        </p:txBody>
      </p:sp>
    </p:spTree>
    <p:extLst>
      <p:ext uri="{BB962C8B-B14F-4D97-AF65-F5344CB8AC3E}">
        <p14:creationId xmlns:p14="http://schemas.microsoft.com/office/powerpoint/2010/main" val="185332852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La pureza de vivir en santidad y piedad es de vivir amando a tus hermanos en la fe. 1) Debes tener una iglesia local para practicar este amor con los hermanos allí. 2) Tu relación con Jesús se replica o se ve por cómo tratas a tus hermanos.</a:t>
            </a:r>
          </a:p>
          <a:p>
            <a:r>
              <a:rPr lang="es-MX" dirty="0"/>
              <a:t>En de tener una relación con Jesús (la salvación) y demostrar tu amor por Jesús por amar a tus hermanos y hermanas en la fe, permaneces en la luz de Dios.</a:t>
            </a:r>
          </a:p>
          <a:p>
            <a:endParaRPr lang="es-MX" dirty="0"/>
          </a:p>
        </p:txBody>
      </p:sp>
      <p:sp>
        <p:nvSpPr>
          <p:cNvPr id="4" name="Marcador de número de diapositiva 3"/>
          <p:cNvSpPr>
            <a:spLocks noGrp="1"/>
          </p:cNvSpPr>
          <p:nvPr>
            <p:ph type="sldNum" sz="quarter" idx="5"/>
          </p:nvPr>
        </p:nvSpPr>
        <p:spPr/>
        <p:txBody>
          <a:bodyPr/>
          <a:lstStyle/>
          <a:p>
            <a:fld id="{3190118D-F63F-4A68-85D9-D90B039631A9}" type="slidenum">
              <a:rPr lang="es-MX" smtClean="0"/>
              <a:t>24</a:t>
            </a:fld>
            <a:endParaRPr lang="es-MX"/>
          </a:p>
        </p:txBody>
      </p:sp>
    </p:spTree>
    <p:extLst>
      <p:ext uri="{BB962C8B-B14F-4D97-AF65-F5344CB8AC3E}">
        <p14:creationId xmlns:p14="http://schemas.microsoft.com/office/powerpoint/2010/main" val="25984189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Dios claramente nos manda a amarnos entre sí en la familia cristiana. El amor es de Dios. </a:t>
            </a:r>
          </a:p>
          <a:p>
            <a:r>
              <a:rPr lang="es-MX" dirty="0"/>
              <a:t>El que ama es nacido de Dios, salvo.</a:t>
            </a:r>
          </a:p>
          <a:p>
            <a:r>
              <a:rPr lang="es-MX" dirty="0"/>
              <a:t>El que ama conoce a Dios, entiende la fundación del amor que es en la existencia y atributos de Dios.</a:t>
            </a:r>
          </a:p>
          <a:p>
            <a:r>
              <a:rPr lang="es-MX" dirty="0"/>
              <a:t>El que no ama, no es salvo, ni conoce a Dios.</a:t>
            </a:r>
          </a:p>
          <a:p>
            <a:r>
              <a:rPr lang="es-MX" dirty="0"/>
              <a:t>Dios es amor parece de ser muy distinguido de los conceptos de Dios. Si no conoces el amor y practicas constantemente este amor con tus hermanos en la fe, entonces ni tienes esperanza del amor.</a:t>
            </a:r>
          </a:p>
        </p:txBody>
      </p:sp>
      <p:sp>
        <p:nvSpPr>
          <p:cNvPr id="4" name="Marcador de número de diapositiva 3"/>
          <p:cNvSpPr>
            <a:spLocks noGrp="1"/>
          </p:cNvSpPr>
          <p:nvPr>
            <p:ph type="sldNum" sz="quarter" idx="5"/>
          </p:nvPr>
        </p:nvSpPr>
        <p:spPr/>
        <p:txBody>
          <a:bodyPr/>
          <a:lstStyle/>
          <a:p>
            <a:fld id="{3190118D-F63F-4A68-85D9-D90B039631A9}" type="slidenum">
              <a:rPr lang="es-MX" smtClean="0"/>
              <a:t>25</a:t>
            </a:fld>
            <a:endParaRPr lang="es-MX"/>
          </a:p>
        </p:txBody>
      </p:sp>
    </p:spTree>
    <p:extLst>
      <p:ext uri="{BB962C8B-B14F-4D97-AF65-F5344CB8AC3E}">
        <p14:creationId xmlns:p14="http://schemas.microsoft.com/office/powerpoint/2010/main" val="260634944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La marca clara de que uno es salvo es el gusto, la delicia que tiene cuando está conviviendo con sus hermanos en la fe. </a:t>
            </a:r>
          </a:p>
          <a:p>
            <a:r>
              <a:rPr lang="es-MX" dirty="0"/>
              <a:t>El que no ama a sus hermanos en la fe, está espiritualmente muerto todavía.</a:t>
            </a:r>
          </a:p>
        </p:txBody>
      </p:sp>
      <p:sp>
        <p:nvSpPr>
          <p:cNvPr id="4" name="Marcador de número de diapositiva 3"/>
          <p:cNvSpPr>
            <a:spLocks noGrp="1"/>
          </p:cNvSpPr>
          <p:nvPr>
            <p:ph type="sldNum" sz="quarter" idx="5"/>
          </p:nvPr>
        </p:nvSpPr>
        <p:spPr/>
        <p:txBody>
          <a:bodyPr/>
          <a:lstStyle/>
          <a:p>
            <a:fld id="{3190118D-F63F-4A68-85D9-D90B039631A9}" type="slidenum">
              <a:rPr lang="es-MX" smtClean="0"/>
              <a:t>26</a:t>
            </a:fld>
            <a:endParaRPr lang="es-MX"/>
          </a:p>
        </p:txBody>
      </p:sp>
    </p:spTree>
    <p:extLst>
      <p:ext uri="{BB962C8B-B14F-4D97-AF65-F5344CB8AC3E}">
        <p14:creationId xmlns:p14="http://schemas.microsoft.com/office/powerpoint/2010/main" val="1962315681"/>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b="1" dirty="0"/>
              <a:t>Pr 10:12</a:t>
            </a:r>
            <a:r>
              <a:rPr lang="es-MX" dirty="0"/>
              <a:t> ¿Qué quieres? ¿Qué otros llegan a sufrir la ira de Dios, o que sean perdonados? </a:t>
            </a:r>
          </a:p>
          <a:p>
            <a:r>
              <a:rPr lang="es-MX" b="1" dirty="0"/>
              <a:t>1Cor 16:14 </a:t>
            </a:r>
            <a:r>
              <a:rPr lang="es-MX" dirty="0"/>
              <a:t>El amor de desear y efectuar buena vida para todo debe saturar todo de tu vida. Los supuestos cristianos que quieren maldad a otros están engañándose a sí que son salvos. Si Jesús fuera así, pudiera haber quedado sentado en el cielo y dejarnos todos sufrir, morir, e ir al cielo. ¡Qué bueno que Jesús no es así! ¿Tú quieres el sufrimiento y maldad de caer y saturar las vidas de los demás? No eres salvo entonces.</a:t>
            </a:r>
          </a:p>
          <a:p>
            <a:r>
              <a:rPr lang="es-MX" b="1" dirty="0"/>
              <a:t>1 Pedro 4:8</a:t>
            </a:r>
            <a:r>
              <a:rPr lang="es-MX" dirty="0"/>
              <a:t> “ferviente</a:t>
            </a:r>
            <a:r>
              <a:rPr lang="es-MX"/>
              <a:t>” significa sin parar, sin fin.</a:t>
            </a:r>
            <a:endParaRPr lang="es-MX" dirty="0"/>
          </a:p>
        </p:txBody>
      </p:sp>
      <p:sp>
        <p:nvSpPr>
          <p:cNvPr id="4" name="Marcador de número de diapositiva 3"/>
          <p:cNvSpPr>
            <a:spLocks noGrp="1"/>
          </p:cNvSpPr>
          <p:nvPr>
            <p:ph type="sldNum" sz="quarter" idx="5"/>
          </p:nvPr>
        </p:nvSpPr>
        <p:spPr/>
        <p:txBody>
          <a:bodyPr/>
          <a:lstStyle/>
          <a:p>
            <a:fld id="{3190118D-F63F-4A68-85D9-D90B039631A9}" type="slidenum">
              <a:rPr lang="es-MX" smtClean="0"/>
              <a:t>27</a:t>
            </a:fld>
            <a:endParaRPr lang="es-MX"/>
          </a:p>
        </p:txBody>
      </p:sp>
    </p:spTree>
    <p:extLst>
      <p:ext uri="{BB962C8B-B14F-4D97-AF65-F5344CB8AC3E}">
        <p14:creationId xmlns:p14="http://schemas.microsoft.com/office/powerpoint/2010/main" val="630554584"/>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1Cor 13:13 ¿Qué es mayor que nuestra fe o nuestra esperanza de ser salvo? Nuestro amor.</a:t>
            </a:r>
          </a:p>
          <a:p>
            <a:r>
              <a:rPr lang="es-MX" dirty="0"/>
              <a:t>Col 3:14 Debemos cubrirnos con amor, que es el vínculo perfecto entre yo y Dios y entre yo y mis hermanos.</a:t>
            </a:r>
          </a:p>
          <a:p>
            <a:r>
              <a:rPr lang="es-MX" dirty="0"/>
              <a:t>1Jn 4:7 No podemos esquivar el punto. Si eres salvo, la marca de tu salvación es tu amor para otros, especialmente para tu cónyuge y para tus hermanos en la fe. </a:t>
            </a:r>
          </a:p>
          <a:p>
            <a:r>
              <a:rPr lang="es-MX" dirty="0"/>
              <a:t>1Jn 4:8 la falta de amor es una marca que la persona no conoce a nuestro Dios, mucho menos que esta persona es salva.</a:t>
            </a:r>
          </a:p>
          <a:p>
            <a:endParaRPr lang="es-MX" dirty="0"/>
          </a:p>
        </p:txBody>
      </p:sp>
      <p:sp>
        <p:nvSpPr>
          <p:cNvPr id="4" name="Marcador de número de diapositiva 3"/>
          <p:cNvSpPr>
            <a:spLocks noGrp="1"/>
          </p:cNvSpPr>
          <p:nvPr>
            <p:ph type="sldNum" sz="quarter" idx="5"/>
          </p:nvPr>
        </p:nvSpPr>
        <p:spPr/>
        <p:txBody>
          <a:bodyPr/>
          <a:lstStyle/>
          <a:p>
            <a:fld id="{3190118D-F63F-4A68-85D9-D90B039631A9}" type="slidenum">
              <a:rPr lang="es-MX" smtClean="0"/>
              <a:t>28</a:t>
            </a:fld>
            <a:endParaRPr lang="es-MX"/>
          </a:p>
        </p:txBody>
      </p:sp>
    </p:spTree>
    <p:extLst>
      <p:ext uri="{BB962C8B-B14F-4D97-AF65-F5344CB8AC3E}">
        <p14:creationId xmlns:p14="http://schemas.microsoft.com/office/powerpoint/2010/main" val="29659193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3190118D-F63F-4A68-85D9-D90B039631A9}" type="slidenum">
              <a:rPr lang="es-MX" smtClean="0"/>
              <a:t>3</a:t>
            </a:fld>
            <a:endParaRPr lang="es-MX"/>
          </a:p>
        </p:txBody>
      </p:sp>
    </p:spTree>
    <p:extLst>
      <p:ext uri="{BB962C8B-B14F-4D97-AF65-F5344CB8AC3E}">
        <p14:creationId xmlns:p14="http://schemas.microsoft.com/office/powerpoint/2010/main" val="6873736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En este versículo, hay solamente dos personas claras de la Deidad, Dios, quien es Dios el Padre, y el Verbo, que más adelante en el capítulo es identificado como el Hijo de Dios, Jesucristo que se encarnó.</a:t>
            </a:r>
          </a:p>
        </p:txBody>
      </p:sp>
      <p:sp>
        <p:nvSpPr>
          <p:cNvPr id="4" name="Marcador de número de diapositiva 3"/>
          <p:cNvSpPr>
            <a:spLocks noGrp="1"/>
          </p:cNvSpPr>
          <p:nvPr>
            <p:ph type="sldNum" sz="quarter" idx="5"/>
          </p:nvPr>
        </p:nvSpPr>
        <p:spPr/>
        <p:txBody>
          <a:bodyPr/>
          <a:lstStyle/>
          <a:p>
            <a:fld id="{3190118D-F63F-4A68-85D9-D90B039631A9}" type="slidenum">
              <a:rPr lang="es-MX" smtClean="0"/>
              <a:t>4</a:t>
            </a:fld>
            <a:endParaRPr lang="es-MX"/>
          </a:p>
        </p:txBody>
      </p:sp>
    </p:spTree>
    <p:extLst>
      <p:ext uri="{BB962C8B-B14F-4D97-AF65-F5344CB8AC3E}">
        <p14:creationId xmlns:p14="http://schemas.microsoft.com/office/powerpoint/2010/main" val="39051696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Dios existiendo en la eternidad pasada, y Dios es amor. Necesitas tres cosas para tener amor. 1) </a:t>
            </a:r>
            <a:r>
              <a:rPr lang="es-MX" sz="1800" b="1" dirty="0">
                <a:solidFill>
                  <a:srgbClr val="000000"/>
                </a:solidFill>
                <a:effectLst/>
                <a:latin typeface="Calibri" panose="020F0502020204030204" pitchFamily="34" charset="0"/>
                <a:ea typeface="Calibri" panose="020F0502020204030204" pitchFamily="34" charset="0"/>
                <a:cs typeface="Arial" panose="020B0604020202020204" pitchFamily="34" charset="0"/>
              </a:rPr>
              <a:t>Quién que inicia el amor</a:t>
            </a:r>
            <a:r>
              <a:rPr lang="es-MX"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2) </a:t>
            </a:r>
            <a:r>
              <a:rPr lang="es-MX" sz="1800" b="1" u="sng" dirty="0">
                <a:solidFill>
                  <a:srgbClr val="000000"/>
                </a:solidFill>
                <a:effectLst/>
                <a:latin typeface="Calibri" panose="020F0502020204030204" pitchFamily="34" charset="0"/>
                <a:ea typeface="Calibri" panose="020F0502020204030204" pitchFamily="34" charset="0"/>
                <a:cs typeface="Arial" panose="020B0604020202020204" pitchFamily="34" charset="0"/>
              </a:rPr>
              <a:t>Quien que recibe el amor, el amado </a:t>
            </a:r>
            <a:r>
              <a:rPr lang="es-MX"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(que también regresa el amor). Y 3) </a:t>
            </a:r>
            <a:r>
              <a:rPr lang="es-MX" sz="1800" b="1" u="sng" dirty="0">
                <a:solidFill>
                  <a:srgbClr val="000000"/>
                </a:solidFill>
                <a:effectLst/>
                <a:latin typeface="Calibri" panose="020F0502020204030204" pitchFamily="34" charset="0"/>
                <a:ea typeface="Calibri" panose="020F0502020204030204" pitchFamily="34" charset="0"/>
                <a:cs typeface="Arial" panose="020B0604020202020204" pitchFamily="34" charset="0"/>
              </a:rPr>
              <a:t>la sustancia del amor</a:t>
            </a:r>
            <a:r>
              <a:rPr lang="es-MX" sz="1800" dirty="0">
                <a:solidFill>
                  <a:srgbClr val="000000"/>
                </a:solidFill>
                <a:effectLst/>
                <a:latin typeface="Calibri" panose="020F0502020204030204" pitchFamily="34" charset="0"/>
                <a:ea typeface="Calibri" panose="020F0502020204030204" pitchFamily="34" charset="0"/>
                <a:cs typeface="Arial" panose="020B0604020202020204" pitchFamily="34" charset="0"/>
              </a:rPr>
              <a:t>, </a:t>
            </a:r>
            <a:r>
              <a:rPr lang="es-MX" sz="1800" u="sng" dirty="0">
                <a:solidFill>
                  <a:srgbClr val="FF0000"/>
                </a:solidFill>
                <a:effectLst/>
                <a:latin typeface="Calibri" panose="020F0502020204030204" pitchFamily="34" charset="0"/>
                <a:ea typeface="Calibri" panose="020F0502020204030204" pitchFamily="34" charset="0"/>
                <a:cs typeface="Arial" panose="020B0604020202020204" pitchFamily="34" charset="0"/>
              </a:rPr>
              <a:t>acciones, palabras, cosas sociales que va de uno al otro y regresa.</a:t>
            </a:r>
          </a:p>
          <a:p>
            <a:endParaRPr lang="es-MX" dirty="0"/>
          </a:p>
        </p:txBody>
      </p:sp>
      <p:sp>
        <p:nvSpPr>
          <p:cNvPr id="4" name="Marcador de número de diapositiva 3"/>
          <p:cNvSpPr>
            <a:spLocks noGrp="1"/>
          </p:cNvSpPr>
          <p:nvPr>
            <p:ph type="sldNum" sz="quarter" idx="5"/>
          </p:nvPr>
        </p:nvSpPr>
        <p:spPr/>
        <p:txBody>
          <a:bodyPr/>
          <a:lstStyle/>
          <a:p>
            <a:fld id="{3190118D-F63F-4A68-85D9-D90B039631A9}" type="slidenum">
              <a:rPr lang="es-MX" smtClean="0"/>
              <a:t>5</a:t>
            </a:fld>
            <a:endParaRPr lang="es-MX"/>
          </a:p>
        </p:txBody>
      </p:sp>
    </p:spTree>
    <p:extLst>
      <p:ext uri="{BB962C8B-B14F-4D97-AF65-F5344CB8AC3E}">
        <p14:creationId xmlns:p14="http://schemas.microsoft.com/office/powerpoint/2010/main" val="38318498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De nada más existir no se capta el chiste de qué es Dios, cómo es su naturaleza y persona. Tuvieron los dos comunicaciones entre sí. Dijo algo uno al otro, se comunicaron siempre y constantemente y se </a:t>
            </a:r>
            <a:r>
              <a:rPr lang="es-MX" b="1" u="sng" dirty="0"/>
              <a:t>sacrificaron</a:t>
            </a:r>
            <a:r>
              <a:rPr lang="es-MX" dirty="0"/>
              <a:t> entre sí. Probablemente </a:t>
            </a:r>
            <a:r>
              <a:rPr lang="es-MX" b="1" u="sng" dirty="0"/>
              <a:t>era tiempo, atención, energía, este amor</a:t>
            </a:r>
            <a:r>
              <a:rPr lang="es-MX" dirty="0"/>
              <a:t>, etc.  Ellos eran completamente Dios en sí, pero lo que pasaba entre ellos es el amor, y esto es el Espíritu Santo que va entre los dos.</a:t>
            </a:r>
          </a:p>
        </p:txBody>
      </p:sp>
      <p:sp>
        <p:nvSpPr>
          <p:cNvPr id="4" name="Marcador de número de diapositiva 3"/>
          <p:cNvSpPr>
            <a:spLocks noGrp="1"/>
          </p:cNvSpPr>
          <p:nvPr>
            <p:ph type="sldNum" sz="quarter" idx="5"/>
          </p:nvPr>
        </p:nvSpPr>
        <p:spPr/>
        <p:txBody>
          <a:bodyPr/>
          <a:lstStyle/>
          <a:p>
            <a:fld id="{3190118D-F63F-4A68-85D9-D90B039631A9}" type="slidenum">
              <a:rPr lang="es-MX" smtClean="0"/>
              <a:t>6</a:t>
            </a:fld>
            <a:endParaRPr lang="es-MX"/>
          </a:p>
        </p:txBody>
      </p:sp>
    </p:spTree>
    <p:extLst>
      <p:ext uri="{BB962C8B-B14F-4D97-AF65-F5344CB8AC3E}">
        <p14:creationId xmlns:p14="http://schemas.microsoft.com/office/powerpoint/2010/main" val="71079132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En Proverbios 8, Jesús es identificado siendo la sabiduría. </a:t>
            </a:r>
          </a:p>
          <a:p>
            <a:r>
              <a:rPr lang="es-MX" dirty="0"/>
              <a:t>8:30 “solaz” es de reír jovialmente, de jugar jovialmente, de tener relación entre dos personas con sumo gozo.</a:t>
            </a:r>
          </a:p>
          <a:p>
            <a:r>
              <a:rPr lang="es-MX" dirty="0"/>
              <a:t>Esta comunicación (actividad social) era entre dos antes que hubo otra cosa aparte de Dios mismo. Esto tiene que ser Jesús y el Padre.</a:t>
            </a:r>
          </a:p>
          <a:p>
            <a:r>
              <a:rPr lang="es-MX" dirty="0"/>
              <a:t>El Espíritu Santo toma el carácter de una buena comunicación entre ellos. Una “santa” comunicación.</a:t>
            </a:r>
          </a:p>
        </p:txBody>
      </p:sp>
      <p:sp>
        <p:nvSpPr>
          <p:cNvPr id="4" name="Marcador de número de diapositiva 3"/>
          <p:cNvSpPr>
            <a:spLocks noGrp="1"/>
          </p:cNvSpPr>
          <p:nvPr>
            <p:ph type="sldNum" sz="quarter" idx="5"/>
          </p:nvPr>
        </p:nvSpPr>
        <p:spPr/>
        <p:txBody>
          <a:bodyPr/>
          <a:lstStyle/>
          <a:p>
            <a:fld id="{3190118D-F63F-4A68-85D9-D90B039631A9}" type="slidenum">
              <a:rPr lang="es-MX" smtClean="0"/>
              <a:t>7</a:t>
            </a:fld>
            <a:endParaRPr lang="es-MX"/>
          </a:p>
        </p:txBody>
      </p:sp>
    </p:spTree>
    <p:extLst>
      <p:ext uri="{BB962C8B-B14F-4D97-AF65-F5344CB8AC3E}">
        <p14:creationId xmlns:p14="http://schemas.microsoft.com/office/powerpoint/2010/main" val="41687252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1Jn 4:7,8 menciona que “Dios es amor” entonces, este carácter del amor, esta actividad del amor, Dios quiso replicarlo en el hombre.</a:t>
            </a:r>
          </a:p>
        </p:txBody>
      </p:sp>
      <p:sp>
        <p:nvSpPr>
          <p:cNvPr id="4" name="Marcador de número de diapositiva 3"/>
          <p:cNvSpPr>
            <a:spLocks noGrp="1"/>
          </p:cNvSpPr>
          <p:nvPr>
            <p:ph type="sldNum" sz="quarter" idx="5"/>
          </p:nvPr>
        </p:nvSpPr>
        <p:spPr/>
        <p:txBody>
          <a:bodyPr/>
          <a:lstStyle/>
          <a:p>
            <a:fld id="{3190118D-F63F-4A68-85D9-D90B039631A9}" type="slidenum">
              <a:rPr lang="es-MX" smtClean="0"/>
              <a:t>8</a:t>
            </a:fld>
            <a:endParaRPr lang="es-MX"/>
          </a:p>
        </p:txBody>
      </p:sp>
    </p:spTree>
    <p:extLst>
      <p:ext uri="{BB962C8B-B14F-4D97-AF65-F5344CB8AC3E}">
        <p14:creationId xmlns:p14="http://schemas.microsoft.com/office/powerpoint/2010/main" val="36805290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Dios quiso replicar el amor en el amor, de poner la esencia de Dios, el amor, en el hombre.</a:t>
            </a:r>
          </a:p>
        </p:txBody>
      </p:sp>
      <p:sp>
        <p:nvSpPr>
          <p:cNvPr id="4" name="Marcador de número de diapositiva 3"/>
          <p:cNvSpPr>
            <a:spLocks noGrp="1"/>
          </p:cNvSpPr>
          <p:nvPr>
            <p:ph type="sldNum" sz="quarter" idx="5"/>
          </p:nvPr>
        </p:nvSpPr>
        <p:spPr/>
        <p:txBody>
          <a:bodyPr/>
          <a:lstStyle/>
          <a:p>
            <a:fld id="{3190118D-F63F-4A68-85D9-D90B039631A9}" type="slidenum">
              <a:rPr lang="es-MX" smtClean="0"/>
              <a:t>9</a:t>
            </a:fld>
            <a:endParaRPr lang="es-MX"/>
          </a:p>
        </p:txBody>
      </p:sp>
    </p:spTree>
    <p:extLst>
      <p:ext uri="{BB962C8B-B14F-4D97-AF65-F5344CB8AC3E}">
        <p14:creationId xmlns:p14="http://schemas.microsoft.com/office/powerpoint/2010/main" val="42915577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ED5F843-FD9A-45E8-AFEB-E528C79299DD}"/>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8A80F4AD-13B5-4978-8DD4-1DB6E9A4572D}"/>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7804C8FF-01D8-4B5B-9BD5-7BD023024595}"/>
              </a:ext>
            </a:extLst>
          </p:cNvPr>
          <p:cNvSpPr>
            <a:spLocks noGrp="1"/>
          </p:cNvSpPr>
          <p:nvPr>
            <p:ph type="dt" sz="half" idx="10"/>
          </p:nvPr>
        </p:nvSpPr>
        <p:spPr/>
        <p:txBody>
          <a:bodyPr/>
          <a:lstStyle/>
          <a:p>
            <a:fld id="{A4047819-2520-4C93-A0F3-6ECA1B33467A}" type="datetimeFigureOut">
              <a:rPr lang="es-MX" smtClean="0"/>
              <a:t>02/05/2021</a:t>
            </a:fld>
            <a:endParaRPr lang="es-MX"/>
          </a:p>
        </p:txBody>
      </p:sp>
      <p:sp>
        <p:nvSpPr>
          <p:cNvPr id="5" name="Marcador de pie de página 4">
            <a:extLst>
              <a:ext uri="{FF2B5EF4-FFF2-40B4-BE49-F238E27FC236}">
                <a16:creationId xmlns:a16="http://schemas.microsoft.com/office/drawing/2014/main" id="{60ABD6B0-79CE-4EF2-80B7-CF706382CF83}"/>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0593CEBA-6319-4CAB-B1D9-F0944C09B126}"/>
              </a:ext>
            </a:extLst>
          </p:cNvPr>
          <p:cNvSpPr>
            <a:spLocks noGrp="1"/>
          </p:cNvSpPr>
          <p:nvPr>
            <p:ph type="sldNum" sz="quarter" idx="12"/>
          </p:nvPr>
        </p:nvSpPr>
        <p:spPr/>
        <p:txBody>
          <a:bodyPr/>
          <a:lstStyle/>
          <a:p>
            <a:fld id="{2C622900-5CB8-45BB-9011-05790418A8B7}" type="slidenum">
              <a:rPr lang="es-MX" smtClean="0"/>
              <a:t>‹Nº›</a:t>
            </a:fld>
            <a:endParaRPr lang="es-MX"/>
          </a:p>
        </p:txBody>
      </p:sp>
    </p:spTree>
    <p:extLst>
      <p:ext uri="{BB962C8B-B14F-4D97-AF65-F5344CB8AC3E}">
        <p14:creationId xmlns:p14="http://schemas.microsoft.com/office/powerpoint/2010/main" val="22591292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3FF539C-8FA9-48A0-8940-D30E97DE1F33}"/>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95DC05B4-2084-42BD-AB01-B778956887C5}"/>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CC958344-9110-46B9-9BA5-EC10E59CE581}"/>
              </a:ext>
            </a:extLst>
          </p:cNvPr>
          <p:cNvSpPr>
            <a:spLocks noGrp="1"/>
          </p:cNvSpPr>
          <p:nvPr>
            <p:ph type="dt" sz="half" idx="10"/>
          </p:nvPr>
        </p:nvSpPr>
        <p:spPr/>
        <p:txBody>
          <a:bodyPr/>
          <a:lstStyle/>
          <a:p>
            <a:fld id="{A4047819-2520-4C93-A0F3-6ECA1B33467A}" type="datetimeFigureOut">
              <a:rPr lang="es-MX" smtClean="0"/>
              <a:t>02/05/2021</a:t>
            </a:fld>
            <a:endParaRPr lang="es-MX"/>
          </a:p>
        </p:txBody>
      </p:sp>
      <p:sp>
        <p:nvSpPr>
          <p:cNvPr id="5" name="Marcador de pie de página 4">
            <a:extLst>
              <a:ext uri="{FF2B5EF4-FFF2-40B4-BE49-F238E27FC236}">
                <a16:creationId xmlns:a16="http://schemas.microsoft.com/office/drawing/2014/main" id="{1D1299D5-31E6-4636-908E-FB1097E2923B}"/>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03A4348D-DEF7-4892-9DB1-EB7CC47B5A99}"/>
              </a:ext>
            </a:extLst>
          </p:cNvPr>
          <p:cNvSpPr>
            <a:spLocks noGrp="1"/>
          </p:cNvSpPr>
          <p:nvPr>
            <p:ph type="sldNum" sz="quarter" idx="12"/>
          </p:nvPr>
        </p:nvSpPr>
        <p:spPr/>
        <p:txBody>
          <a:bodyPr/>
          <a:lstStyle/>
          <a:p>
            <a:fld id="{2C622900-5CB8-45BB-9011-05790418A8B7}" type="slidenum">
              <a:rPr lang="es-MX" smtClean="0"/>
              <a:t>‹Nº›</a:t>
            </a:fld>
            <a:endParaRPr lang="es-MX"/>
          </a:p>
        </p:txBody>
      </p:sp>
    </p:spTree>
    <p:extLst>
      <p:ext uri="{BB962C8B-B14F-4D97-AF65-F5344CB8AC3E}">
        <p14:creationId xmlns:p14="http://schemas.microsoft.com/office/powerpoint/2010/main" val="12270976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6741EA9F-DE7D-417B-B911-44FDEFA16B3A}"/>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D39A685F-5EC3-4F3D-8643-4413DEF4D7B6}"/>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C44ADCC3-2E8B-4412-A633-BE1E993DB47D}"/>
              </a:ext>
            </a:extLst>
          </p:cNvPr>
          <p:cNvSpPr>
            <a:spLocks noGrp="1"/>
          </p:cNvSpPr>
          <p:nvPr>
            <p:ph type="dt" sz="half" idx="10"/>
          </p:nvPr>
        </p:nvSpPr>
        <p:spPr/>
        <p:txBody>
          <a:bodyPr/>
          <a:lstStyle/>
          <a:p>
            <a:fld id="{A4047819-2520-4C93-A0F3-6ECA1B33467A}" type="datetimeFigureOut">
              <a:rPr lang="es-MX" smtClean="0"/>
              <a:t>02/05/2021</a:t>
            </a:fld>
            <a:endParaRPr lang="es-MX"/>
          </a:p>
        </p:txBody>
      </p:sp>
      <p:sp>
        <p:nvSpPr>
          <p:cNvPr id="5" name="Marcador de pie de página 4">
            <a:extLst>
              <a:ext uri="{FF2B5EF4-FFF2-40B4-BE49-F238E27FC236}">
                <a16:creationId xmlns:a16="http://schemas.microsoft.com/office/drawing/2014/main" id="{482B2EA8-8D3E-47EC-A991-DEB805ECCD0D}"/>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7029F531-947A-4924-96DE-7823FF72314D}"/>
              </a:ext>
            </a:extLst>
          </p:cNvPr>
          <p:cNvSpPr>
            <a:spLocks noGrp="1"/>
          </p:cNvSpPr>
          <p:nvPr>
            <p:ph type="sldNum" sz="quarter" idx="12"/>
          </p:nvPr>
        </p:nvSpPr>
        <p:spPr/>
        <p:txBody>
          <a:bodyPr/>
          <a:lstStyle/>
          <a:p>
            <a:fld id="{2C622900-5CB8-45BB-9011-05790418A8B7}" type="slidenum">
              <a:rPr lang="es-MX" smtClean="0"/>
              <a:t>‹Nº›</a:t>
            </a:fld>
            <a:endParaRPr lang="es-MX"/>
          </a:p>
        </p:txBody>
      </p:sp>
    </p:spTree>
    <p:extLst>
      <p:ext uri="{BB962C8B-B14F-4D97-AF65-F5344CB8AC3E}">
        <p14:creationId xmlns:p14="http://schemas.microsoft.com/office/powerpoint/2010/main" val="46018369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D96E462-01C6-461C-B4A5-D58418CEF445}"/>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31260524-1D11-458C-A7FA-5B5B23FABAB6}"/>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A405AFBA-D8E7-4FA7-B584-F7E3DBD83501}"/>
              </a:ext>
            </a:extLst>
          </p:cNvPr>
          <p:cNvSpPr>
            <a:spLocks noGrp="1"/>
          </p:cNvSpPr>
          <p:nvPr>
            <p:ph type="dt" sz="half" idx="10"/>
          </p:nvPr>
        </p:nvSpPr>
        <p:spPr/>
        <p:txBody>
          <a:bodyPr/>
          <a:lstStyle/>
          <a:p>
            <a:fld id="{A4047819-2520-4C93-A0F3-6ECA1B33467A}" type="datetimeFigureOut">
              <a:rPr lang="es-MX" smtClean="0"/>
              <a:t>02/05/2021</a:t>
            </a:fld>
            <a:endParaRPr lang="es-MX"/>
          </a:p>
        </p:txBody>
      </p:sp>
      <p:sp>
        <p:nvSpPr>
          <p:cNvPr id="5" name="Marcador de pie de página 4">
            <a:extLst>
              <a:ext uri="{FF2B5EF4-FFF2-40B4-BE49-F238E27FC236}">
                <a16:creationId xmlns:a16="http://schemas.microsoft.com/office/drawing/2014/main" id="{A768D87B-BDCE-499C-8591-C10D62F9F7AA}"/>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41426735-61E5-47DF-91F7-33EC7B85D0C2}"/>
              </a:ext>
            </a:extLst>
          </p:cNvPr>
          <p:cNvSpPr>
            <a:spLocks noGrp="1"/>
          </p:cNvSpPr>
          <p:nvPr>
            <p:ph type="sldNum" sz="quarter" idx="12"/>
          </p:nvPr>
        </p:nvSpPr>
        <p:spPr/>
        <p:txBody>
          <a:bodyPr/>
          <a:lstStyle/>
          <a:p>
            <a:fld id="{2C622900-5CB8-45BB-9011-05790418A8B7}" type="slidenum">
              <a:rPr lang="es-MX" smtClean="0"/>
              <a:t>‹Nº›</a:t>
            </a:fld>
            <a:endParaRPr lang="es-MX"/>
          </a:p>
        </p:txBody>
      </p:sp>
    </p:spTree>
    <p:extLst>
      <p:ext uri="{BB962C8B-B14F-4D97-AF65-F5344CB8AC3E}">
        <p14:creationId xmlns:p14="http://schemas.microsoft.com/office/powerpoint/2010/main" val="33879747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3C1B555-C8F0-4474-91D5-04A0A2A911B8}"/>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C3F89874-DC7D-417B-B8B1-907853B77A5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D11FEDC1-66B0-40A2-8EC5-8C54A25E96A0}"/>
              </a:ext>
            </a:extLst>
          </p:cNvPr>
          <p:cNvSpPr>
            <a:spLocks noGrp="1"/>
          </p:cNvSpPr>
          <p:nvPr>
            <p:ph type="dt" sz="half" idx="10"/>
          </p:nvPr>
        </p:nvSpPr>
        <p:spPr/>
        <p:txBody>
          <a:bodyPr/>
          <a:lstStyle/>
          <a:p>
            <a:fld id="{A4047819-2520-4C93-A0F3-6ECA1B33467A}" type="datetimeFigureOut">
              <a:rPr lang="es-MX" smtClean="0"/>
              <a:t>02/05/2021</a:t>
            </a:fld>
            <a:endParaRPr lang="es-MX"/>
          </a:p>
        </p:txBody>
      </p:sp>
      <p:sp>
        <p:nvSpPr>
          <p:cNvPr id="5" name="Marcador de pie de página 4">
            <a:extLst>
              <a:ext uri="{FF2B5EF4-FFF2-40B4-BE49-F238E27FC236}">
                <a16:creationId xmlns:a16="http://schemas.microsoft.com/office/drawing/2014/main" id="{01802D34-AACC-4C82-9CEE-3CEE11B6C5A0}"/>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6CC5576E-9F70-41D8-9DFB-492AAA670C4B}"/>
              </a:ext>
            </a:extLst>
          </p:cNvPr>
          <p:cNvSpPr>
            <a:spLocks noGrp="1"/>
          </p:cNvSpPr>
          <p:nvPr>
            <p:ph type="sldNum" sz="quarter" idx="12"/>
          </p:nvPr>
        </p:nvSpPr>
        <p:spPr/>
        <p:txBody>
          <a:bodyPr/>
          <a:lstStyle/>
          <a:p>
            <a:fld id="{2C622900-5CB8-45BB-9011-05790418A8B7}" type="slidenum">
              <a:rPr lang="es-MX" smtClean="0"/>
              <a:t>‹Nº›</a:t>
            </a:fld>
            <a:endParaRPr lang="es-MX"/>
          </a:p>
        </p:txBody>
      </p:sp>
    </p:spTree>
    <p:extLst>
      <p:ext uri="{BB962C8B-B14F-4D97-AF65-F5344CB8AC3E}">
        <p14:creationId xmlns:p14="http://schemas.microsoft.com/office/powerpoint/2010/main" val="3142117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BD5551F-DBAC-4DEF-9308-EC08114C06C0}"/>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FE25FB97-F5FB-420A-9276-EE2DD834BC6E}"/>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5C4A5A46-C476-4229-9F24-73B7A9C35684}"/>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A6FCDE88-B0AB-4FB8-8B53-D9B1C15F9073}"/>
              </a:ext>
            </a:extLst>
          </p:cNvPr>
          <p:cNvSpPr>
            <a:spLocks noGrp="1"/>
          </p:cNvSpPr>
          <p:nvPr>
            <p:ph type="dt" sz="half" idx="10"/>
          </p:nvPr>
        </p:nvSpPr>
        <p:spPr/>
        <p:txBody>
          <a:bodyPr/>
          <a:lstStyle/>
          <a:p>
            <a:fld id="{A4047819-2520-4C93-A0F3-6ECA1B33467A}" type="datetimeFigureOut">
              <a:rPr lang="es-MX" smtClean="0"/>
              <a:t>02/05/2021</a:t>
            </a:fld>
            <a:endParaRPr lang="es-MX"/>
          </a:p>
        </p:txBody>
      </p:sp>
      <p:sp>
        <p:nvSpPr>
          <p:cNvPr id="6" name="Marcador de pie de página 5">
            <a:extLst>
              <a:ext uri="{FF2B5EF4-FFF2-40B4-BE49-F238E27FC236}">
                <a16:creationId xmlns:a16="http://schemas.microsoft.com/office/drawing/2014/main" id="{0CE7FFF7-7556-41AD-8A86-33CDAE141916}"/>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437A7DD9-C3C1-4B77-8255-41E9992D3BFB}"/>
              </a:ext>
            </a:extLst>
          </p:cNvPr>
          <p:cNvSpPr>
            <a:spLocks noGrp="1"/>
          </p:cNvSpPr>
          <p:nvPr>
            <p:ph type="sldNum" sz="quarter" idx="12"/>
          </p:nvPr>
        </p:nvSpPr>
        <p:spPr/>
        <p:txBody>
          <a:bodyPr/>
          <a:lstStyle/>
          <a:p>
            <a:fld id="{2C622900-5CB8-45BB-9011-05790418A8B7}" type="slidenum">
              <a:rPr lang="es-MX" smtClean="0"/>
              <a:t>‹Nº›</a:t>
            </a:fld>
            <a:endParaRPr lang="es-MX"/>
          </a:p>
        </p:txBody>
      </p:sp>
    </p:spTree>
    <p:extLst>
      <p:ext uri="{BB962C8B-B14F-4D97-AF65-F5344CB8AC3E}">
        <p14:creationId xmlns:p14="http://schemas.microsoft.com/office/powerpoint/2010/main" val="28137136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F65D79-8347-4695-8B5E-6FE81E14EDD4}"/>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44461C63-D6F2-4C6E-AF91-77DF4EAEAF9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467941A3-8A88-4E08-8DDF-35A5CEDD3421}"/>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53D2A493-1995-4FAA-A459-2EF1DC18434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615A68EB-269D-4212-BFB6-F2F54D70D4FE}"/>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0AE3AEED-8B03-46E5-9C14-E026209A1262}"/>
              </a:ext>
            </a:extLst>
          </p:cNvPr>
          <p:cNvSpPr>
            <a:spLocks noGrp="1"/>
          </p:cNvSpPr>
          <p:nvPr>
            <p:ph type="dt" sz="half" idx="10"/>
          </p:nvPr>
        </p:nvSpPr>
        <p:spPr/>
        <p:txBody>
          <a:bodyPr/>
          <a:lstStyle/>
          <a:p>
            <a:fld id="{A4047819-2520-4C93-A0F3-6ECA1B33467A}" type="datetimeFigureOut">
              <a:rPr lang="es-MX" smtClean="0"/>
              <a:t>02/05/2021</a:t>
            </a:fld>
            <a:endParaRPr lang="es-MX"/>
          </a:p>
        </p:txBody>
      </p:sp>
      <p:sp>
        <p:nvSpPr>
          <p:cNvPr id="8" name="Marcador de pie de página 7">
            <a:extLst>
              <a:ext uri="{FF2B5EF4-FFF2-40B4-BE49-F238E27FC236}">
                <a16:creationId xmlns:a16="http://schemas.microsoft.com/office/drawing/2014/main" id="{B03BD124-ED06-4B50-B065-AD62C264843C}"/>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B998BBCE-C446-4D39-8822-BC4FD7FA6FA6}"/>
              </a:ext>
            </a:extLst>
          </p:cNvPr>
          <p:cNvSpPr>
            <a:spLocks noGrp="1"/>
          </p:cNvSpPr>
          <p:nvPr>
            <p:ph type="sldNum" sz="quarter" idx="12"/>
          </p:nvPr>
        </p:nvSpPr>
        <p:spPr/>
        <p:txBody>
          <a:bodyPr/>
          <a:lstStyle/>
          <a:p>
            <a:fld id="{2C622900-5CB8-45BB-9011-05790418A8B7}" type="slidenum">
              <a:rPr lang="es-MX" smtClean="0"/>
              <a:t>‹Nº›</a:t>
            </a:fld>
            <a:endParaRPr lang="es-MX"/>
          </a:p>
        </p:txBody>
      </p:sp>
    </p:spTree>
    <p:extLst>
      <p:ext uri="{BB962C8B-B14F-4D97-AF65-F5344CB8AC3E}">
        <p14:creationId xmlns:p14="http://schemas.microsoft.com/office/powerpoint/2010/main" val="5255798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D24172-C503-47F9-AAC9-2D80339DAE95}"/>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86851587-836B-4B41-B020-A280794EDF05}"/>
              </a:ext>
            </a:extLst>
          </p:cNvPr>
          <p:cNvSpPr>
            <a:spLocks noGrp="1"/>
          </p:cNvSpPr>
          <p:nvPr>
            <p:ph type="dt" sz="half" idx="10"/>
          </p:nvPr>
        </p:nvSpPr>
        <p:spPr/>
        <p:txBody>
          <a:bodyPr/>
          <a:lstStyle/>
          <a:p>
            <a:fld id="{A4047819-2520-4C93-A0F3-6ECA1B33467A}" type="datetimeFigureOut">
              <a:rPr lang="es-MX" smtClean="0"/>
              <a:t>02/05/2021</a:t>
            </a:fld>
            <a:endParaRPr lang="es-MX"/>
          </a:p>
        </p:txBody>
      </p:sp>
      <p:sp>
        <p:nvSpPr>
          <p:cNvPr id="4" name="Marcador de pie de página 3">
            <a:extLst>
              <a:ext uri="{FF2B5EF4-FFF2-40B4-BE49-F238E27FC236}">
                <a16:creationId xmlns:a16="http://schemas.microsoft.com/office/drawing/2014/main" id="{641751AB-1365-450B-9863-3E72B00ABA6C}"/>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1789D92D-AFE3-47A8-A199-86976E97AA26}"/>
              </a:ext>
            </a:extLst>
          </p:cNvPr>
          <p:cNvSpPr>
            <a:spLocks noGrp="1"/>
          </p:cNvSpPr>
          <p:nvPr>
            <p:ph type="sldNum" sz="quarter" idx="12"/>
          </p:nvPr>
        </p:nvSpPr>
        <p:spPr/>
        <p:txBody>
          <a:bodyPr/>
          <a:lstStyle/>
          <a:p>
            <a:fld id="{2C622900-5CB8-45BB-9011-05790418A8B7}" type="slidenum">
              <a:rPr lang="es-MX" smtClean="0"/>
              <a:t>‹Nº›</a:t>
            </a:fld>
            <a:endParaRPr lang="es-MX"/>
          </a:p>
        </p:txBody>
      </p:sp>
    </p:spTree>
    <p:extLst>
      <p:ext uri="{BB962C8B-B14F-4D97-AF65-F5344CB8AC3E}">
        <p14:creationId xmlns:p14="http://schemas.microsoft.com/office/powerpoint/2010/main" val="1266474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7BE39DBF-3DF8-4167-BC18-4AD89370DA71}"/>
              </a:ext>
            </a:extLst>
          </p:cNvPr>
          <p:cNvSpPr>
            <a:spLocks noGrp="1"/>
          </p:cNvSpPr>
          <p:nvPr>
            <p:ph type="dt" sz="half" idx="10"/>
          </p:nvPr>
        </p:nvSpPr>
        <p:spPr/>
        <p:txBody>
          <a:bodyPr/>
          <a:lstStyle/>
          <a:p>
            <a:fld id="{A4047819-2520-4C93-A0F3-6ECA1B33467A}" type="datetimeFigureOut">
              <a:rPr lang="es-MX" smtClean="0"/>
              <a:t>02/05/2021</a:t>
            </a:fld>
            <a:endParaRPr lang="es-MX"/>
          </a:p>
        </p:txBody>
      </p:sp>
      <p:sp>
        <p:nvSpPr>
          <p:cNvPr id="3" name="Marcador de pie de página 2">
            <a:extLst>
              <a:ext uri="{FF2B5EF4-FFF2-40B4-BE49-F238E27FC236}">
                <a16:creationId xmlns:a16="http://schemas.microsoft.com/office/drawing/2014/main" id="{E8729746-08A0-4EFA-8C42-53E7E3B3CD32}"/>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FA8C4991-32A0-478F-AAFA-D08DA392EB15}"/>
              </a:ext>
            </a:extLst>
          </p:cNvPr>
          <p:cNvSpPr>
            <a:spLocks noGrp="1"/>
          </p:cNvSpPr>
          <p:nvPr>
            <p:ph type="sldNum" sz="quarter" idx="12"/>
          </p:nvPr>
        </p:nvSpPr>
        <p:spPr/>
        <p:txBody>
          <a:bodyPr/>
          <a:lstStyle/>
          <a:p>
            <a:fld id="{2C622900-5CB8-45BB-9011-05790418A8B7}" type="slidenum">
              <a:rPr lang="es-MX" smtClean="0"/>
              <a:t>‹Nº›</a:t>
            </a:fld>
            <a:endParaRPr lang="es-MX"/>
          </a:p>
        </p:txBody>
      </p:sp>
    </p:spTree>
    <p:extLst>
      <p:ext uri="{BB962C8B-B14F-4D97-AF65-F5344CB8AC3E}">
        <p14:creationId xmlns:p14="http://schemas.microsoft.com/office/powerpoint/2010/main" val="32219360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A371E9D-F742-46D9-B68D-61F70B01376E}"/>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E5D7EF7A-0064-41D2-8530-5EC43F39DC57}"/>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75362D28-FC17-4C37-A383-7FA1D93DFB0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753C962-B1F7-42E6-A223-68084C40C6E7}"/>
              </a:ext>
            </a:extLst>
          </p:cNvPr>
          <p:cNvSpPr>
            <a:spLocks noGrp="1"/>
          </p:cNvSpPr>
          <p:nvPr>
            <p:ph type="dt" sz="half" idx="10"/>
          </p:nvPr>
        </p:nvSpPr>
        <p:spPr/>
        <p:txBody>
          <a:bodyPr/>
          <a:lstStyle/>
          <a:p>
            <a:fld id="{A4047819-2520-4C93-A0F3-6ECA1B33467A}" type="datetimeFigureOut">
              <a:rPr lang="es-MX" smtClean="0"/>
              <a:t>02/05/2021</a:t>
            </a:fld>
            <a:endParaRPr lang="es-MX"/>
          </a:p>
        </p:txBody>
      </p:sp>
      <p:sp>
        <p:nvSpPr>
          <p:cNvPr id="6" name="Marcador de pie de página 5">
            <a:extLst>
              <a:ext uri="{FF2B5EF4-FFF2-40B4-BE49-F238E27FC236}">
                <a16:creationId xmlns:a16="http://schemas.microsoft.com/office/drawing/2014/main" id="{F7FCB191-97EC-49C6-9F15-F465A54BA9C4}"/>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5235FE04-BCFB-42F2-9956-E73F7439125E}"/>
              </a:ext>
            </a:extLst>
          </p:cNvPr>
          <p:cNvSpPr>
            <a:spLocks noGrp="1"/>
          </p:cNvSpPr>
          <p:nvPr>
            <p:ph type="sldNum" sz="quarter" idx="12"/>
          </p:nvPr>
        </p:nvSpPr>
        <p:spPr/>
        <p:txBody>
          <a:bodyPr/>
          <a:lstStyle/>
          <a:p>
            <a:fld id="{2C622900-5CB8-45BB-9011-05790418A8B7}" type="slidenum">
              <a:rPr lang="es-MX" smtClean="0"/>
              <a:t>‹Nº›</a:t>
            </a:fld>
            <a:endParaRPr lang="es-MX"/>
          </a:p>
        </p:txBody>
      </p:sp>
    </p:spTree>
    <p:extLst>
      <p:ext uri="{BB962C8B-B14F-4D97-AF65-F5344CB8AC3E}">
        <p14:creationId xmlns:p14="http://schemas.microsoft.com/office/powerpoint/2010/main" val="294897275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983982E-D711-4026-A53F-DE56007F124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A4C19B2A-A8D2-4B5A-85FB-F458BBEB846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29CB55CE-CBE9-4003-AD62-D6143E00B29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28F2B6B-0F94-4272-ADE3-4FE86F5D5A11}"/>
              </a:ext>
            </a:extLst>
          </p:cNvPr>
          <p:cNvSpPr>
            <a:spLocks noGrp="1"/>
          </p:cNvSpPr>
          <p:nvPr>
            <p:ph type="dt" sz="half" idx="10"/>
          </p:nvPr>
        </p:nvSpPr>
        <p:spPr/>
        <p:txBody>
          <a:bodyPr/>
          <a:lstStyle/>
          <a:p>
            <a:fld id="{A4047819-2520-4C93-A0F3-6ECA1B33467A}" type="datetimeFigureOut">
              <a:rPr lang="es-MX" smtClean="0"/>
              <a:t>02/05/2021</a:t>
            </a:fld>
            <a:endParaRPr lang="es-MX"/>
          </a:p>
        </p:txBody>
      </p:sp>
      <p:sp>
        <p:nvSpPr>
          <p:cNvPr id="6" name="Marcador de pie de página 5">
            <a:extLst>
              <a:ext uri="{FF2B5EF4-FFF2-40B4-BE49-F238E27FC236}">
                <a16:creationId xmlns:a16="http://schemas.microsoft.com/office/drawing/2014/main" id="{70C19CF6-3F4A-462F-BD73-D82022891FBB}"/>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BAA13444-83D0-4F79-ADD1-3B67618ED1CF}"/>
              </a:ext>
            </a:extLst>
          </p:cNvPr>
          <p:cNvSpPr>
            <a:spLocks noGrp="1"/>
          </p:cNvSpPr>
          <p:nvPr>
            <p:ph type="sldNum" sz="quarter" idx="12"/>
          </p:nvPr>
        </p:nvSpPr>
        <p:spPr/>
        <p:txBody>
          <a:bodyPr/>
          <a:lstStyle/>
          <a:p>
            <a:fld id="{2C622900-5CB8-45BB-9011-05790418A8B7}" type="slidenum">
              <a:rPr lang="es-MX" smtClean="0"/>
              <a:t>‹Nº›</a:t>
            </a:fld>
            <a:endParaRPr lang="es-MX"/>
          </a:p>
        </p:txBody>
      </p:sp>
    </p:spTree>
    <p:extLst>
      <p:ext uri="{BB962C8B-B14F-4D97-AF65-F5344CB8AC3E}">
        <p14:creationId xmlns:p14="http://schemas.microsoft.com/office/powerpoint/2010/main" val="35987373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D341100-BC40-40E7-ABAA-F0E879C9634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65CFD52D-EC59-4A64-81DF-2F79CB23542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B642F3CA-DC8D-4EDE-B741-646252FC6B4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047819-2520-4C93-A0F3-6ECA1B33467A}" type="datetimeFigureOut">
              <a:rPr lang="es-MX" smtClean="0"/>
              <a:t>02/05/2021</a:t>
            </a:fld>
            <a:endParaRPr lang="es-MX"/>
          </a:p>
        </p:txBody>
      </p:sp>
      <p:sp>
        <p:nvSpPr>
          <p:cNvPr id="5" name="Marcador de pie de página 4">
            <a:extLst>
              <a:ext uri="{FF2B5EF4-FFF2-40B4-BE49-F238E27FC236}">
                <a16:creationId xmlns:a16="http://schemas.microsoft.com/office/drawing/2014/main" id="{57858A26-4EEC-4B9F-A709-AC44BF56C3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ED132BFA-8478-4E94-9211-76ACE0A8B71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C622900-5CB8-45BB-9011-05790418A8B7}" type="slidenum">
              <a:rPr lang="es-MX" smtClean="0"/>
              <a:t>‹Nº›</a:t>
            </a:fld>
            <a:endParaRPr lang="es-MX"/>
          </a:p>
        </p:txBody>
      </p:sp>
    </p:spTree>
    <p:extLst>
      <p:ext uri="{BB962C8B-B14F-4D97-AF65-F5344CB8AC3E}">
        <p14:creationId xmlns:p14="http://schemas.microsoft.com/office/powerpoint/2010/main" val="114918226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5.jpg"/></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comments" Target="../comments/comment1.xml"/></Relationships>
</file>

<file path=ppt/slides/_rels/slide1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7.jpg"/><Relationship Id="rId4" Type="http://schemas.openxmlformats.org/officeDocument/2006/relationships/image" Target="../media/image6.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46F2D75-F64D-4EE6-B6FB-D4AD46DD4507}"/>
              </a:ext>
            </a:extLst>
          </p:cNvPr>
          <p:cNvSpPr>
            <a:spLocks noGrp="1"/>
          </p:cNvSpPr>
          <p:nvPr>
            <p:ph type="title"/>
          </p:nvPr>
        </p:nvSpPr>
        <p:spPr/>
        <p:txBody>
          <a:bodyPr/>
          <a:lstStyle/>
          <a:p>
            <a:r>
              <a:rPr lang="es-MX" b="1" dirty="0"/>
              <a:t>Temas hoy: ¿Qué es el amor bíblico? </a:t>
            </a:r>
          </a:p>
        </p:txBody>
      </p:sp>
      <p:sp>
        <p:nvSpPr>
          <p:cNvPr id="8" name="Marcador de contenido 7">
            <a:extLst>
              <a:ext uri="{FF2B5EF4-FFF2-40B4-BE49-F238E27FC236}">
                <a16:creationId xmlns:a16="http://schemas.microsoft.com/office/drawing/2014/main" id="{EA969A8B-FCDB-4660-BF69-2901E56962D5}"/>
              </a:ext>
            </a:extLst>
          </p:cNvPr>
          <p:cNvSpPr>
            <a:spLocks noGrp="1"/>
          </p:cNvSpPr>
          <p:nvPr>
            <p:ph idx="1"/>
          </p:nvPr>
        </p:nvSpPr>
        <p:spPr/>
        <p:txBody>
          <a:bodyPr/>
          <a:lstStyle/>
          <a:p>
            <a:pPr marL="514350" indent="-514350">
              <a:buFont typeface="+mj-lt"/>
              <a:buAutoNum type="arabicPeriod"/>
            </a:pPr>
            <a:r>
              <a:rPr lang="es-MX" dirty="0"/>
              <a:t>Entendiendo qué es “Dios es amor.”</a:t>
            </a:r>
          </a:p>
          <a:p>
            <a:pPr marL="514350" indent="-514350">
              <a:buFont typeface="+mj-lt"/>
              <a:buAutoNum type="arabicPeriod"/>
            </a:pPr>
            <a:r>
              <a:rPr lang="es-MX" dirty="0"/>
              <a:t>Dios quiere replicar su amor en nosotros.</a:t>
            </a:r>
          </a:p>
          <a:p>
            <a:pPr marL="514350" indent="-514350">
              <a:buFont typeface="+mj-lt"/>
              <a:buAutoNum type="arabicPeriod"/>
            </a:pPr>
            <a:r>
              <a:rPr lang="es-MX" dirty="0"/>
              <a:t>La naturaleza del amor.</a:t>
            </a:r>
          </a:p>
          <a:p>
            <a:pPr marL="514350" indent="-514350">
              <a:buFont typeface="+mj-lt"/>
              <a:buAutoNum type="arabicPeriod"/>
            </a:pPr>
            <a:r>
              <a:rPr lang="es-MX" dirty="0"/>
              <a:t>El amar nos trae recompensas.</a:t>
            </a:r>
          </a:p>
          <a:p>
            <a:pPr marL="514350" indent="-514350">
              <a:buFont typeface="+mj-lt"/>
              <a:buAutoNum type="arabicPeriod"/>
            </a:pPr>
            <a:r>
              <a:rPr lang="es-MX" dirty="0"/>
              <a:t>El amar nos identifica como hijos de Dios.</a:t>
            </a:r>
          </a:p>
          <a:p>
            <a:pPr marL="514350" indent="-514350">
              <a:buFont typeface="+mj-lt"/>
              <a:buAutoNum type="arabicPeriod"/>
            </a:pPr>
            <a:r>
              <a:rPr lang="es-MX" dirty="0"/>
              <a:t>Los salvos siempre aman a sus hermanos.</a:t>
            </a:r>
          </a:p>
          <a:p>
            <a:pPr marL="514350" indent="-514350">
              <a:buFont typeface="+mj-lt"/>
              <a:buAutoNum type="arabicPeriod"/>
            </a:pPr>
            <a:r>
              <a:rPr lang="es-MX" dirty="0"/>
              <a:t>Si amas, guardas los mandamientos.</a:t>
            </a:r>
          </a:p>
          <a:p>
            <a:pPr marL="514350" indent="-514350">
              <a:buFont typeface="+mj-lt"/>
              <a:buAutoNum type="arabicPeriod"/>
            </a:pPr>
            <a:r>
              <a:rPr lang="es-MX" dirty="0"/>
              <a:t>El que carece del amor no es salvo.</a:t>
            </a:r>
          </a:p>
          <a:p>
            <a:pPr marL="514350" indent="-514350">
              <a:buFont typeface="+mj-lt"/>
              <a:buAutoNum type="arabicPeriod"/>
            </a:pPr>
            <a:endParaRPr lang="es-MX" dirty="0"/>
          </a:p>
          <a:p>
            <a:pPr marL="514350" indent="-514350">
              <a:buFont typeface="+mj-lt"/>
              <a:buAutoNum type="arabicPeriod"/>
            </a:pPr>
            <a:endParaRPr lang="es-MX" dirty="0"/>
          </a:p>
          <a:p>
            <a:pPr marL="514350" indent="-514350">
              <a:buFont typeface="+mj-lt"/>
              <a:buAutoNum type="arabicPeriod"/>
            </a:pPr>
            <a:endParaRPr lang="es-MX" dirty="0"/>
          </a:p>
        </p:txBody>
      </p:sp>
    </p:spTree>
    <p:extLst>
      <p:ext uri="{BB962C8B-B14F-4D97-AF65-F5344CB8AC3E}">
        <p14:creationId xmlns:p14="http://schemas.microsoft.com/office/powerpoint/2010/main" val="238810826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Imagen 11">
            <a:extLst>
              <a:ext uri="{FF2B5EF4-FFF2-40B4-BE49-F238E27FC236}">
                <a16:creationId xmlns:a16="http://schemas.microsoft.com/office/drawing/2014/main" id="{15748AA4-507E-48E5-B8E2-5C440295BA65}"/>
              </a:ext>
            </a:extLst>
          </p:cNvPr>
          <p:cNvPicPr>
            <a:picLocks noChangeAspect="1"/>
          </p:cNvPicPr>
          <p:nvPr/>
        </p:nvPicPr>
        <p:blipFill>
          <a:blip r:embed="rId3"/>
          <a:stretch>
            <a:fillRect/>
          </a:stretch>
        </p:blipFill>
        <p:spPr>
          <a:xfrm>
            <a:off x="3714750" y="1437799"/>
            <a:ext cx="7639050" cy="4800600"/>
          </a:xfrm>
          <a:prstGeom prst="rect">
            <a:avLst/>
          </a:prstGeom>
        </p:spPr>
      </p:pic>
      <p:sp>
        <p:nvSpPr>
          <p:cNvPr id="2" name="Título 1">
            <a:extLst>
              <a:ext uri="{FF2B5EF4-FFF2-40B4-BE49-F238E27FC236}">
                <a16:creationId xmlns:a16="http://schemas.microsoft.com/office/drawing/2014/main" id="{41E3B13C-0C6D-43B3-BF7D-2594A6229101}"/>
              </a:ext>
            </a:extLst>
          </p:cNvPr>
          <p:cNvSpPr>
            <a:spLocks noGrp="1"/>
          </p:cNvSpPr>
          <p:nvPr>
            <p:ph type="title"/>
          </p:nvPr>
        </p:nvSpPr>
        <p:spPr/>
        <p:txBody>
          <a:bodyPr/>
          <a:lstStyle/>
          <a:p>
            <a:r>
              <a:rPr lang="es-MX" dirty="0"/>
              <a:t>Con Eva, era la joya de gozo de su vida</a:t>
            </a:r>
          </a:p>
        </p:txBody>
      </p:sp>
      <p:pic>
        <p:nvPicPr>
          <p:cNvPr id="5" name="Marcador de contenido 4" descr="Diagrama&#10;&#10;Descripción generada automáticamente">
            <a:extLst>
              <a:ext uri="{FF2B5EF4-FFF2-40B4-BE49-F238E27FC236}">
                <a16:creationId xmlns:a16="http://schemas.microsoft.com/office/drawing/2014/main" id="{1D7DEA48-E6A0-4963-8356-FD4964376248}"/>
              </a:ext>
            </a:extLst>
          </p:cNvPr>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406535" y="2000250"/>
            <a:ext cx="2857500" cy="2857500"/>
          </a:xfrm>
        </p:spPr>
      </p:pic>
      <p:sp>
        <p:nvSpPr>
          <p:cNvPr id="10" name="CuadroTexto 9">
            <a:extLst>
              <a:ext uri="{FF2B5EF4-FFF2-40B4-BE49-F238E27FC236}">
                <a16:creationId xmlns:a16="http://schemas.microsoft.com/office/drawing/2014/main" id="{90300B77-5328-485A-A6DC-C4B52016C688}"/>
              </a:ext>
            </a:extLst>
          </p:cNvPr>
          <p:cNvSpPr txBox="1"/>
          <p:nvPr/>
        </p:nvSpPr>
        <p:spPr>
          <a:xfrm>
            <a:off x="1327774" y="4596140"/>
            <a:ext cx="1015021" cy="523220"/>
          </a:xfrm>
          <a:prstGeom prst="rect">
            <a:avLst/>
          </a:prstGeom>
          <a:noFill/>
        </p:spPr>
        <p:txBody>
          <a:bodyPr wrap="none" rtlCol="0">
            <a:spAutoFit/>
          </a:bodyPr>
          <a:lstStyle/>
          <a:p>
            <a:r>
              <a:rPr lang="es-MX" sz="2800" b="1" dirty="0">
                <a:solidFill>
                  <a:srgbClr val="C00000"/>
                </a:solidFill>
              </a:rPr>
              <a:t>Amor</a:t>
            </a:r>
            <a:endParaRPr lang="es-MX" b="1" dirty="0">
              <a:solidFill>
                <a:srgbClr val="C00000"/>
              </a:solidFill>
            </a:endParaRPr>
          </a:p>
        </p:txBody>
      </p:sp>
      <p:sp>
        <p:nvSpPr>
          <p:cNvPr id="8" name="CuadroTexto 7">
            <a:extLst>
              <a:ext uri="{FF2B5EF4-FFF2-40B4-BE49-F238E27FC236}">
                <a16:creationId xmlns:a16="http://schemas.microsoft.com/office/drawing/2014/main" id="{39BF0417-0E6B-4D0D-9F97-D8EC1176F150}"/>
              </a:ext>
            </a:extLst>
          </p:cNvPr>
          <p:cNvSpPr txBox="1"/>
          <p:nvPr/>
        </p:nvSpPr>
        <p:spPr>
          <a:xfrm>
            <a:off x="9338574" y="3314879"/>
            <a:ext cx="1015021" cy="523220"/>
          </a:xfrm>
          <a:prstGeom prst="rect">
            <a:avLst/>
          </a:prstGeom>
          <a:noFill/>
        </p:spPr>
        <p:txBody>
          <a:bodyPr wrap="none" rtlCol="0">
            <a:spAutoFit/>
          </a:bodyPr>
          <a:lstStyle/>
          <a:p>
            <a:r>
              <a:rPr lang="es-MX" sz="2800" b="1" dirty="0">
                <a:solidFill>
                  <a:schemeClr val="bg1"/>
                </a:solidFill>
              </a:rPr>
              <a:t>Amor</a:t>
            </a:r>
            <a:endParaRPr lang="es-MX" b="1" dirty="0">
              <a:solidFill>
                <a:schemeClr val="bg1"/>
              </a:solidFill>
            </a:endParaRPr>
          </a:p>
        </p:txBody>
      </p:sp>
      <p:sp>
        <p:nvSpPr>
          <p:cNvPr id="3" name="Flecha: a la derecha 2">
            <a:extLst>
              <a:ext uri="{FF2B5EF4-FFF2-40B4-BE49-F238E27FC236}">
                <a16:creationId xmlns:a16="http://schemas.microsoft.com/office/drawing/2014/main" id="{847E4E39-A923-4ABB-9C06-D63B2A0B41DD}"/>
              </a:ext>
            </a:extLst>
          </p:cNvPr>
          <p:cNvSpPr/>
          <p:nvPr/>
        </p:nvSpPr>
        <p:spPr>
          <a:xfrm rot="21164361">
            <a:off x="2394675" y="3917279"/>
            <a:ext cx="6655784" cy="832782"/>
          </a:xfrm>
          <a:prstGeom prst="rightArrow">
            <a:avLst>
              <a:gd name="adj1" fmla="val 37379"/>
              <a:gd name="adj2" fmla="val 476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740803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9F79630B-0F0B-446E-A637-38FA8F61D1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B3437C99-FC8E-4311-B48A-F0C4C329B15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5028" y="-1"/>
            <a:ext cx="12192000" cy="6857999"/>
          </a:xfrm>
          <a:prstGeom prst="rect">
            <a:avLst/>
          </a:prstGeom>
          <a:solidFill>
            <a:srgbClr val="82766A">
              <a:alpha val="1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4C6D59D8-85A8-4803-A74F-12EEF19018D9}"/>
              </a:ext>
            </a:extLst>
          </p:cNvPr>
          <p:cNvSpPr>
            <a:spLocks noGrp="1"/>
          </p:cNvSpPr>
          <p:nvPr>
            <p:ph type="title"/>
          </p:nvPr>
        </p:nvSpPr>
        <p:spPr>
          <a:xfrm>
            <a:off x="1137035" y="609600"/>
            <a:ext cx="3595678" cy="1330839"/>
          </a:xfrm>
        </p:spPr>
        <p:txBody>
          <a:bodyPr>
            <a:normAutofit/>
          </a:bodyPr>
          <a:lstStyle/>
          <a:p>
            <a:r>
              <a:rPr lang="es-MX" dirty="0"/>
              <a:t>Entendiendo el Amor de Dios</a:t>
            </a:r>
          </a:p>
        </p:txBody>
      </p:sp>
      <p:sp>
        <p:nvSpPr>
          <p:cNvPr id="3" name="Marcador de contenido 2">
            <a:extLst>
              <a:ext uri="{FF2B5EF4-FFF2-40B4-BE49-F238E27FC236}">
                <a16:creationId xmlns:a16="http://schemas.microsoft.com/office/drawing/2014/main" id="{258A2D4E-3069-48D8-A78F-EAEC00BC7B5B}"/>
              </a:ext>
            </a:extLst>
          </p:cNvPr>
          <p:cNvSpPr>
            <a:spLocks noGrp="1"/>
          </p:cNvSpPr>
          <p:nvPr>
            <p:ph idx="1"/>
          </p:nvPr>
        </p:nvSpPr>
        <p:spPr>
          <a:xfrm>
            <a:off x="1137034" y="2194102"/>
            <a:ext cx="3158741" cy="3908586"/>
          </a:xfrm>
        </p:spPr>
        <p:txBody>
          <a:bodyPr>
            <a:normAutofit fontScale="92500"/>
          </a:bodyPr>
          <a:lstStyle/>
          <a:p>
            <a:pPr marL="0" indent="0">
              <a:buNone/>
            </a:pPr>
            <a:r>
              <a:rPr lang="es-MX" sz="3200" b="1" dirty="0"/>
              <a:t>Juan 3:16 </a:t>
            </a:r>
            <a:r>
              <a:rPr lang="es-MX" sz="3200" i="1" dirty="0">
                <a:solidFill>
                  <a:schemeClr val="accent1"/>
                </a:solidFill>
              </a:rPr>
              <a:t>Porque de tal manera amó Dios al mundo, que ha dado a su Hijo unigénito, para que todo aquel que en él cree, no se pierda, mas tenga vida eterna</a:t>
            </a:r>
            <a:r>
              <a:rPr lang="es-MX" sz="3200" dirty="0">
                <a:solidFill>
                  <a:schemeClr val="accent1"/>
                </a:solidFill>
              </a:rPr>
              <a:t>.</a:t>
            </a:r>
          </a:p>
        </p:txBody>
      </p:sp>
      <p:pic>
        <p:nvPicPr>
          <p:cNvPr id="6" name="Imagen 5" descr="Un dibujo de un árbol&#10;&#10;Descripción generada automáticamente con confianza media">
            <a:extLst>
              <a:ext uri="{FF2B5EF4-FFF2-40B4-BE49-F238E27FC236}">
                <a16:creationId xmlns:a16="http://schemas.microsoft.com/office/drawing/2014/main" id="{9B20E7B9-CD4E-4694-902F-4B3E003D996E}"/>
              </a:ext>
            </a:extLst>
          </p:cNvPr>
          <p:cNvPicPr>
            <a:picLocks noChangeAspect="1"/>
          </p:cNvPicPr>
          <p:nvPr/>
        </p:nvPicPr>
        <p:blipFill rotWithShape="1">
          <a:blip r:embed="rId3"/>
          <a:srcRect l="34819" r="4711" b="1"/>
          <a:stretch/>
        </p:blipFill>
        <p:spPr>
          <a:xfrm>
            <a:off x="4948188" y="1"/>
            <a:ext cx="7243812" cy="6857999"/>
          </a:xfrm>
          <a:custGeom>
            <a:avLst/>
            <a:gdLst/>
            <a:ahLst/>
            <a:cxnLst/>
            <a:rect l="l" t="t" r="r" b="b"/>
            <a:pathLst>
              <a:path w="7243812" h="6857999">
                <a:moveTo>
                  <a:pt x="609803" y="0"/>
                </a:moveTo>
                <a:lnTo>
                  <a:pt x="1222601" y="0"/>
                </a:lnTo>
                <a:lnTo>
                  <a:pt x="1223032" y="1645"/>
                </a:lnTo>
                <a:lnTo>
                  <a:pt x="1343371" y="1645"/>
                </a:lnTo>
                <a:lnTo>
                  <a:pt x="1343665" y="0"/>
                </a:lnTo>
                <a:lnTo>
                  <a:pt x="1884172" y="0"/>
                </a:lnTo>
                <a:lnTo>
                  <a:pt x="1884280" y="1645"/>
                </a:lnTo>
                <a:lnTo>
                  <a:pt x="7243812" y="1645"/>
                </a:lnTo>
                <a:lnTo>
                  <a:pt x="7243812" y="6857999"/>
                </a:lnTo>
                <a:lnTo>
                  <a:pt x="133676" y="6857999"/>
                </a:lnTo>
                <a:lnTo>
                  <a:pt x="114609" y="6843646"/>
                </a:lnTo>
                <a:cubicBezTo>
                  <a:pt x="106811" y="6836369"/>
                  <a:pt x="103243" y="6828354"/>
                  <a:pt x="111459" y="6817746"/>
                </a:cubicBezTo>
                <a:cubicBezTo>
                  <a:pt x="93943" y="6769544"/>
                  <a:pt x="97901" y="6796071"/>
                  <a:pt x="113412" y="6759582"/>
                </a:cubicBezTo>
                <a:cubicBezTo>
                  <a:pt x="110188" y="6732087"/>
                  <a:pt x="99653" y="6727133"/>
                  <a:pt x="100729" y="6705297"/>
                </a:cubicBezTo>
                <a:cubicBezTo>
                  <a:pt x="94563" y="6675394"/>
                  <a:pt x="99792" y="6669536"/>
                  <a:pt x="87662" y="6640957"/>
                </a:cubicBezTo>
                <a:cubicBezTo>
                  <a:pt x="74199" y="6591883"/>
                  <a:pt x="82185" y="6576319"/>
                  <a:pt x="83084" y="6541313"/>
                </a:cubicBezTo>
                <a:cubicBezTo>
                  <a:pt x="82225" y="6490855"/>
                  <a:pt x="67640" y="6422980"/>
                  <a:pt x="59444" y="6370251"/>
                </a:cubicBezTo>
                <a:cubicBezTo>
                  <a:pt x="51248" y="6317522"/>
                  <a:pt x="30729" y="6270972"/>
                  <a:pt x="33908" y="6224938"/>
                </a:cubicBezTo>
                <a:lnTo>
                  <a:pt x="30063" y="6089693"/>
                </a:lnTo>
                <a:cubicBezTo>
                  <a:pt x="25730" y="6032039"/>
                  <a:pt x="3474" y="5997051"/>
                  <a:pt x="29101" y="5973994"/>
                </a:cubicBezTo>
                <a:cubicBezTo>
                  <a:pt x="17018" y="5940131"/>
                  <a:pt x="41135" y="5955713"/>
                  <a:pt x="33855" y="5939847"/>
                </a:cubicBezTo>
                <a:lnTo>
                  <a:pt x="12982" y="5906467"/>
                </a:lnTo>
                <a:lnTo>
                  <a:pt x="8416" y="5862699"/>
                </a:lnTo>
                <a:cubicBezTo>
                  <a:pt x="7895" y="5838948"/>
                  <a:pt x="8409" y="5853058"/>
                  <a:pt x="12052" y="5823324"/>
                </a:cubicBezTo>
                <a:cubicBezTo>
                  <a:pt x="11631" y="5805291"/>
                  <a:pt x="11213" y="5787258"/>
                  <a:pt x="10793" y="5769225"/>
                </a:cubicBezTo>
                <a:cubicBezTo>
                  <a:pt x="17866" y="5738356"/>
                  <a:pt x="19121" y="5696311"/>
                  <a:pt x="25986" y="5667896"/>
                </a:cubicBezTo>
                <a:cubicBezTo>
                  <a:pt x="16329" y="5647975"/>
                  <a:pt x="42195" y="5619318"/>
                  <a:pt x="43687" y="5594585"/>
                </a:cubicBezTo>
                <a:cubicBezTo>
                  <a:pt x="32512" y="5517959"/>
                  <a:pt x="44052" y="5536542"/>
                  <a:pt x="40019" y="5464225"/>
                </a:cubicBezTo>
                <a:cubicBezTo>
                  <a:pt x="32676" y="5400671"/>
                  <a:pt x="26469" y="5311951"/>
                  <a:pt x="22904" y="5269726"/>
                </a:cubicBezTo>
                <a:cubicBezTo>
                  <a:pt x="19341" y="5227501"/>
                  <a:pt x="14742" y="5212581"/>
                  <a:pt x="18628" y="5210876"/>
                </a:cubicBezTo>
                <a:cubicBezTo>
                  <a:pt x="-20300" y="5161742"/>
                  <a:pt x="15511" y="5141336"/>
                  <a:pt x="5392" y="5111369"/>
                </a:cubicBezTo>
                <a:cubicBezTo>
                  <a:pt x="10662" y="5053859"/>
                  <a:pt x="15546" y="5034036"/>
                  <a:pt x="13324" y="5009272"/>
                </a:cubicBezTo>
                <a:cubicBezTo>
                  <a:pt x="25126" y="4982633"/>
                  <a:pt x="74251" y="4956261"/>
                  <a:pt x="48699" y="4925805"/>
                </a:cubicBezTo>
                <a:cubicBezTo>
                  <a:pt x="76704" y="4931200"/>
                  <a:pt x="39437" y="4888353"/>
                  <a:pt x="62925" y="4877992"/>
                </a:cubicBezTo>
                <a:cubicBezTo>
                  <a:pt x="82480" y="4871554"/>
                  <a:pt x="75731" y="4857054"/>
                  <a:pt x="79496" y="4844323"/>
                </a:cubicBezTo>
                <a:cubicBezTo>
                  <a:pt x="97657" y="4832308"/>
                  <a:pt x="110974" y="4752352"/>
                  <a:pt x="101400" y="4733115"/>
                </a:cubicBezTo>
                <a:cubicBezTo>
                  <a:pt x="108185" y="4679357"/>
                  <a:pt x="119720" y="4662889"/>
                  <a:pt x="111223" y="4625153"/>
                </a:cubicBezTo>
                <a:cubicBezTo>
                  <a:pt x="106592" y="4588197"/>
                  <a:pt x="114401" y="4567830"/>
                  <a:pt x="126359" y="4539168"/>
                </a:cubicBezTo>
                <a:cubicBezTo>
                  <a:pt x="126535" y="4522289"/>
                  <a:pt x="126710" y="4505410"/>
                  <a:pt x="126886" y="4488531"/>
                </a:cubicBezTo>
                <a:cubicBezTo>
                  <a:pt x="126165" y="4473140"/>
                  <a:pt x="132917" y="4437329"/>
                  <a:pt x="135099" y="4411258"/>
                </a:cubicBezTo>
                <a:cubicBezTo>
                  <a:pt x="107667" y="4345686"/>
                  <a:pt x="146840" y="4280033"/>
                  <a:pt x="132327" y="4219510"/>
                </a:cubicBezTo>
                <a:cubicBezTo>
                  <a:pt x="138549" y="4158987"/>
                  <a:pt x="124091" y="4192084"/>
                  <a:pt x="172424" y="4048117"/>
                </a:cubicBezTo>
                <a:cubicBezTo>
                  <a:pt x="167703" y="4015047"/>
                  <a:pt x="203806" y="3905047"/>
                  <a:pt x="177666" y="3878222"/>
                </a:cubicBezTo>
                <a:cubicBezTo>
                  <a:pt x="167714" y="3821305"/>
                  <a:pt x="183914" y="3845122"/>
                  <a:pt x="156982" y="3778166"/>
                </a:cubicBezTo>
                <a:cubicBezTo>
                  <a:pt x="160365" y="3760234"/>
                  <a:pt x="142791" y="3724716"/>
                  <a:pt x="142115" y="3707357"/>
                </a:cubicBezTo>
                <a:cubicBezTo>
                  <a:pt x="139253" y="3688591"/>
                  <a:pt x="140202" y="3672776"/>
                  <a:pt x="139805" y="3665569"/>
                </a:cubicBezTo>
                <a:cubicBezTo>
                  <a:pt x="139778" y="3665084"/>
                  <a:pt x="139750" y="3664599"/>
                  <a:pt x="139723" y="3664114"/>
                </a:cubicBezTo>
                <a:lnTo>
                  <a:pt x="134134" y="3653088"/>
                </a:lnTo>
                <a:lnTo>
                  <a:pt x="126568" y="3641228"/>
                </a:lnTo>
                <a:cubicBezTo>
                  <a:pt x="126560" y="3629488"/>
                  <a:pt x="126549" y="3617747"/>
                  <a:pt x="126540" y="3606007"/>
                </a:cubicBezTo>
                <a:lnTo>
                  <a:pt x="134645" y="3597336"/>
                </a:lnTo>
                <a:lnTo>
                  <a:pt x="131649" y="3586412"/>
                </a:lnTo>
                <a:lnTo>
                  <a:pt x="134221" y="3569719"/>
                </a:lnTo>
                <a:lnTo>
                  <a:pt x="133795" y="3568021"/>
                </a:lnTo>
                <a:lnTo>
                  <a:pt x="130189" y="3553678"/>
                </a:lnTo>
                <a:lnTo>
                  <a:pt x="129827" y="3552249"/>
                </a:lnTo>
                <a:lnTo>
                  <a:pt x="122183" y="3542019"/>
                </a:lnTo>
                <a:lnTo>
                  <a:pt x="112426" y="3531201"/>
                </a:lnTo>
                <a:lnTo>
                  <a:pt x="105626" y="3496391"/>
                </a:lnTo>
                <a:lnTo>
                  <a:pt x="111971" y="3486850"/>
                </a:lnTo>
                <a:lnTo>
                  <a:pt x="106910" y="3476412"/>
                </a:lnTo>
                <a:cubicBezTo>
                  <a:pt x="105781" y="3466028"/>
                  <a:pt x="105824" y="3433967"/>
                  <a:pt x="105209" y="3424545"/>
                </a:cubicBezTo>
                <a:lnTo>
                  <a:pt x="103215" y="3419880"/>
                </a:lnTo>
                <a:lnTo>
                  <a:pt x="104953" y="3415218"/>
                </a:lnTo>
                <a:lnTo>
                  <a:pt x="101255" y="3409825"/>
                </a:lnTo>
                <a:lnTo>
                  <a:pt x="103044" y="3407057"/>
                </a:lnTo>
                <a:lnTo>
                  <a:pt x="89764" y="3378959"/>
                </a:lnTo>
                <a:lnTo>
                  <a:pt x="83991" y="3362948"/>
                </a:lnTo>
                <a:lnTo>
                  <a:pt x="66858" y="3332072"/>
                </a:lnTo>
                <a:lnTo>
                  <a:pt x="69057" y="3325671"/>
                </a:lnTo>
                <a:lnTo>
                  <a:pt x="51631" y="3278130"/>
                </a:lnTo>
                <a:lnTo>
                  <a:pt x="53959" y="3277179"/>
                </a:lnTo>
                <a:lnTo>
                  <a:pt x="60205" y="3262610"/>
                </a:lnTo>
                <a:lnTo>
                  <a:pt x="58998" y="3258677"/>
                </a:lnTo>
                <a:cubicBezTo>
                  <a:pt x="46010" y="3210316"/>
                  <a:pt x="80872" y="3236545"/>
                  <a:pt x="45170" y="3180546"/>
                </a:cubicBezTo>
                <a:cubicBezTo>
                  <a:pt x="53643" y="3171780"/>
                  <a:pt x="52550" y="3163902"/>
                  <a:pt x="45228" y="3151828"/>
                </a:cubicBezTo>
                <a:cubicBezTo>
                  <a:pt x="39651" y="3128169"/>
                  <a:pt x="64667" y="3124610"/>
                  <a:pt x="45020" y="3103777"/>
                </a:cubicBezTo>
                <a:cubicBezTo>
                  <a:pt x="59127" y="3105196"/>
                  <a:pt x="41123" y="3057428"/>
                  <a:pt x="57092" y="3065434"/>
                </a:cubicBezTo>
                <a:cubicBezTo>
                  <a:pt x="55435" y="3051512"/>
                  <a:pt x="40803" y="3032637"/>
                  <a:pt x="35088" y="3020247"/>
                </a:cubicBezTo>
                <a:cubicBezTo>
                  <a:pt x="32503" y="3002537"/>
                  <a:pt x="18197" y="3001119"/>
                  <a:pt x="22803" y="2991092"/>
                </a:cubicBezTo>
                <a:cubicBezTo>
                  <a:pt x="24338" y="2987749"/>
                  <a:pt x="27975" y="2983455"/>
                  <a:pt x="34850" y="2977278"/>
                </a:cubicBezTo>
                <a:cubicBezTo>
                  <a:pt x="22587" y="2954448"/>
                  <a:pt x="35600" y="2946689"/>
                  <a:pt x="36223" y="2911749"/>
                </a:cubicBezTo>
                <a:cubicBezTo>
                  <a:pt x="35158" y="2886513"/>
                  <a:pt x="29761" y="2843788"/>
                  <a:pt x="28462" y="2825860"/>
                </a:cubicBezTo>
                <a:cubicBezTo>
                  <a:pt x="28449" y="2818634"/>
                  <a:pt x="28437" y="2811409"/>
                  <a:pt x="28424" y="2804183"/>
                </a:cubicBezTo>
                <a:lnTo>
                  <a:pt x="21292" y="2790136"/>
                </a:lnTo>
                <a:lnTo>
                  <a:pt x="16179" y="2760208"/>
                </a:lnTo>
                <a:lnTo>
                  <a:pt x="22858" y="2751112"/>
                </a:lnTo>
                <a:lnTo>
                  <a:pt x="18505" y="2740278"/>
                </a:lnTo>
                <a:lnTo>
                  <a:pt x="22482" y="2726489"/>
                </a:lnTo>
                <a:lnTo>
                  <a:pt x="18175" y="2725052"/>
                </a:lnTo>
                <a:lnTo>
                  <a:pt x="10521" y="2715895"/>
                </a:lnTo>
                <a:lnTo>
                  <a:pt x="25499" y="2665666"/>
                </a:lnTo>
                <a:lnTo>
                  <a:pt x="30658" y="2635351"/>
                </a:lnTo>
                <a:cubicBezTo>
                  <a:pt x="30723" y="2625597"/>
                  <a:pt x="30791" y="2615842"/>
                  <a:pt x="30857" y="2606088"/>
                </a:cubicBezTo>
                <a:lnTo>
                  <a:pt x="37532" y="2596456"/>
                </a:lnTo>
                <a:cubicBezTo>
                  <a:pt x="41239" y="2582253"/>
                  <a:pt x="34640" y="2564757"/>
                  <a:pt x="36511" y="2549900"/>
                </a:cubicBezTo>
                <a:lnTo>
                  <a:pt x="53712" y="2496499"/>
                </a:lnTo>
                <a:cubicBezTo>
                  <a:pt x="53527" y="2492743"/>
                  <a:pt x="64725" y="2449625"/>
                  <a:pt x="64540" y="2445869"/>
                </a:cubicBezTo>
                <a:cubicBezTo>
                  <a:pt x="61940" y="2441580"/>
                  <a:pt x="65575" y="2413465"/>
                  <a:pt x="64348" y="2408995"/>
                </a:cubicBezTo>
                <a:cubicBezTo>
                  <a:pt x="100333" y="2407546"/>
                  <a:pt x="71752" y="2329020"/>
                  <a:pt x="101725" y="2335735"/>
                </a:cubicBezTo>
                <a:cubicBezTo>
                  <a:pt x="120512" y="2299003"/>
                  <a:pt x="138791" y="2291744"/>
                  <a:pt x="147278" y="2260088"/>
                </a:cubicBezTo>
                <a:cubicBezTo>
                  <a:pt x="152668" y="2224200"/>
                  <a:pt x="143589" y="2220953"/>
                  <a:pt x="152643" y="2193455"/>
                </a:cubicBezTo>
                <a:cubicBezTo>
                  <a:pt x="152701" y="2159228"/>
                  <a:pt x="131577" y="2138038"/>
                  <a:pt x="161815" y="2107942"/>
                </a:cubicBezTo>
                <a:lnTo>
                  <a:pt x="168884" y="2024270"/>
                </a:lnTo>
                <a:lnTo>
                  <a:pt x="210800" y="1969445"/>
                </a:lnTo>
                <a:lnTo>
                  <a:pt x="215063" y="1961162"/>
                </a:lnTo>
                <a:lnTo>
                  <a:pt x="226767" y="1945112"/>
                </a:lnTo>
                <a:lnTo>
                  <a:pt x="225906" y="1942021"/>
                </a:lnTo>
                <a:lnTo>
                  <a:pt x="220555" y="1935584"/>
                </a:lnTo>
                <a:cubicBezTo>
                  <a:pt x="220179" y="1930292"/>
                  <a:pt x="223282" y="1914884"/>
                  <a:pt x="223648" y="1910265"/>
                </a:cubicBezTo>
                <a:cubicBezTo>
                  <a:pt x="221934" y="1909994"/>
                  <a:pt x="221895" y="1909162"/>
                  <a:pt x="222758" y="1907867"/>
                </a:cubicBezTo>
                <a:lnTo>
                  <a:pt x="229387" y="1899379"/>
                </a:lnTo>
                <a:lnTo>
                  <a:pt x="231548" y="1895114"/>
                </a:lnTo>
                <a:lnTo>
                  <a:pt x="216553" y="1892417"/>
                </a:lnTo>
                <a:cubicBezTo>
                  <a:pt x="209075" y="1884999"/>
                  <a:pt x="222114" y="1866643"/>
                  <a:pt x="209739" y="1861483"/>
                </a:cubicBezTo>
                <a:cubicBezTo>
                  <a:pt x="214584" y="1853278"/>
                  <a:pt x="219066" y="1844665"/>
                  <a:pt x="222950" y="1835810"/>
                </a:cubicBezTo>
                <a:lnTo>
                  <a:pt x="224812" y="1830569"/>
                </a:lnTo>
                <a:lnTo>
                  <a:pt x="224522" y="1830429"/>
                </a:lnTo>
                <a:cubicBezTo>
                  <a:pt x="224224" y="1829219"/>
                  <a:pt x="224571" y="1827468"/>
                  <a:pt x="225830" y="1824832"/>
                </a:cubicBezTo>
                <a:lnTo>
                  <a:pt x="228207" y="1821003"/>
                </a:lnTo>
                <a:lnTo>
                  <a:pt x="230878" y="1807109"/>
                </a:lnTo>
                <a:lnTo>
                  <a:pt x="227355" y="1805316"/>
                </a:lnTo>
                <a:lnTo>
                  <a:pt x="228132" y="1804434"/>
                </a:lnTo>
                <a:cubicBezTo>
                  <a:pt x="237533" y="1798221"/>
                  <a:pt x="248274" y="1797417"/>
                  <a:pt x="223762" y="1784314"/>
                </a:cubicBezTo>
                <a:cubicBezTo>
                  <a:pt x="240655" y="1769422"/>
                  <a:pt x="224912" y="1763793"/>
                  <a:pt x="226521" y="1740358"/>
                </a:cubicBezTo>
                <a:cubicBezTo>
                  <a:pt x="240385" y="1732435"/>
                  <a:pt x="239102" y="1724301"/>
                  <a:pt x="233164" y="1715685"/>
                </a:cubicBezTo>
                <a:cubicBezTo>
                  <a:pt x="245499" y="1694404"/>
                  <a:pt x="240415" y="1672675"/>
                  <a:pt x="245819" y="1647555"/>
                </a:cubicBezTo>
                <a:cubicBezTo>
                  <a:pt x="268668" y="1622803"/>
                  <a:pt x="248434" y="1605585"/>
                  <a:pt x="254317" y="1578752"/>
                </a:cubicBezTo>
                <a:lnTo>
                  <a:pt x="249918" y="1546022"/>
                </a:lnTo>
                <a:cubicBezTo>
                  <a:pt x="251996" y="1543635"/>
                  <a:pt x="248777" y="1521210"/>
                  <a:pt x="248927" y="1519929"/>
                </a:cubicBezTo>
                <a:lnTo>
                  <a:pt x="248704" y="1519731"/>
                </a:lnTo>
                <a:lnTo>
                  <a:pt x="252245" y="1514846"/>
                </a:lnTo>
                <a:cubicBezTo>
                  <a:pt x="255314" y="1501295"/>
                  <a:pt x="252199" y="1477394"/>
                  <a:pt x="254681" y="1463304"/>
                </a:cubicBezTo>
                <a:cubicBezTo>
                  <a:pt x="257024" y="1459891"/>
                  <a:pt x="268983" y="1432466"/>
                  <a:pt x="267138" y="1430305"/>
                </a:cubicBezTo>
                <a:lnTo>
                  <a:pt x="266110" y="1429568"/>
                </a:lnTo>
                <a:lnTo>
                  <a:pt x="286784" y="1404045"/>
                </a:lnTo>
                <a:lnTo>
                  <a:pt x="294521" y="1360879"/>
                </a:lnTo>
                <a:lnTo>
                  <a:pt x="324750" y="1301993"/>
                </a:lnTo>
                <a:lnTo>
                  <a:pt x="328780" y="1210776"/>
                </a:lnTo>
                <a:cubicBezTo>
                  <a:pt x="344171" y="1197232"/>
                  <a:pt x="343390" y="1192124"/>
                  <a:pt x="346123" y="1157176"/>
                </a:cubicBezTo>
                <a:cubicBezTo>
                  <a:pt x="359383" y="1110140"/>
                  <a:pt x="355619" y="1111028"/>
                  <a:pt x="349331" y="1063288"/>
                </a:cubicBezTo>
                <a:cubicBezTo>
                  <a:pt x="364194" y="1005331"/>
                  <a:pt x="362778" y="969963"/>
                  <a:pt x="431245" y="889417"/>
                </a:cubicBezTo>
                <a:lnTo>
                  <a:pt x="459477" y="816346"/>
                </a:lnTo>
                <a:cubicBezTo>
                  <a:pt x="465006" y="808083"/>
                  <a:pt x="496978" y="764380"/>
                  <a:pt x="489268" y="752692"/>
                </a:cubicBezTo>
                <a:lnTo>
                  <a:pt x="505368" y="724368"/>
                </a:lnTo>
                <a:lnTo>
                  <a:pt x="511178" y="722494"/>
                </a:lnTo>
                <a:lnTo>
                  <a:pt x="514451" y="717531"/>
                </a:lnTo>
                <a:cubicBezTo>
                  <a:pt x="514171" y="710761"/>
                  <a:pt x="513893" y="703992"/>
                  <a:pt x="513612" y="697222"/>
                </a:cubicBezTo>
                <a:cubicBezTo>
                  <a:pt x="513272" y="693376"/>
                  <a:pt x="513720" y="690905"/>
                  <a:pt x="514772" y="689289"/>
                </a:cubicBezTo>
                <a:lnTo>
                  <a:pt x="515249" y="689151"/>
                </a:lnTo>
                <a:cubicBezTo>
                  <a:pt x="515320" y="686637"/>
                  <a:pt x="515389" y="684122"/>
                  <a:pt x="515461" y="681608"/>
                </a:cubicBezTo>
                <a:cubicBezTo>
                  <a:pt x="522970" y="666964"/>
                  <a:pt x="551123" y="617831"/>
                  <a:pt x="560298" y="601285"/>
                </a:cubicBezTo>
                <a:cubicBezTo>
                  <a:pt x="558549" y="585107"/>
                  <a:pt x="540289" y="573171"/>
                  <a:pt x="570504" y="582332"/>
                </a:cubicBezTo>
                <a:cubicBezTo>
                  <a:pt x="570816" y="577121"/>
                  <a:pt x="573898" y="574271"/>
                  <a:pt x="578347" y="572511"/>
                </a:cubicBezTo>
                <a:lnTo>
                  <a:pt x="580375" y="572092"/>
                </a:lnTo>
                <a:lnTo>
                  <a:pt x="575722" y="536015"/>
                </a:lnTo>
                <a:lnTo>
                  <a:pt x="578705" y="531675"/>
                </a:lnTo>
                <a:lnTo>
                  <a:pt x="564084" y="491380"/>
                </a:lnTo>
                <a:cubicBezTo>
                  <a:pt x="560969" y="487340"/>
                  <a:pt x="560134" y="482008"/>
                  <a:pt x="564457" y="473782"/>
                </a:cubicBezTo>
                <a:lnTo>
                  <a:pt x="566413" y="472000"/>
                </a:lnTo>
                <a:lnTo>
                  <a:pt x="584600" y="354566"/>
                </a:lnTo>
                <a:cubicBezTo>
                  <a:pt x="586100" y="325288"/>
                  <a:pt x="584583" y="317533"/>
                  <a:pt x="588077" y="265704"/>
                </a:cubicBezTo>
                <a:cubicBezTo>
                  <a:pt x="588008" y="205530"/>
                  <a:pt x="578491" y="226511"/>
                  <a:pt x="580576" y="187093"/>
                </a:cubicBezTo>
                <a:cubicBezTo>
                  <a:pt x="579265" y="162458"/>
                  <a:pt x="569240" y="117589"/>
                  <a:pt x="587928" y="130336"/>
                </a:cubicBezTo>
                <a:cubicBezTo>
                  <a:pt x="552635" y="69804"/>
                  <a:pt x="604651" y="82036"/>
                  <a:pt x="593881" y="17287"/>
                </a:cubicBezTo>
                <a:cubicBezTo>
                  <a:pt x="600399" y="13784"/>
                  <a:pt x="605413" y="8440"/>
                  <a:pt x="609224" y="1705"/>
                </a:cubicBezTo>
                <a:close/>
              </a:path>
            </a:pathLst>
          </a:custGeom>
        </p:spPr>
      </p:pic>
    </p:spTree>
    <p:extLst>
      <p:ext uri="{BB962C8B-B14F-4D97-AF65-F5344CB8AC3E}">
        <p14:creationId xmlns:p14="http://schemas.microsoft.com/office/powerpoint/2010/main" val="566786956"/>
      </p:ext>
    </p:extLst>
  </p:cSld>
  <p:clrMapOvr>
    <a:masterClrMapping/>
  </p:clrMapOvr>
  <p:transition spd="slow">
    <p:cover/>
  </p:transition>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17">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4C6D59D8-85A8-4803-A74F-12EEF19018D9}"/>
              </a:ext>
            </a:extLst>
          </p:cNvPr>
          <p:cNvSpPr>
            <a:spLocks noGrp="1"/>
          </p:cNvSpPr>
          <p:nvPr>
            <p:ph type="title"/>
          </p:nvPr>
        </p:nvSpPr>
        <p:spPr>
          <a:xfrm>
            <a:off x="6657715" y="467271"/>
            <a:ext cx="4195674" cy="2052522"/>
          </a:xfrm>
        </p:spPr>
        <p:txBody>
          <a:bodyPr anchor="b">
            <a:normAutofit/>
          </a:bodyPr>
          <a:lstStyle/>
          <a:p>
            <a:r>
              <a:rPr lang="es-MX" sz="5200"/>
              <a:t>Entendiendo el Amor de Dios</a:t>
            </a:r>
          </a:p>
        </p:txBody>
      </p:sp>
      <p:sp>
        <p:nvSpPr>
          <p:cNvPr id="25" name="Oval 19">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965"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Imagen 5" descr="Un dibujo de un árbol&#10;&#10;Descripción generada automáticamente con confianza media">
            <a:extLst>
              <a:ext uri="{FF2B5EF4-FFF2-40B4-BE49-F238E27FC236}">
                <a16:creationId xmlns:a16="http://schemas.microsoft.com/office/drawing/2014/main" id="{9B20E7B9-CD4E-4694-902F-4B3E003D996E}"/>
              </a:ext>
            </a:extLst>
          </p:cNvPr>
          <p:cNvPicPr>
            <a:picLocks noChangeAspect="1"/>
          </p:cNvPicPr>
          <p:nvPr/>
        </p:nvPicPr>
        <p:blipFill rotWithShape="1">
          <a:blip r:embed="rId3"/>
          <a:srcRect l="36430" r="6320"/>
          <a:stretch/>
        </p:blipFill>
        <p:spPr>
          <a:xfrm>
            <a:off x="505418" y="554151"/>
            <a:ext cx="5742189" cy="5742189"/>
          </a:xfrm>
          <a:custGeom>
            <a:avLst/>
            <a:gdLst/>
            <a:ahLst/>
            <a:cxnLst/>
            <a:rect l="l" t="t" r="r" b="b"/>
            <a:pathLst>
              <a:path w="1838528" h="1838528">
                <a:moveTo>
                  <a:pt x="919264" y="0"/>
                </a:moveTo>
                <a:cubicBezTo>
                  <a:pt x="1426959" y="0"/>
                  <a:pt x="1838528" y="411569"/>
                  <a:pt x="1838528" y="919264"/>
                </a:cubicBezTo>
                <a:cubicBezTo>
                  <a:pt x="1838528" y="1426959"/>
                  <a:pt x="1426959" y="1838528"/>
                  <a:pt x="919264" y="1838528"/>
                </a:cubicBezTo>
                <a:cubicBezTo>
                  <a:pt x="411569" y="1838528"/>
                  <a:pt x="0" y="1426959"/>
                  <a:pt x="0" y="919264"/>
                </a:cubicBezTo>
                <a:cubicBezTo>
                  <a:pt x="0" y="411569"/>
                  <a:pt x="411569" y="0"/>
                  <a:pt x="919264" y="0"/>
                </a:cubicBezTo>
                <a:close/>
              </a:path>
            </a:pathLst>
          </a:custGeom>
        </p:spPr>
      </p:pic>
      <p:sp>
        <p:nvSpPr>
          <p:cNvPr id="22" name="!!plus graphic">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4956" y="703679"/>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1"/>
          </a:solidFill>
          <a:ln w="776" cap="flat">
            <a:noFill/>
            <a:prstDash val="solid"/>
            <a:miter/>
          </a:ln>
        </p:spPr>
        <p:txBody>
          <a:bodyPr rtlCol="0" anchor="ctr"/>
          <a:lstStyle/>
          <a:p>
            <a:endParaRPr lang="en-US"/>
          </a:p>
        </p:txBody>
      </p:sp>
      <p:sp>
        <p:nvSpPr>
          <p:cNvPr id="24" name="!!circle graphic">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753" y="1562696"/>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1"/>
          </a:solidFill>
          <a:ln w="751" cap="flat">
            <a:noFill/>
            <a:prstDash val="solid"/>
            <a:miter/>
          </a:ln>
        </p:spPr>
        <p:txBody>
          <a:bodyPr rtlCol="0" anchor="ctr"/>
          <a:lstStyle/>
          <a:p>
            <a:endParaRPr lang="en-US"/>
          </a:p>
        </p:txBody>
      </p:sp>
      <p:sp>
        <p:nvSpPr>
          <p:cNvPr id="3" name="Marcador de contenido 2">
            <a:extLst>
              <a:ext uri="{FF2B5EF4-FFF2-40B4-BE49-F238E27FC236}">
                <a16:creationId xmlns:a16="http://schemas.microsoft.com/office/drawing/2014/main" id="{258A2D4E-3069-48D8-A78F-EAEC00BC7B5B}"/>
              </a:ext>
            </a:extLst>
          </p:cNvPr>
          <p:cNvSpPr>
            <a:spLocks noGrp="1"/>
          </p:cNvSpPr>
          <p:nvPr>
            <p:ph idx="1"/>
          </p:nvPr>
        </p:nvSpPr>
        <p:spPr>
          <a:xfrm>
            <a:off x="6657715" y="2990818"/>
            <a:ext cx="4195673" cy="2913872"/>
          </a:xfrm>
        </p:spPr>
        <p:txBody>
          <a:bodyPr anchor="t">
            <a:normAutofit fontScale="92500"/>
          </a:bodyPr>
          <a:lstStyle/>
          <a:p>
            <a:pPr marL="0" indent="0">
              <a:buNone/>
            </a:pPr>
            <a:r>
              <a:rPr lang="es-MX" sz="2400" b="1" dirty="0"/>
              <a:t>1Jn 4:9 </a:t>
            </a:r>
            <a:r>
              <a:rPr lang="es-MX" sz="2400" i="1" dirty="0">
                <a:solidFill>
                  <a:schemeClr val="accent1"/>
                </a:solidFill>
              </a:rPr>
              <a:t>En esto se mostró el amor de Dios para con nosotros, en que Dios envió a su Hijo unigénito al mundo, para que vivamos por él. </a:t>
            </a:r>
            <a:br>
              <a:rPr lang="es-MX" sz="2400" i="1" dirty="0">
                <a:solidFill>
                  <a:schemeClr val="accent1"/>
                </a:solidFill>
              </a:rPr>
            </a:br>
            <a:r>
              <a:rPr lang="es-MX" sz="2400" b="1" dirty="0"/>
              <a:t>10</a:t>
            </a:r>
            <a:r>
              <a:rPr lang="es-MX" sz="2400" i="1" dirty="0">
                <a:solidFill>
                  <a:schemeClr val="accent1"/>
                </a:solidFill>
              </a:rPr>
              <a:t> En esto consiste el amor: no en que nosotros hayamos amado a Dios, sino en que él nos amó a nosotros, y envió a su Hijo en propiciación por nuestros pecados.</a:t>
            </a:r>
          </a:p>
        </p:txBody>
      </p:sp>
      <p:sp>
        <p:nvSpPr>
          <p:cNvPr id="26" name="!!dot graphic">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4149" y="5775082"/>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1"/>
          </a:solidFill>
          <a:ln w="516" cap="flat">
            <a:noFill/>
            <a:prstDash val="solid"/>
            <a:miter/>
          </a:ln>
        </p:spPr>
        <p:txBody>
          <a:bodyPr rtlCol="0" anchor="ctr"/>
          <a:lstStyle/>
          <a:p>
            <a:endParaRPr lang="en-US"/>
          </a:p>
        </p:txBody>
      </p:sp>
      <p:cxnSp>
        <p:nvCxnSpPr>
          <p:cNvPr id="28" name="!!Straight Connector">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9272"/>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22909551"/>
      </p:ext>
    </p:extLst>
  </p:cSld>
  <p:clrMapOvr>
    <a:masterClrMapping/>
  </p:clrMapOvr>
  <p:transition spd="slow">
    <p:cover dir="r"/>
  </p:transition>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1825AC39-5F85-4CAA-8A81-A1287086B2B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FFFFFF"/>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Marcador de contenido 4" descr="Un grupo de personas haciendo gestos con la cara de una mujer&#10;&#10;Descripción generada automáticamente con confianza media">
            <a:extLst>
              <a:ext uri="{FF2B5EF4-FFF2-40B4-BE49-F238E27FC236}">
                <a16:creationId xmlns:a16="http://schemas.microsoft.com/office/drawing/2014/main" id="{2A88BAB5-1111-4313-B9FF-B8F7D062A6A6}"/>
              </a:ext>
            </a:extLst>
          </p:cNvPr>
          <p:cNvPicPr>
            <a:picLocks noGrp="1" noChangeAspect="1"/>
          </p:cNvPicPr>
          <p:nvPr>
            <p:ph idx="1"/>
          </p:nvPr>
        </p:nvPicPr>
        <p:blipFill rotWithShape="1">
          <a:blip r:embed="rId3"/>
          <a:srcRect r="5956"/>
          <a:stretch/>
        </p:blipFill>
        <p:spPr>
          <a:xfrm>
            <a:off x="4003589" y="10"/>
            <a:ext cx="8188411" cy="6857989"/>
          </a:xfrm>
          <a:prstGeom prst="rect">
            <a:avLst/>
          </a:prstGeom>
        </p:spPr>
      </p:pic>
      <p:sp>
        <p:nvSpPr>
          <p:cNvPr id="12" name="Freeform: Shape 11">
            <a:extLst>
              <a:ext uri="{FF2B5EF4-FFF2-40B4-BE49-F238E27FC236}">
                <a16:creationId xmlns:a16="http://schemas.microsoft.com/office/drawing/2014/main" id="{465EB4C2-5647-453F-B661-B2814605761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0" y="0"/>
            <a:ext cx="4417162" cy="6858000"/>
          </a:xfrm>
          <a:custGeom>
            <a:avLst/>
            <a:gdLst>
              <a:gd name="connsiteX0" fmla="*/ 0 w 4417162"/>
              <a:gd name="connsiteY0" fmla="*/ 0 h 6858000"/>
              <a:gd name="connsiteX1" fmla="*/ 144378 w 4417162"/>
              <a:gd name="connsiteY1" fmla="*/ 0 h 6858000"/>
              <a:gd name="connsiteX2" fmla="*/ 2310062 w 4417162"/>
              <a:gd name="connsiteY2" fmla="*/ 0 h 6858000"/>
              <a:gd name="connsiteX3" fmla="*/ 4227367 w 4417162"/>
              <a:gd name="connsiteY3" fmla="*/ 0 h 6858000"/>
              <a:gd name="connsiteX4" fmla="*/ 4232407 w 4417162"/>
              <a:gd name="connsiteY4" fmla="*/ 66675 h 6858000"/>
              <a:gd name="connsiteX5" fmla="*/ 4240804 w 4417162"/>
              <a:gd name="connsiteY5" fmla="*/ 122237 h 6858000"/>
              <a:gd name="connsiteX6" fmla="*/ 4250882 w 4417162"/>
              <a:gd name="connsiteY6" fmla="*/ 174625 h 6858000"/>
              <a:gd name="connsiteX7" fmla="*/ 4267678 w 4417162"/>
              <a:gd name="connsiteY7" fmla="*/ 217487 h 6858000"/>
              <a:gd name="connsiteX8" fmla="*/ 4284474 w 4417162"/>
              <a:gd name="connsiteY8" fmla="*/ 260350 h 6858000"/>
              <a:gd name="connsiteX9" fmla="*/ 4304629 w 4417162"/>
              <a:gd name="connsiteY9" fmla="*/ 296862 h 6858000"/>
              <a:gd name="connsiteX10" fmla="*/ 4324784 w 4417162"/>
              <a:gd name="connsiteY10" fmla="*/ 334962 h 6858000"/>
              <a:gd name="connsiteX11" fmla="*/ 4343260 w 4417162"/>
              <a:gd name="connsiteY11" fmla="*/ 369887 h 6858000"/>
              <a:gd name="connsiteX12" fmla="*/ 4361735 w 4417162"/>
              <a:gd name="connsiteY12" fmla="*/ 409575 h 6858000"/>
              <a:gd name="connsiteX13" fmla="*/ 4378531 w 4417162"/>
              <a:gd name="connsiteY13" fmla="*/ 450850 h 6858000"/>
              <a:gd name="connsiteX14" fmla="*/ 4393648 w 4417162"/>
              <a:gd name="connsiteY14" fmla="*/ 496887 h 6858000"/>
              <a:gd name="connsiteX15" fmla="*/ 4405405 w 4417162"/>
              <a:gd name="connsiteY15" fmla="*/ 546100 h 6858000"/>
              <a:gd name="connsiteX16" fmla="*/ 4413803 w 4417162"/>
              <a:gd name="connsiteY16" fmla="*/ 606425 h 6858000"/>
              <a:gd name="connsiteX17" fmla="*/ 4417162 w 4417162"/>
              <a:gd name="connsiteY17" fmla="*/ 673100 h 6858000"/>
              <a:gd name="connsiteX18" fmla="*/ 4413803 w 4417162"/>
              <a:gd name="connsiteY18" fmla="*/ 744537 h 6858000"/>
              <a:gd name="connsiteX19" fmla="*/ 4405405 w 4417162"/>
              <a:gd name="connsiteY19" fmla="*/ 801687 h 6858000"/>
              <a:gd name="connsiteX20" fmla="*/ 4393648 w 4417162"/>
              <a:gd name="connsiteY20" fmla="*/ 854075 h 6858000"/>
              <a:gd name="connsiteX21" fmla="*/ 4378531 w 4417162"/>
              <a:gd name="connsiteY21" fmla="*/ 901700 h 6858000"/>
              <a:gd name="connsiteX22" fmla="*/ 4361735 w 4417162"/>
              <a:gd name="connsiteY22" fmla="*/ 942975 h 6858000"/>
              <a:gd name="connsiteX23" fmla="*/ 4341580 w 4417162"/>
              <a:gd name="connsiteY23" fmla="*/ 981075 h 6858000"/>
              <a:gd name="connsiteX24" fmla="*/ 4321425 w 4417162"/>
              <a:gd name="connsiteY24" fmla="*/ 1017587 h 6858000"/>
              <a:gd name="connsiteX25" fmla="*/ 4301270 w 4417162"/>
              <a:gd name="connsiteY25" fmla="*/ 1055687 h 6858000"/>
              <a:gd name="connsiteX26" fmla="*/ 4282794 w 4417162"/>
              <a:gd name="connsiteY26" fmla="*/ 1095375 h 6858000"/>
              <a:gd name="connsiteX27" fmla="*/ 4264318 w 4417162"/>
              <a:gd name="connsiteY27" fmla="*/ 1136650 h 6858000"/>
              <a:gd name="connsiteX28" fmla="*/ 4249203 w 4417162"/>
              <a:gd name="connsiteY28" fmla="*/ 1182687 h 6858000"/>
              <a:gd name="connsiteX29" fmla="*/ 4239125 w 4417162"/>
              <a:gd name="connsiteY29" fmla="*/ 1235075 h 6858000"/>
              <a:gd name="connsiteX30" fmla="*/ 4229047 w 4417162"/>
              <a:gd name="connsiteY30" fmla="*/ 1295400 h 6858000"/>
              <a:gd name="connsiteX31" fmla="*/ 4227367 w 4417162"/>
              <a:gd name="connsiteY31" fmla="*/ 1363662 h 6858000"/>
              <a:gd name="connsiteX32" fmla="*/ 4229047 w 4417162"/>
              <a:gd name="connsiteY32" fmla="*/ 1431925 h 6858000"/>
              <a:gd name="connsiteX33" fmla="*/ 4239125 w 4417162"/>
              <a:gd name="connsiteY33" fmla="*/ 1492250 h 6858000"/>
              <a:gd name="connsiteX34" fmla="*/ 4249203 w 4417162"/>
              <a:gd name="connsiteY34" fmla="*/ 1544637 h 6858000"/>
              <a:gd name="connsiteX35" fmla="*/ 4264318 w 4417162"/>
              <a:gd name="connsiteY35" fmla="*/ 1589087 h 6858000"/>
              <a:gd name="connsiteX36" fmla="*/ 4282794 w 4417162"/>
              <a:gd name="connsiteY36" fmla="*/ 1631950 h 6858000"/>
              <a:gd name="connsiteX37" fmla="*/ 4301270 w 4417162"/>
              <a:gd name="connsiteY37" fmla="*/ 1671637 h 6858000"/>
              <a:gd name="connsiteX38" fmla="*/ 4321425 w 4417162"/>
              <a:gd name="connsiteY38" fmla="*/ 1708150 h 6858000"/>
              <a:gd name="connsiteX39" fmla="*/ 4341580 w 4417162"/>
              <a:gd name="connsiteY39" fmla="*/ 1743075 h 6858000"/>
              <a:gd name="connsiteX40" fmla="*/ 4361735 w 4417162"/>
              <a:gd name="connsiteY40" fmla="*/ 1782762 h 6858000"/>
              <a:gd name="connsiteX41" fmla="*/ 4378531 w 4417162"/>
              <a:gd name="connsiteY41" fmla="*/ 1824037 h 6858000"/>
              <a:gd name="connsiteX42" fmla="*/ 4393648 w 4417162"/>
              <a:gd name="connsiteY42" fmla="*/ 1870075 h 6858000"/>
              <a:gd name="connsiteX43" fmla="*/ 4405405 w 4417162"/>
              <a:gd name="connsiteY43" fmla="*/ 1922462 h 6858000"/>
              <a:gd name="connsiteX44" fmla="*/ 4413803 w 4417162"/>
              <a:gd name="connsiteY44" fmla="*/ 1982787 h 6858000"/>
              <a:gd name="connsiteX45" fmla="*/ 4417162 w 4417162"/>
              <a:gd name="connsiteY45" fmla="*/ 2051050 h 6858000"/>
              <a:gd name="connsiteX46" fmla="*/ 4413803 w 4417162"/>
              <a:gd name="connsiteY46" fmla="*/ 2119312 h 6858000"/>
              <a:gd name="connsiteX47" fmla="*/ 4405405 w 4417162"/>
              <a:gd name="connsiteY47" fmla="*/ 2179637 h 6858000"/>
              <a:gd name="connsiteX48" fmla="*/ 4393648 w 4417162"/>
              <a:gd name="connsiteY48" fmla="*/ 2232025 h 6858000"/>
              <a:gd name="connsiteX49" fmla="*/ 4378531 w 4417162"/>
              <a:gd name="connsiteY49" fmla="*/ 2278062 h 6858000"/>
              <a:gd name="connsiteX50" fmla="*/ 4361735 w 4417162"/>
              <a:gd name="connsiteY50" fmla="*/ 2319337 h 6858000"/>
              <a:gd name="connsiteX51" fmla="*/ 4341580 w 4417162"/>
              <a:gd name="connsiteY51" fmla="*/ 2359025 h 6858000"/>
              <a:gd name="connsiteX52" fmla="*/ 4321425 w 4417162"/>
              <a:gd name="connsiteY52" fmla="*/ 2395537 h 6858000"/>
              <a:gd name="connsiteX53" fmla="*/ 4301270 w 4417162"/>
              <a:gd name="connsiteY53" fmla="*/ 2433637 h 6858000"/>
              <a:gd name="connsiteX54" fmla="*/ 4282794 w 4417162"/>
              <a:gd name="connsiteY54" fmla="*/ 2471737 h 6858000"/>
              <a:gd name="connsiteX55" fmla="*/ 4264318 w 4417162"/>
              <a:gd name="connsiteY55" fmla="*/ 2513012 h 6858000"/>
              <a:gd name="connsiteX56" fmla="*/ 4249203 w 4417162"/>
              <a:gd name="connsiteY56" fmla="*/ 2560637 h 6858000"/>
              <a:gd name="connsiteX57" fmla="*/ 4239125 w 4417162"/>
              <a:gd name="connsiteY57" fmla="*/ 2613025 h 6858000"/>
              <a:gd name="connsiteX58" fmla="*/ 4229047 w 4417162"/>
              <a:gd name="connsiteY58" fmla="*/ 2671762 h 6858000"/>
              <a:gd name="connsiteX59" fmla="*/ 4227367 w 4417162"/>
              <a:gd name="connsiteY59" fmla="*/ 2741612 h 6858000"/>
              <a:gd name="connsiteX60" fmla="*/ 4229047 w 4417162"/>
              <a:gd name="connsiteY60" fmla="*/ 2809875 h 6858000"/>
              <a:gd name="connsiteX61" fmla="*/ 4239125 w 4417162"/>
              <a:gd name="connsiteY61" fmla="*/ 2868612 h 6858000"/>
              <a:gd name="connsiteX62" fmla="*/ 4249203 w 4417162"/>
              <a:gd name="connsiteY62" fmla="*/ 2922587 h 6858000"/>
              <a:gd name="connsiteX63" fmla="*/ 4264318 w 4417162"/>
              <a:gd name="connsiteY63" fmla="*/ 2967037 h 6858000"/>
              <a:gd name="connsiteX64" fmla="*/ 4282794 w 4417162"/>
              <a:gd name="connsiteY64" fmla="*/ 3009900 h 6858000"/>
              <a:gd name="connsiteX65" fmla="*/ 4301270 w 4417162"/>
              <a:gd name="connsiteY65" fmla="*/ 3046412 h 6858000"/>
              <a:gd name="connsiteX66" fmla="*/ 4321425 w 4417162"/>
              <a:gd name="connsiteY66" fmla="*/ 3084512 h 6858000"/>
              <a:gd name="connsiteX67" fmla="*/ 4341580 w 4417162"/>
              <a:gd name="connsiteY67" fmla="*/ 3121025 h 6858000"/>
              <a:gd name="connsiteX68" fmla="*/ 4361735 w 4417162"/>
              <a:gd name="connsiteY68" fmla="*/ 3160712 h 6858000"/>
              <a:gd name="connsiteX69" fmla="*/ 4378531 w 4417162"/>
              <a:gd name="connsiteY69" fmla="*/ 3201987 h 6858000"/>
              <a:gd name="connsiteX70" fmla="*/ 4393648 w 4417162"/>
              <a:gd name="connsiteY70" fmla="*/ 3248025 h 6858000"/>
              <a:gd name="connsiteX71" fmla="*/ 4405405 w 4417162"/>
              <a:gd name="connsiteY71" fmla="*/ 3300412 h 6858000"/>
              <a:gd name="connsiteX72" fmla="*/ 4413803 w 4417162"/>
              <a:gd name="connsiteY72" fmla="*/ 3360737 h 6858000"/>
              <a:gd name="connsiteX73" fmla="*/ 4417162 w 4417162"/>
              <a:gd name="connsiteY73" fmla="*/ 3427412 h 6858000"/>
              <a:gd name="connsiteX74" fmla="*/ 4413803 w 4417162"/>
              <a:gd name="connsiteY74" fmla="*/ 3497262 h 6858000"/>
              <a:gd name="connsiteX75" fmla="*/ 4405405 w 4417162"/>
              <a:gd name="connsiteY75" fmla="*/ 3557587 h 6858000"/>
              <a:gd name="connsiteX76" fmla="*/ 4393648 w 4417162"/>
              <a:gd name="connsiteY76" fmla="*/ 3609975 h 6858000"/>
              <a:gd name="connsiteX77" fmla="*/ 4378531 w 4417162"/>
              <a:gd name="connsiteY77" fmla="*/ 3656012 h 6858000"/>
              <a:gd name="connsiteX78" fmla="*/ 4361735 w 4417162"/>
              <a:gd name="connsiteY78" fmla="*/ 3697287 h 6858000"/>
              <a:gd name="connsiteX79" fmla="*/ 4341580 w 4417162"/>
              <a:gd name="connsiteY79" fmla="*/ 3736975 h 6858000"/>
              <a:gd name="connsiteX80" fmla="*/ 4301270 w 4417162"/>
              <a:gd name="connsiteY80" fmla="*/ 3811587 h 6858000"/>
              <a:gd name="connsiteX81" fmla="*/ 4282794 w 4417162"/>
              <a:gd name="connsiteY81" fmla="*/ 3848100 h 6858000"/>
              <a:gd name="connsiteX82" fmla="*/ 4264318 w 4417162"/>
              <a:gd name="connsiteY82" fmla="*/ 3890962 h 6858000"/>
              <a:gd name="connsiteX83" fmla="*/ 4249203 w 4417162"/>
              <a:gd name="connsiteY83" fmla="*/ 3935412 h 6858000"/>
              <a:gd name="connsiteX84" fmla="*/ 4239125 w 4417162"/>
              <a:gd name="connsiteY84" fmla="*/ 3987800 h 6858000"/>
              <a:gd name="connsiteX85" fmla="*/ 4229047 w 4417162"/>
              <a:gd name="connsiteY85" fmla="*/ 4048125 h 6858000"/>
              <a:gd name="connsiteX86" fmla="*/ 4227367 w 4417162"/>
              <a:gd name="connsiteY86" fmla="*/ 4116387 h 6858000"/>
              <a:gd name="connsiteX87" fmla="*/ 4229047 w 4417162"/>
              <a:gd name="connsiteY87" fmla="*/ 4186237 h 6858000"/>
              <a:gd name="connsiteX88" fmla="*/ 4239125 w 4417162"/>
              <a:gd name="connsiteY88" fmla="*/ 4244975 h 6858000"/>
              <a:gd name="connsiteX89" fmla="*/ 4249203 w 4417162"/>
              <a:gd name="connsiteY89" fmla="*/ 4297362 h 6858000"/>
              <a:gd name="connsiteX90" fmla="*/ 4264318 w 4417162"/>
              <a:gd name="connsiteY90" fmla="*/ 4343400 h 6858000"/>
              <a:gd name="connsiteX91" fmla="*/ 4282794 w 4417162"/>
              <a:gd name="connsiteY91" fmla="*/ 4386262 h 6858000"/>
              <a:gd name="connsiteX92" fmla="*/ 4301270 w 4417162"/>
              <a:gd name="connsiteY92" fmla="*/ 4424362 h 6858000"/>
              <a:gd name="connsiteX93" fmla="*/ 4341580 w 4417162"/>
              <a:gd name="connsiteY93" fmla="*/ 4498975 h 6858000"/>
              <a:gd name="connsiteX94" fmla="*/ 4361735 w 4417162"/>
              <a:gd name="connsiteY94" fmla="*/ 4537075 h 6858000"/>
              <a:gd name="connsiteX95" fmla="*/ 4378531 w 4417162"/>
              <a:gd name="connsiteY95" fmla="*/ 4579937 h 6858000"/>
              <a:gd name="connsiteX96" fmla="*/ 4393648 w 4417162"/>
              <a:gd name="connsiteY96" fmla="*/ 4625975 h 6858000"/>
              <a:gd name="connsiteX97" fmla="*/ 4405405 w 4417162"/>
              <a:gd name="connsiteY97" fmla="*/ 4678362 h 6858000"/>
              <a:gd name="connsiteX98" fmla="*/ 4413803 w 4417162"/>
              <a:gd name="connsiteY98" fmla="*/ 4738687 h 6858000"/>
              <a:gd name="connsiteX99" fmla="*/ 4417162 w 4417162"/>
              <a:gd name="connsiteY99" fmla="*/ 4806950 h 6858000"/>
              <a:gd name="connsiteX100" fmla="*/ 4413803 w 4417162"/>
              <a:gd name="connsiteY100" fmla="*/ 4875212 h 6858000"/>
              <a:gd name="connsiteX101" fmla="*/ 4405405 w 4417162"/>
              <a:gd name="connsiteY101" fmla="*/ 4935537 h 6858000"/>
              <a:gd name="connsiteX102" fmla="*/ 4393648 w 4417162"/>
              <a:gd name="connsiteY102" fmla="*/ 4987925 h 6858000"/>
              <a:gd name="connsiteX103" fmla="*/ 4378531 w 4417162"/>
              <a:gd name="connsiteY103" fmla="*/ 5033962 h 6858000"/>
              <a:gd name="connsiteX104" fmla="*/ 4361735 w 4417162"/>
              <a:gd name="connsiteY104" fmla="*/ 5075237 h 6858000"/>
              <a:gd name="connsiteX105" fmla="*/ 4341580 w 4417162"/>
              <a:gd name="connsiteY105" fmla="*/ 5114925 h 6858000"/>
              <a:gd name="connsiteX106" fmla="*/ 4321425 w 4417162"/>
              <a:gd name="connsiteY106" fmla="*/ 5149850 h 6858000"/>
              <a:gd name="connsiteX107" fmla="*/ 4301270 w 4417162"/>
              <a:gd name="connsiteY107" fmla="*/ 5186362 h 6858000"/>
              <a:gd name="connsiteX108" fmla="*/ 4282794 w 4417162"/>
              <a:gd name="connsiteY108" fmla="*/ 5226050 h 6858000"/>
              <a:gd name="connsiteX109" fmla="*/ 4264318 w 4417162"/>
              <a:gd name="connsiteY109" fmla="*/ 5268912 h 6858000"/>
              <a:gd name="connsiteX110" fmla="*/ 4249203 w 4417162"/>
              <a:gd name="connsiteY110" fmla="*/ 5313362 h 6858000"/>
              <a:gd name="connsiteX111" fmla="*/ 4239125 w 4417162"/>
              <a:gd name="connsiteY111" fmla="*/ 5365750 h 6858000"/>
              <a:gd name="connsiteX112" fmla="*/ 4229047 w 4417162"/>
              <a:gd name="connsiteY112" fmla="*/ 5426075 h 6858000"/>
              <a:gd name="connsiteX113" fmla="*/ 4227367 w 4417162"/>
              <a:gd name="connsiteY113" fmla="*/ 5494337 h 6858000"/>
              <a:gd name="connsiteX114" fmla="*/ 4229047 w 4417162"/>
              <a:gd name="connsiteY114" fmla="*/ 5562600 h 6858000"/>
              <a:gd name="connsiteX115" fmla="*/ 4239125 w 4417162"/>
              <a:gd name="connsiteY115" fmla="*/ 5622925 h 6858000"/>
              <a:gd name="connsiteX116" fmla="*/ 4249203 w 4417162"/>
              <a:gd name="connsiteY116" fmla="*/ 5675312 h 6858000"/>
              <a:gd name="connsiteX117" fmla="*/ 4264318 w 4417162"/>
              <a:gd name="connsiteY117" fmla="*/ 5721350 h 6858000"/>
              <a:gd name="connsiteX118" fmla="*/ 4282794 w 4417162"/>
              <a:gd name="connsiteY118" fmla="*/ 5762625 h 6858000"/>
              <a:gd name="connsiteX119" fmla="*/ 4301270 w 4417162"/>
              <a:gd name="connsiteY119" fmla="*/ 5802312 h 6858000"/>
              <a:gd name="connsiteX120" fmla="*/ 4321425 w 4417162"/>
              <a:gd name="connsiteY120" fmla="*/ 5840412 h 6858000"/>
              <a:gd name="connsiteX121" fmla="*/ 4341580 w 4417162"/>
              <a:gd name="connsiteY121" fmla="*/ 5876925 h 6858000"/>
              <a:gd name="connsiteX122" fmla="*/ 4361735 w 4417162"/>
              <a:gd name="connsiteY122" fmla="*/ 5915025 h 6858000"/>
              <a:gd name="connsiteX123" fmla="*/ 4378531 w 4417162"/>
              <a:gd name="connsiteY123" fmla="*/ 5956300 h 6858000"/>
              <a:gd name="connsiteX124" fmla="*/ 4393648 w 4417162"/>
              <a:gd name="connsiteY124" fmla="*/ 6003925 h 6858000"/>
              <a:gd name="connsiteX125" fmla="*/ 4405405 w 4417162"/>
              <a:gd name="connsiteY125" fmla="*/ 6056312 h 6858000"/>
              <a:gd name="connsiteX126" fmla="*/ 4413803 w 4417162"/>
              <a:gd name="connsiteY126" fmla="*/ 6113462 h 6858000"/>
              <a:gd name="connsiteX127" fmla="*/ 4417162 w 4417162"/>
              <a:gd name="connsiteY127" fmla="*/ 6183312 h 6858000"/>
              <a:gd name="connsiteX128" fmla="*/ 4413803 w 4417162"/>
              <a:gd name="connsiteY128" fmla="*/ 6251575 h 6858000"/>
              <a:gd name="connsiteX129" fmla="*/ 4405405 w 4417162"/>
              <a:gd name="connsiteY129" fmla="*/ 6311900 h 6858000"/>
              <a:gd name="connsiteX130" fmla="*/ 4393648 w 4417162"/>
              <a:gd name="connsiteY130" fmla="*/ 6361112 h 6858000"/>
              <a:gd name="connsiteX131" fmla="*/ 4378531 w 4417162"/>
              <a:gd name="connsiteY131" fmla="*/ 6407150 h 6858000"/>
              <a:gd name="connsiteX132" fmla="*/ 4361735 w 4417162"/>
              <a:gd name="connsiteY132" fmla="*/ 6448425 h 6858000"/>
              <a:gd name="connsiteX133" fmla="*/ 4343260 w 4417162"/>
              <a:gd name="connsiteY133" fmla="*/ 6488112 h 6858000"/>
              <a:gd name="connsiteX134" fmla="*/ 4324784 w 4417162"/>
              <a:gd name="connsiteY134" fmla="*/ 6523037 h 6858000"/>
              <a:gd name="connsiteX135" fmla="*/ 4304629 w 4417162"/>
              <a:gd name="connsiteY135" fmla="*/ 6561137 h 6858000"/>
              <a:gd name="connsiteX136" fmla="*/ 4284474 w 4417162"/>
              <a:gd name="connsiteY136" fmla="*/ 6597650 h 6858000"/>
              <a:gd name="connsiteX137" fmla="*/ 4267678 w 4417162"/>
              <a:gd name="connsiteY137" fmla="*/ 6640512 h 6858000"/>
              <a:gd name="connsiteX138" fmla="*/ 4250882 w 4417162"/>
              <a:gd name="connsiteY138" fmla="*/ 6683375 h 6858000"/>
              <a:gd name="connsiteX139" fmla="*/ 4240804 w 4417162"/>
              <a:gd name="connsiteY139" fmla="*/ 6735762 h 6858000"/>
              <a:gd name="connsiteX140" fmla="*/ 4232407 w 4417162"/>
              <a:gd name="connsiteY140" fmla="*/ 6791325 h 6858000"/>
              <a:gd name="connsiteX141" fmla="*/ 4227367 w 4417162"/>
              <a:gd name="connsiteY141" fmla="*/ 6858000 h 6858000"/>
              <a:gd name="connsiteX142" fmla="*/ 2310062 w 4417162"/>
              <a:gd name="connsiteY142" fmla="*/ 6858000 h 6858000"/>
              <a:gd name="connsiteX143" fmla="*/ 144378 w 4417162"/>
              <a:gd name="connsiteY143" fmla="*/ 6858000 h 6858000"/>
              <a:gd name="connsiteX144" fmla="*/ 0 w 4417162"/>
              <a:gd name="connsiteY14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Lst>
            <a:rect l="l" t="t" r="r" b="b"/>
            <a:pathLst>
              <a:path w="4417162" h="6858000">
                <a:moveTo>
                  <a:pt x="0" y="0"/>
                </a:moveTo>
                <a:lnTo>
                  <a:pt x="144378" y="0"/>
                </a:lnTo>
                <a:lnTo>
                  <a:pt x="2310062" y="0"/>
                </a:lnTo>
                <a:lnTo>
                  <a:pt x="4227367" y="0"/>
                </a:lnTo>
                <a:lnTo>
                  <a:pt x="4232407" y="66675"/>
                </a:lnTo>
                <a:lnTo>
                  <a:pt x="4240804" y="122237"/>
                </a:lnTo>
                <a:lnTo>
                  <a:pt x="4250882" y="174625"/>
                </a:lnTo>
                <a:lnTo>
                  <a:pt x="4267678" y="217487"/>
                </a:lnTo>
                <a:lnTo>
                  <a:pt x="4284474" y="260350"/>
                </a:lnTo>
                <a:lnTo>
                  <a:pt x="4304629" y="296862"/>
                </a:lnTo>
                <a:lnTo>
                  <a:pt x="4324784" y="334962"/>
                </a:lnTo>
                <a:lnTo>
                  <a:pt x="4343260" y="369887"/>
                </a:lnTo>
                <a:lnTo>
                  <a:pt x="4361735" y="409575"/>
                </a:lnTo>
                <a:lnTo>
                  <a:pt x="4378531" y="450850"/>
                </a:lnTo>
                <a:lnTo>
                  <a:pt x="4393648" y="496887"/>
                </a:lnTo>
                <a:lnTo>
                  <a:pt x="4405405" y="546100"/>
                </a:lnTo>
                <a:lnTo>
                  <a:pt x="4413803" y="606425"/>
                </a:lnTo>
                <a:lnTo>
                  <a:pt x="4417162" y="673100"/>
                </a:lnTo>
                <a:lnTo>
                  <a:pt x="4413803" y="744537"/>
                </a:lnTo>
                <a:lnTo>
                  <a:pt x="4405405" y="801687"/>
                </a:lnTo>
                <a:lnTo>
                  <a:pt x="4393648" y="854075"/>
                </a:lnTo>
                <a:lnTo>
                  <a:pt x="4378531" y="901700"/>
                </a:lnTo>
                <a:lnTo>
                  <a:pt x="4361735" y="942975"/>
                </a:lnTo>
                <a:lnTo>
                  <a:pt x="4341580" y="981075"/>
                </a:lnTo>
                <a:lnTo>
                  <a:pt x="4321425" y="1017587"/>
                </a:lnTo>
                <a:lnTo>
                  <a:pt x="4301270" y="1055687"/>
                </a:lnTo>
                <a:lnTo>
                  <a:pt x="4282794" y="1095375"/>
                </a:lnTo>
                <a:lnTo>
                  <a:pt x="4264318" y="1136650"/>
                </a:lnTo>
                <a:lnTo>
                  <a:pt x="4249203" y="1182687"/>
                </a:lnTo>
                <a:lnTo>
                  <a:pt x="4239125" y="1235075"/>
                </a:lnTo>
                <a:lnTo>
                  <a:pt x="4229047" y="1295400"/>
                </a:lnTo>
                <a:lnTo>
                  <a:pt x="4227367" y="1363662"/>
                </a:lnTo>
                <a:lnTo>
                  <a:pt x="4229047" y="1431925"/>
                </a:lnTo>
                <a:lnTo>
                  <a:pt x="4239125" y="1492250"/>
                </a:lnTo>
                <a:lnTo>
                  <a:pt x="4249203" y="1544637"/>
                </a:lnTo>
                <a:lnTo>
                  <a:pt x="4264318" y="1589087"/>
                </a:lnTo>
                <a:lnTo>
                  <a:pt x="4282794" y="1631950"/>
                </a:lnTo>
                <a:lnTo>
                  <a:pt x="4301270" y="1671637"/>
                </a:lnTo>
                <a:lnTo>
                  <a:pt x="4321425" y="1708150"/>
                </a:lnTo>
                <a:lnTo>
                  <a:pt x="4341580" y="1743075"/>
                </a:lnTo>
                <a:lnTo>
                  <a:pt x="4361735" y="1782762"/>
                </a:lnTo>
                <a:lnTo>
                  <a:pt x="4378531" y="1824037"/>
                </a:lnTo>
                <a:lnTo>
                  <a:pt x="4393648" y="1870075"/>
                </a:lnTo>
                <a:lnTo>
                  <a:pt x="4405405" y="1922462"/>
                </a:lnTo>
                <a:lnTo>
                  <a:pt x="4413803" y="1982787"/>
                </a:lnTo>
                <a:lnTo>
                  <a:pt x="4417162" y="2051050"/>
                </a:lnTo>
                <a:lnTo>
                  <a:pt x="4413803" y="2119312"/>
                </a:lnTo>
                <a:lnTo>
                  <a:pt x="4405405" y="2179637"/>
                </a:lnTo>
                <a:lnTo>
                  <a:pt x="4393648" y="2232025"/>
                </a:lnTo>
                <a:lnTo>
                  <a:pt x="4378531" y="2278062"/>
                </a:lnTo>
                <a:lnTo>
                  <a:pt x="4361735" y="2319337"/>
                </a:lnTo>
                <a:lnTo>
                  <a:pt x="4341580" y="2359025"/>
                </a:lnTo>
                <a:lnTo>
                  <a:pt x="4321425" y="2395537"/>
                </a:lnTo>
                <a:lnTo>
                  <a:pt x="4301270" y="2433637"/>
                </a:lnTo>
                <a:lnTo>
                  <a:pt x="4282794" y="2471737"/>
                </a:lnTo>
                <a:lnTo>
                  <a:pt x="4264318" y="2513012"/>
                </a:lnTo>
                <a:lnTo>
                  <a:pt x="4249203" y="2560637"/>
                </a:lnTo>
                <a:lnTo>
                  <a:pt x="4239125" y="2613025"/>
                </a:lnTo>
                <a:lnTo>
                  <a:pt x="4229047" y="2671762"/>
                </a:lnTo>
                <a:lnTo>
                  <a:pt x="4227367" y="2741612"/>
                </a:lnTo>
                <a:lnTo>
                  <a:pt x="4229047" y="2809875"/>
                </a:lnTo>
                <a:lnTo>
                  <a:pt x="4239125" y="2868612"/>
                </a:lnTo>
                <a:lnTo>
                  <a:pt x="4249203" y="2922587"/>
                </a:lnTo>
                <a:lnTo>
                  <a:pt x="4264318" y="2967037"/>
                </a:lnTo>
                <a:lnTo>
                  <a:pt x="4282794" y="3009900"/>
                </a:lnTo>
                <a:lnTo>
                  <a:pt x="4301270" y="3046412"/>
                </a:lnTo>
                <a:lnTo>
                  <a:pt x="4321425" y="3084512"/>
                </a:lnTo>
                <a:lnTo>
                  <a:pt x="4341580" y="3121025"/>
                </a:lnTo>
                <a:lnTo>
                  <a:pt x="4361735" y="3160712"/>
                </a:lnTo>
                <a:lnTo>
                  <a:pt x="4378531" y="3201987"/>
                </a:lnTo>
                <a:lnTo>
                  <a:pt x="4393648" y="3248025"/>
                </a:lnTo>
                <a:lnTo>
                  <a:pt x="4405405" y="3300412"/>
                </a:lnTo>
                <a:lnTo>
                  <a:pt x="4413803" y="3360737"/>
                </a:lnTo>
                <a:lnTo>
                  <a:pt x="4417162" y="3427412"/>
                </a:lnTo>
                <a:lnTo>
                  <a:pt x="4413803" y="3497262"/>
                </a:lnTo>
                <a:lnTo>
                  <a:pt x="4405405" y="3557587"/>
                </a:lnTo>
                <a:lnTo>
                  <a:pt x="4393648" y="3609975"/>
                </a:lnTo>
                <a:lnTo>
                  <a:pt x="4378531" y="3656012"/>
                </a:lnTo>
                <a:lnTo>
                  <a:pt x="4361735" y="3697287"/>
                </a:lnTo>
                <a:lnTo>
                  <a:pt x="4341580" y="3736975"/>
                </a:lnTo>
                <a:lnTo>
                  <a:pt x="4301270" y="3811587"/>
                </a:lnTo>
                <a:lnTo>
                  <a:pt x="4282794" y="3848100"/>
                </a:lnTo>
                <a:lnTo>
                  <a:pt x="4264318" y="3890962"/>
                </a:lnTo>
                <a:lnTo>
                  <a:pt x="4249203" y="3935412"/>
                </a:lnTo>
                <a:lnTo>
                  <a:pt x="4239125" y="3987800"/>
                </a:lnTo>
                <a:lnTo>
                  <a:pt x="4229047" y="4048125"/>
                </a:lnTo>
                <a:lnTo>
                  <a:pt x="4227367" y="4116387"/>
                </a:lnTo>
                <a:lnTo>
                  <a:pt x="4229047" y="4186237"/>
                </a:lnTo>
                <a:lnTo>
                  <a:pt x="4239125" y="4244975"/>
                </a:lnTo>
                <a:lnTo>
                  <a:pt x="4249203" y="4297362"/>
                </a:lnTo>
                <a:lnTo>
                  <a:pt x="4264318" y="4343400"/>
                </a:lnTo>
                <a:lnTo>
                  <a:pt x="4282794" y="4386262"/>
                </a:lnTo>
                <a:lnTo>
                  <a:pt x="4301270" y="4424362"/>
                </a:lnTo>
                <a:lnTo>
                  <a:pt x="4341580" y="4498975"/>
                </a:lnTo>
                <a:lnTo>
                  <a:pt x="4361735" y="4537075"/>
                </a:lnTo>
                <a:lnTo>
                  <a:pt x="4378531" y="4579937"/>
                </a:lnTo>
                <a:lnTo>
                  <a:pt x="4393648" y="4625975"/>
                </a:lnTo>
                <a:lnTo>
                  <a:pt x="4405405" y="4678362"/>
                </a:lnTo>
                <a:lnTo>
                  <a:pt x="4413803" y="4738687"/>
                </a:lnTo>
                <a:lnTo>
                  <a:pt x="4417162" y="4806950"/>
                </a:lnTo>
                <a:lnTo>
                  <a:pt x="4413803" y="4875212"/>
                </a:lnTo>
                <a:lnTo>
                  <a:pt x="4405405" y="4935537"/>
                </a:lnTo>
                <a:lnTo>
                  <a:pt x="4393648" y="4987925"/>
                </a:lnTo>
                <a:lnTo>
                  <a:pt x="4378531" y="5033962"/>
                </a:lnTo>
                <a:lnTo>
                  <a:pt x="4361735" y="5075237"/>
                </a:lnTo>
                <a:lnTo>
                  <a:pt x="4341580" y="5114925"/>
                </a:lnTo>
                <a:lnTo>
                  <a:pt x="4321425" y="5149850"/>
                </a:lnTo>
                <a:lnTo>
                  <a:pt x="4301270" y="5186362"/>
                </a:lnTo>
                <a:lnTo>
                  <a:pt x="4282794" y="5226050"/>
                </a:lnTo>
                <a:lnTo>
                  <a:pt x="4264318" y="5268912"/>
                </a:lnTo>
                <a:lnTo>
                  <a:pt x="4249203" y="5313362"/>
                </a:lnTo>
                <a:lnTo>
                  <a:pt x="4239125" y="5365750"/>
                </a:lnTo>
                <a:lnTo>
                  <a:pt x="4229047" y="5426075"/>
                </a:lnTo>
                <a:lnTo>
                  <a:pt x="4227367" y="5494337"/>
                </a:lnTo>
                <a:lnTo>
                  <a:pt x="4229047" y="5562600"/>
                </a:lnTo>
                <a:lnTo>
                  <a:pt x="4239125" y="5622925"/>
                </a:lnTo>
                <a:lnTo>
                  <a:pt x="4249203" y="5675312"/>
                </a:lnTo>
                <a:lnTo>
                  <a:pt x="4264318" y="5721350"/>
                </a:lnTo>
                <a:lnTo>
                  <a:pt x="4282794" y="5762625"/>
                </a:lnTo>
                <a:lnTo>
                  <a:pt x="4301270" y="5802312"/>
                </a:lnTo>
                <a:lnTo>
                  <a:pt x="4321425" y="5840412"/>
                </a:lnTo>
                <a:lnTo>
                  <a:pt x="4341580" y="5876925"/>
                </a:lnTo>
                <a:lnTo>
                  <a:pt x="4361735" y="5915025"/>
                </a:lnTo>
                <a:lnTo>
                  <a:pt x="4378531" y="5956300"/>
                </a:lnTo>
                <a:lnTo>
                  <a:pt x="4393648" y="6003925"/>
                </a:lnTo>
                <a:lnTo>
                  <a:pt x="4405405" y="6056312"/>
                </a:lnTo>
                <a:lnTo>
                  <a:pt x="4413803" y="6113462"/>
                </a:lnTo>
                <a:lnTo>
                  <a:pt x="4417162" y="6183312"/>
                </a:lnTo>
                <a:lnTo>
                  <a:pt x="4413803" y="6251575"/>
                </a:lnTo>
                <a:lnTo>
                  <a:pt x="4405405" y="6311900"/>
                </a:lnTo>
                <a:lnTo>
                  <a:pt x="4393648" y="6361112"/>
                </a:lnTo>
                <a:lnTo>
                  <a:pt x="4378531" y="6407150"/>
                </a:lnTo>
                <a:lnTo>
                  <a:pt x="4361735" y="6448425"/>
                </a:lnTo>
                <a:lnTo>
                  <a:pt x="4343260" y="6488112"/>
                </a:lnTo>
                <a:lnTo>
                  <a:pt x="4324784" y="6523037"/>
                </a:lnTo>
                <a:lnTo>
                  <a:pt x="4304629" y="6561137"/>
                </a:lnTo>
                <a:lnTo>
                  <a:pt x="4284474" y="6597650"/>
                </a:lnTo>
                <a:lnTo>
                  <a:pt x="4267678" y="6640512"/>
                </a:lnTo>
                <a:lnTo>
                  <a:pt x="4250882" y="6683375"/>
                </a:lnTo>
                <a:lnTo>
                  <a:pt x="4240804" y="6735762"/>
                </a:lnTo>
                <a:lnTo>
                  <a:pt x="4232407" y="6791325"/>
                </a:lnTo>
                <a:lnTo>
                  <a:pt x="4227367" y="6858000"/>
                </a:lnTo>
                <a:lnTo>
                  <a:pt x="2310062" y="6858000"/>
                </a:lnTo>
                <a:lnTo>
                  <a:pt x="144378" y="6858000"/>
                </a:lnTo>
                <a:lnTo>
                  <a:pt x="0" y="6858000"/>
                </a:lnTo>
                <a:close/>
              </a:path>
            </a:pathLst>
          </a:custGeom>
          <a:solidFill>
            <a:srgbClr val="FFFFFF"/>
          </a:solidFill>
          <a:ln w="0">
            <a:noFill/>
            <a:prstDash val="solid"/>
            <a:round/>
            <a:headEnd/>
            <a:tailEnd/>
          </a:ln>
        </p:spPr>
      </p:sp>
      <p:grpSp>
        <p:nvGrpSpPr>
          <p:cNvPr id="14" name="Group 13">
            <a:extLst>
              <a:ext uri="{FF2B5EF4-FFF2-40B4-BE49-F238E27FC236}">
                <a16:creationId xmlns:a16="http://schemas.microsoft.com/office/drawing/2014/main" id="{1D015EAF-FDA0-4A49-B71D-F0521EA990C1}"/>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4272784" cy="6858000"/>
            <a:chOff x="0" y="2006221"/>
            <a:chExt cx="4272784" cy="6858000"/>
          </a:xfrm>
        </p:grpSpPr>
        <p:sp useBgFill="1">
          <p:nvSpPr>
            <p:cNvPr id="15" name="Freeform: Shape 14">
              <a:extLst>
                <a:ext uri="{FF2B5EF4-FFF2-40B4-BE49-F238E27FC236}">
                  <a16:creationId xmlns:a16="http://schemas.microsoft.com/office/drawing/2014/main" id="{0047FB3A-C0F9-4DD9-A4E0-B203F96AA29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0" y="2006221"/>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ln w="0">
              <a:noFill/>
              <a:prstDash val="solid"/>
              <a:round/>
              <a:headEnd/>
              <a:tailEnd/>
            </a:ln>
          </p:spPr>
          <p:txBody>
            <a:bodyPr/>
            <a:lstStyle/>
            <a:p>
              <a:endParaRPr lang="en-US" dirty="0"/>
            </a:p>
          </p:txBody>
        </p:sp>
        <p:sp>
          <p:nvSpPr>
            <p:cNvPr id="16" name="Freeform: Shape 15">
              <a:extLst>
                <a:ext uri="{FF2B5EF4-FFF2-40B4-BE49-F238E27FC236}">
                  <a16:creationId xmlns:a16="http://schemas.microsoft.com/office/drawing/2014/main" id="{6C42C509-4662-4775-BF18-33FB465BCD7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ltGray">
            <a:xfrm>
              <a:off x="0" y="2006221"/>
              <a:ext cx="4272784" cy="6858000"/>
            </a:xfrm>
            <a:custGeom>
              <a:avLst/>
              <a:gdLst>
                <a:gd name="connsiteX0" fmla="*/ 0 w 4272784"/>
                <a:gd name="connsiteY0" fmla="*/ 0 h 6858000"/>
                <a:gd name="connsiteX1" fmla="*/ 4082989 w 4272784"/>
                <a:gd name="connsiteY1" fmla="*/ 0 h 6858000"/>
                <a:gd name="connsiteX2" fmla="*/ 4088029 w 4272784"/>
                <a:gd name="connsiteY2" fmla="*/ 66675 h 6858000"/>
                <a:gd name="connsiteX3" fmla="*/ 4096426 w 4272784"/>
                <a:gd name="connsiteY3" fmla="*/ 122237 h 6858000"/>
                <a:gd name="connsiteX4" fmla="*/ 4106504 w 4272784"/>
                <a:gd name="connsiteY4" fmla="*/ 174625 h 6858000"/>
                <a:gd name="connsiteX5" fmla="*/ 4123300 w 4272784"/>
                <a:gd name="connsiteY5" fmla="*/ 217487 h 6858000"/>
                <a:gd name="connsiteX6" fmla="*/ 4140096 w 4272784"/>
                <a:gd name="connsiteY6" fmla="*/ 260350 h 6858000"/>
                <a:gd name="connsiteX7" fmla="*/ 4160251 w 4272784"/>
                <a:gd name="connsiteY7" fmla="*/ 296862 h 6858000"/>
                <a:gd name="connsiteX8" fmla="*/ 4180406 w 4272784"/>
                <a:gd name="connsiteY8" fmla="*/ 334962 h 6858000"/>
                <a:gd name="connsiteX9" fmla="*/ 4198882 w 4272784"/>
                <a:gd name="connsiteY9" fmla="*/ 369887 h 6858000"/>
                <a:gd name="connsiteX10" fmla="*/ 4217357 w 4272784"/>
                <a:gd name="connsiteY10" fmla="*/ 409575 h 6858000"/>
                <a:gd name="connsiteX11" fmla="*/ 4234153 w 4272784"/>
                <a:gd name="connsiteY11" fmla="*/ 450850 h 6858000"/>
                <a:gd name="connsiteX12" fmla="*/ 4249270 w 4272784"/>
                <a:gd name="connsiteY12" fmla="*/ 496887 h 6858000"/>
                <a:gd name="connsiteX13" fmla="*/ 4261027 w 4272784"/>
                <a:gd name="connsiteY13" fmla="*/ 546100 h 6858000"/>
                <a:gd name="connsiteX14" fmla="*/ 4269425 w 4272784"/>
                <a:gd name="connsiteY14" fmla="*/ 606425 h 6858000"/>
                <a:gd name="connsiteX15" fmla="*/ 4272784 w 4272784"/>
                <a:gd name="connsiteY15" fmla="*/ 673100 h 6858000"/>
                <a:gd name="connsiteX16" fmla="*/ 4269425 w 4272784"/>
                <a:gd name="connsiteY16" fmla="*/ 744537 h 6858000"/>
                <a:gd name="connsiteX17" fmla="*/ 4261027 w 4272784"/>
                <a:gd name="connsiteY17" fmla="*/ 801687 h 6858000"/>
                <a:gd name="connsiteX18" fmla="*/ 4249270 w 4272784"/>
                <a:gd name="connsiteY18" fmla="*/ 854075 h 6858000"/>
                <a:gd name="connsiteX19" fmla="*/ 4234153 w 4272784"/>
                <a:gd name="connsiteY19" fmla="*/ 901700 h 6858000"/>
                <a:gd name="connsiteX20" fmla="*/ 4217357 w 4272784"/>
                <a:gd name="connsiteY20" fmla="*/ 942975 h 6858000"/>
                <a:gd name="connsiteX21" fmla="*/ 4197202 w 4272784"/>
                <a:gd name="connsiteY21" fmla="*/ 981075 h 6858000"/>
                <a:gd name="connsiteX22" fmla="*/ 4177047 w 4272784"/>
                <a:gd name="connsiteY22" fmla="*/ 1017587 h 6858000"/>
                <a:gd name="connsiteX23" fmla="*/ 4156892 w 4272784"/>
                <a:gd name="connsiteY23" fmla="*/ 1055687 h 6858000"/>
                <a:gd name="connsiteX24" fmla="*/ 4138416 w 4272784"/>
                <a:gd name="connsiteY24" fmla="*/ 1095375 h 6858000"/>
                <a:gd name="connsiteX25" fmla="*/ 4119940 w 4272784"/>
                <a:gd name="connsiteY25" fmla="*/ 1136650 h 6858000"/>
                <a:gd name="connsiteX26" fmla="*/ 4104825 w 4272784"/>
                <a:gd name="connsiteY26" fmla="*/ 1182687 h 6858000"/>
                <a:gd name="connsiteX27" fmla="*/ 4094747 w 4272784"/>
                <a:gd name="connsiteY27" fmla="*/ 1235075 h 6858000"/>
                <a:gd name="connsiteX28" fmla="*/ 4084669 w 4272784"/>
                <a:gd name="connsiteY28" fmla="*/ 1295400 h 6858000"/>
                <a:gd name="connsiteX29" fmla="*/ 4082989 w 4272784"/>
                <a:gd name="connsiteY29" fmla="*/ 1363662 h 6858000"/>
                <a:gd name="connsiteX30" fmla="*/ 4084669 w 4272784"/>
                <a:gd name="connsiteY30" fmla="*/ 1431925 h 6858000"/>
                <a:gd name="connsiteX31" fmla="*/ 4094747 w 4272784"/>
                <a:gd name="connsiteY31" fmla="*/ 1492250 h 6858000"/>
                <a:gd name="connsiteX32" fmla="*/ 4104825 w 4272784"/>
                <a:gd name="connsiteY32" fmla="*/ 1544637 h 6858000"/>
                <a:gd name="connsiteX33" fmla="*/ 4119940 w 4272784"/>
                <a:gd name="connsiteY33" fmla="*/ 1589087 h 6858000"/>
                <a:gd name="connsiteX34" fmla="*/ 4138416 w 4272784"/>
                <a:gd name="connsiteY34" fmla="*/ 1631950 h 6858000"/>
                <a:gd name="connsiteX35" fmla="*/ 4156892 w 4272784"/>
                <a:gd name="connsiteY35" fmla="*/ 1671637 h 6858000"/>
                <a:gd name="connsiteX36" fmla="*/ 4177047 w 4272784"/>
                <a:gd name="connsiteY36" fmla="*/ 1708150 h 6858000"/>
                <a:gd name="connsiteX37" fmla="*/ 4197202 w 4272784"/>
                <a:gd name="connsiteY37" fmla="*/ 1743075 h 6858000"/>
                <a:gd name="connsiteX38" fmla="*/ 4217357 w 4272784"/>
                <a:gd name="connsiteY38" fmla="*/ 1782762 h 6858000"/>
                <a:gd name="connsiteX39" fmla="*/ 4234153 w 4272784"/>
                <a:gd name="connsiteY39" fmla="*/ 1824037 h 6858000"/>
                <a:gd name="connsiteX40" fmla="*/ 4249270 w 4272784"/>
                <a:gd name="connsiteY40" fmla="*/ 1870075 h 6858000"/>
                <a:gd name="connsiteX41" fmla="*/ 4261027 w 4272784"/>
                <a:gd name="connsiteY41" fmla="*/ 1922462 h 6858000"/>
                <a:gd name="connsiteX42" fmla="*/ 4269425 w 4272784"/>
                <a:gd name="connsiteY42" fmla="*/ 1982787 h 6858000"/>
                <a:gd name="connsiteX43" fmla="*/ 4272784 w 4272784"/>
                <a:gd name="connsiteY43" fmla="*/ 2051050 h 6858000"/>
                <a:gd name="connsiteX44" fmla="*/ 4269425 w 4272784"/>
                <a:gd name="connsiteY44" fmla="*/ 2119312 h 6858000"/>
                <a:gd name="connsiteX45" fmla="*/ 4261027 w 4272784"/>
                <a:gd name="connsiteY45" fmla="*/ 2179637 h 6858000"/>
                <a:gd name="connsiteX46" fmla="*/ 4249270 w 4272784"/>
                <a:gd name="connsiteY46" fmla="*/ 2232025 h 6858000"/>
                <a:gd name="connsiteX47" fmla="*/ 4234153 w 4272784"/>
                <a:gd name="connsiteY47" fmla="*/ 2278062 h 6858000"/>
                <a:gd name="connsiteX48" fmla="*/ 4217357 w 4272784"/>
                <a:gd name="connsiteY48" fmla="*/ 2319337 h 6858000"/>
                <a:gd name="connsiteX49" fmla="*/ 4197202 w 4272784"/>
                <a:gd name="connsiteY49" fmla="*/ 2359025 h 6858000"/>
                <a:gd name="connsiteX50" fmla="*/ 4177047 w 4272784"/>
                <a:gd name="connsiteY50" fmla="*/ 2395537 h 6858000"/>
                <a:gd name="connsiteX51" fmla="*/ 4156892 w 4272784"/>
                <a:gd name="connsiteY51" fmla="*/ 2433637 h 6858000"/>
                <a:gd name="connsiteX52" fmla="*/ 4138416 w 4272784"/>
                <a:gd name="connsiteY52" fmla="*/ 2471737 h 6858000"/>
                <a:gd name="connsiteX53" fmla="*/ 4119940 w 4272784"/>
                <a:gd name="connsiteY53" fmla="*/ 2513012 h 6858000"/>
                <a:gd name="connsiteX54" fmla="*/ 4104825 w 4272784"/>
                <a:gd name="connsiteY54" fmla="*/ 2560637 h 6858000"/>
                <a:gd name="connsiteX55" fmla="*/ 4094747 w 4272784"/>
                <a:gd name="connsiteY55" fmla="*/ 2613025 h 6858000"/>
                <a:gd name="connsiteX56" fmla="*/ 4084669 w 4272784"/>
                <a:gd name="connsiteY56" fmla="*/ 2671762 h 6858000"/>
                <a:gd name="connsiteX57" fmla="*/ 4082989 w 4272784"/>
                <a:gd name="connsiteY57" fmla="*/ 2741612 h 6858000"/>
                <a:gd name="connsiteX58" fmla="*/ 4084669 w 4272784"/>
                <a:gd name="connsiteY58" fmla="*/ 2809875 h 6858000"/>
                <a:gd name="connsiteX59" fmla="*/ 4094747 w 4272784"/>
                <a:gd name="connsiteY59" fmla="*/ 2868612 h 6858000"/>
                <a:gd name="connsiteX60" fmla="*/ 4104825 w 4272784"/>
                <a:gd name="connsiteY60" fmla="*/ 2922587 h 6858000"/>
                <a:gd name="connsiteX61" fmla="*/ 4119940 w 4272784"/>
                <a:gd name="connsiteY61" fmla="*/ 2967037 h 6858000"/>
                <a:gd name="connsiteX62" fmla="*/ 4138416 w 4272784"/>
                <a:gd name="connsiteY62" fmla="*/ 3009900 h 6858000"/>
                <a:gd name="connsiteX63" fmla="*/ 4156892 w 4272784"/>
                <a:gd name="connsiteY63" fmla="*/ 3046412 h 6858000"/>
                <a:gd name="connsiteX64" fmla="*/ 4177047 w 4272784"/>
                <a:gd name="connsiteY64" fmla="*/ 3084512 h 6858000"/>
                <a:gd name="connsiteX65" fmla="*/ 4197202 w 4272784"/>
                <a:gd name="connsiteY65" fmla="*/ 3121025 h 6858000"/>
                <a:gd name="connsiteX66" fmla="*/ 4217357 w 4272784"/>
                <a:gd name="connsiteY66" fmla="*/ 3160712 h 6858000"/>
                <a:gd name="connsiteX67" fmla="*/ 4234153 w 4272784"/>
                <a:gd name="connsiteY67" fmla="*/ 3201987 h 6858000"/>
                <a:gd name="connsiteX68" fmla="*/ 4249270 w 4272784"/>
                <a:gd name="connsiteY68" fmla="*/ 3248025 h 6858000"/>
                <a:gd name="connsiteX69" fmla="*/ 4261027 w 4272784"/>
                <a:gd name="connsiteY69" fmla="*/ 3300412 h 6858000"/>
                <a:gd name="connsiteX70" fmla="*/ 4269425 w 4272784"/>
                <a:gd name="connsiteY70" fmla="*/ 3360737 h 6858000"/>
                <a:gd name="connsiteX71" fmla="*/ 4272784 w 4272784"/>
                <a:gd name="connsiteY71" fmla="*/ 3427412 h 6858000"/>
                <a:gd name="connsiteX72" fmla="*/ 4269425 w 4272784"/>
                <a:gd name="connsiteY72" fmla="*/ 3497262 h 6858000"/>
                <a:gd name="connsiteX73" fmla="*/ 4261027 w 4272784"/>
                <a:gd name="connsiteY73" fmla="*/ 3557587 h 6858000"/>
                <a:gd name="connsiteX74" fmla="*/ 4249270 w 4272784"/>
                <a:gd name="connsiteY74" fmla="*/ 3609975 h 6858000"/>
                <a:gd name="connsiteX75" fmla="*/ 4234153 w 4272784"/>
                <a:gd name="connsiteY75" fmla="*/ 3656012 h 6858000"/>
                <a:gd name="connsiteX76" fmla="*/ 4217357 w 4272784"/>
                <a:gd name="connsiteY76" fmla="*/ 3697287 h 6858000"/>
                <a:gd name="connsiteX77" fmla="*/ 4197202 w 4272784"/>
                <a:gd name="connsiteY77" fmla="*/ 3736975 h 6858000"/>
                <a:gd name="connsiteX78" fmla="*/ 4156892 w 4272784"/>
                <a:gd name="connsiteY78" fmla="*/ 3811587 h 6858000"/>
                <a:gd name="connsiteX79" fmla="*/ 4138416 w 4272784"/>
                <a:gd name="connsiteY79" fmla="*/ 3848100 h 6858000"/>
                <a:gd name="connsiteX80" fmla="*/ 4119940 w 4272784"/>
                <a:gd name="connsiteY80" fmla="*/ 3890962 h 6858000"/>
                <a:gd name="connsiteX81" fmla="*/ 4104825 w 4272784"/>
                <a:gd name="connsiteY81" fmla="*/ 3935412 h 6858000"/>
                <a:gd name="connsiteX82" fmla="*/ 4094747 w 4272784"/>
                <a:gd name="connsiteY82" fmla="*/ 3987800 h 6858000"/>
                <a:gd name="connsiteX83" fmla="*/ 4084669 w 4272784"/>
                <a:gd name="connsiteY83" fmla="*/ 4048125 h 6858000"/>
                <a:gd name="connsiteX84" fmla="*/ 4082989 w 4272784"/>
                <a:gd name="connsiteY84" fmla="*/ 4116387 h 6858000"/>
                <a:gd name="connsiteX85" fmla="*/ 4084669 w 4272784"/>
                <a:gd name="connsiteY85" fmla="*/ 4186237 h 6858000"/>
                <a:gd name="connsiteX86" fmla="*/ 4094747 w 4272784"/>
                <a:gd name="connsiteY86" fmla="*/ 4244975 h 6858000"/>
                <a:gd name="connsiteX87" fmla="*/ 4104825 w 4272784"/>
                <a:gd name="connsiteY87" fmla="*/ 4297362 h 6858000"/>
                <a:gd name="connsiteX88" fmla="*/ 4119940 w 4272784"/>
                <a:gd name="connsiteY88" fmla="*/ 4343400 h 6858000"/>
                <a:gd name="connsiteX89" fmla="*/ 4138416 w 4272784"/>
                <a:gd name="connsiteY89" fmla="*/ 4386262 h 6858000"/>
                <a:gd name="connsiteX90" fmla="*/ 4156892 w 4272784"/>
                <a:gd name="connsiteY90" fmla="*/ 4424362 h 6858000"/>
                <a:gd name="connsiteX91" fmla="*/ 4197202 w 4272784"/>
                <a:gd name="connsiteY91" fmla="*/ 4498975 h 6858000"/>
                <a:gd name="connsiteX92" fmla="*/ 4217357 w 4272784"/>
                <a:gd name="connsiteY92" fmla="*/ 4537075 h 6858000"/>
                <a:gd name="connsiteX93" fmla="*/ 4234153 w 4272784"/>
                <a:gd name="connsiteY93" fmla="*/ 4579937 h 6858000"/>
                <a:gd name="connsiteX94" fmla="*/ 4249270 w 4272784"/>
                <a:gd name="connsiteY94" fmla="*/ 4625975 h 6858000"/>
                <a:gd name="connsiteX95" fmla="*/ 4261027 w 4272784"/>
                <a:gd name="connsiteY95" fmla="*/ 4678362 h 6858000"/>
                <a:gd name="connsiteX96" fmla="*/ 4269425 w 4272784"/>
                <a:gd name="connsiteY96" fmla="*/ 4738687 h 6858000"/>
                <a:gd name="connsiteX97" fmla="*/ 4272784 w 4272784"/>
                <a:gd name="connsiteY97" fmla="*/ 4806950 h 6858000"/>
                <a:gd name="connsiteX98" fmla="*/ 4269425 w 4272784"/>
                <a:gd name="connsiteY98" fmla="*/ 4875212 h 6858000"/>
                <a:gd name="connsiteX99" fmla="*/ 4261027 w 4272784"/>
                <a:gd name="connsiteY99" fmla="*/ 4935537 h 6858000"/>
                <a:gd name="connsiteX100" fmla="*/ 4249270 w 4272784"/>
                <a:gd name="connsiteY100" fmla="*/ 4987925 h 6858000"/>
                <a:gd name="connsiteX101" fmla="*/ 4234153 w 4272784"/>
                <a:gd name="connsiteY101" fmla="*/ 5033962 h 6858000"/>
                <a:gd name="connsiteX102" fmla="*/ 4217357 w 4272784"/>
                <a:gd name="connsiteY102" fmla="*/ 5075237 h 6858000"/>
                <a:gd name="connsiteX103" fmla="*/ 4197202 w 4272784"/>
                <a:gd name="connsiteY103" fmla="*/ 5114925 h 6858000"/>
                <a:gd name="connsiteX104" fmla="*/ 4177047 w 4272784"/>
                <a:gd name="connsiteY104" fmla="*/ 5149850 h 6858000"/>
                <a:gd name="connsiteX105" fmla="*/ 4156892 w 4272784"/>
                <a:gd name="connsiteY105" fmla="*/ 5186362 h 6858000"/>
                <a:gd name="connsiteX106" fmla="*/ 4138416 w 4272784"/>
                <a:gd name="connsiteY106" fmla="*/ 5226050 h 6858000"/>
                <a:gd name="connsiteX107" fmla="*/ 4119940 w 4272784"/>
                <a:gd name="connsiteY107" fmla="*/ 5268912 h 6858000"/>
                <a:gd name="connsiteX108" fmla="*/ 4104825 w 4272784"/>
                <a:gd name="connsiteY108" fmla="*/ 5313362 h 6858000"/>
                <a:gd name="connsiteX109" fmla="*/ 4094747 w 4272784"/>
                <a:gd name="connsiteY109" fmla="*/ 5365750 h 6858000"/>
                <a:gd name="connsiteX110" fmla="*/ 4084669 w 4272784"/>
                <a:gd name="connsiteY110" fmla="*/ 5426075 h 6858000"/>
                <a:gd name="connsiteX111" fmla="*/ 4082989 w 4272784"/>
                <a:gd name="connsiteY111" fmla="*/ 5494337 h 6858000"/>
                <a:gd name="connsiteX112" fmla="*/ 4084669 w 4272784"/>
                <a:gd name="connsiteY112" fmla="*/ 5562600 h 6858000"/>
                <a:gd name="connsiteX113" fmla="*/ 4094747 w 4272784"/>
                <a:gd name="connsiteY113" fmla="*/ 5622925 h 6858000"/>
                <a:gd name="connsiteX114" fmla="*/ 4104825 w 4272784"/>
                <a:gd name="connsiteY114" fmla="*/ 5675312 h 6858000"/>
                <a:gd name="connsiteX115" fmla="*/ 4119940 w 4272784"/>
                <a:gd name="connsiteY115" fmla="*/ 5721350 h 6858000"/>
                <a:gd name="connsiteX116" fmla="*/ 4138416 w 4272784"/>
                <a:gd name="connsiteY116" fmla="*/ 5762625 h 6858000"/>
                <a:gd name="connsiteX117" fmla="*/ 4156892 w 4272784"/>
                <a:gd name="connsiteY117" fmla="*/ 5802312 h 6858000"/>
                <a:gd name="connsiteX118" fmla="*/ 4177047 w 4272784"/>
                <a:gd name="connsiteY118" fmla="*/ 5840412 h 6858000"/>
                <a:gd name="connsiteX119" fmla="*/ 4197202 w 4272784"/>
                <a:gd name="connsiteY119" fmla="*/ 5876925 h 6858000"/>
                <a:gd name="connsiteX120" fmla="*/ 4217357 w 4272784"/>
                <a:gd name="connsiteY120" fmla="*/ 5915025 h 6858000"/>
                <a:gd name="connsiteX121" fmla="*/ 4234153 w 4272784"/>
                <a:gd name="connsiteY121" fmla="*/ 5956300 h 6858000"/>
                <a:gd name="connsiteX122" fmla="*/ 4249270 w 4272784"/>
                <a:gd name="connsiteY122" fmla="*/ 6003925 h 6858000"/>
                <a:gd name="connsiteX123" fmla="*/ 4261027 w 4272784"/>
                <a:gd name="connsiteY123" fmla="*/ 6056312 h 6858000"/>
                <a:gd name="connsiteX124" fmla="*/ 4269425 w 4272784"/>
                <a:gd name="connsiteY124" fmla="*/ 6113462 h 6858000"/>
                <a:gd name="connsiteX125" fmla="*/ 4272784 w 4272784"/>
                <a:gd name="connsiteY125" fmla="*/ 6183312 h 6858000"/>
                <a:gd name="connsiteX126" fmla="*/ 4269425 w 4272784"/>
                <a:gd name="connsiteY126" fmla="*/ 6251575 h 6858000"/>
                <a:gd name="connsiteX127" fmla="*/ 4261027 w 4272784"/>
                <a:gd name="connsiteY127" fmla="*/ 6311900 h 6858000"/>
                <a:gd name="connsiteX128" fmla="*/ 4249270 w 4272784"/>
                <a:gd name="connsiteY128" fmla="*/ 6361112 h 6858000"/>
                <a:gd name="connsiteX129" fmla="*/ 4234153 w 4272784"/>
                <a:gd name="connsiteY129" fmla="*/ 6407150 h 6858000"/>
                <a:gd name="connsiteX130" fmla="*/ 4217357 w 4272784"/>
                <a:gd name="connsiteY130" fmla="*/ 6448425 h 6858000"/>
                <a:gd name="connsiteX131" fmla="*/ 4198882 w 4272784"/>
                <a:gd name="connsiteY131" fmla="*/ 6488112 h 6858000"/>
                <a:gd name="connsiteX132" fmla="*/ 4180406 w 4272784"/>
                <a:gd name="connsiteY132" fmla="*/ 6523037 h 6858000"/>
                <a:gd name="connsiteX133" fmla="*/ 4160251 w 4272784"/>
                <a:gd name="connsiteY133" fmla="*/ 6561137 h 6858000"/>
                <a:gd name="connsiteX134" fmla="*/ 4140096 w 4272784"/>
                <a:gd name="connsiteY134" fmla="*/ 6597650 h 6858000"/>
                <a:gd name="connsiteX135" fmla="*/ 4123300 w 4272784"/>
                <a:gd name="connsiteY135" fmla="*/ 6640512 h 6858000"/>
                <a:gd name="connsiteX136" fmla="*/ 4106504 w 4272784"/>
                <a:gd name="connsiteY136" fmla="*/ 6683375 h 6858000"/>
                <a:gd name="connsiteX137" fmla="*/ 4096426 w 4272784"/>
                <a:gd name="connsiteY137" fmla="*/ 6735762 h 6858000"/>
                <a:gd name="connsiteX138" fmla="*/ 4088029 w 4272784"/>
                <a:gd name="connsiteY138" fmla="*/ 6791325 h 6858000"/>
                <a:gd name="connsiteX139" fmla="*/ 4082989 w 4272784"/>
                <a:gd name="connsiteY139" fmla="*/ 6858000 h 6858000"/>
                <a:gd name="connsiteX140" fmla="*/ 0 w 4272784"/>
                <a:gd name="connsiteY140"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Lst>
              <a:rect l="l" t="t" r="r" b="b"/>
              <a:pathLst>
                <a:path w="4272784" h="6858000">
                  <a:moveTo>
                    <a:pt x="0" y="0"/>
                  </a:moveTo>
                  <a:lnTo>
                    <a:pt x="4082989" y="0"/>
                  </a:lnTo>
                  <a:lnTo>
                    <a:pt x="4088029" y="66675"/>
                  </a:lnTo>
                  <a:lnTo>
                    <a:pt x="4096426" y="122237"/>
                  </a:lnTo>
                  <a:lnTo>
                    <a:pt x="4106504" y="174625"/>
                  </a:lnTo>
                  <a:lnTo>
                    <a:pt x="4123300" y="217487"/>
                  </a:lnTo>
                  <a:lnTo>
                    <a:pt x="4140096" y="260350"/>
                  </a:lnTo>
                  <a:lnTo>
                    <a:pt x="4160251" y="296862"/>
                  </a:lnTo>
                  <a:lnTo>
                    <a:pt x="4180406" y="334962"/>
                  </a:lnTo>
                  <a:lnTo>
                    <a:pt x="4198882" y="369887"/>
                  </a:lnTo>
                  <a:lnTo>
                    <a:pt x="4217357" y="409575"/>
                  </a:lnTo>
                  <a:lnTo>
                    <a:pt x="4234153" y="450850"/>
                  </a:lnTo>
                  <a:lnTo>
                    <a:pt x="4249270" y="496887"/>
                  </a:lnTo>
                  <a:lnTo>
                    <a:pt x="4261027" y="546100"/>
                  </a:lnTo>
                  <a:lnTo>
                    <a:pt x="4269425" y="606425"/>
                  </a:lnTo>
                  <a:lnTo>
                    <a:pt x="4272784" y="673100"/>
                  </a:lnTo>
                  <a:lnTo>
                    <a:pt x="4269425" y="744537"/>
                  </a:lnTo>
                  <a:lnTo>
                    <a:pt x="4261027" y="801687"/>
                  </a:lnTo>
                  <a:lnTo>
                    <a:pt x="4249270" y="854075"/>
                  </a:lnTo>
                  <a:lnTo>
                    <a:pt x="4234153" y="901700"/>
                  </a:lnTo>
                  <a:lnTo>
                    <a:pt x="4217357" y="942975"/>
                  </a:lnTo>
                  <a:lnTo>
                    <a:pt x="4197202" y="981075"/>
                  </a:lnTo>
                  <a:lnTo>
                    <a:pt x="4177047" y="1017587"/>
                  </a:lnTo>
                  <a:lnTo>
                    <a:pt x="4156892" y="1055687"/>
                  </a:lnTo>
                  <a:lnTo>
                    <a:pt x="4138416" y="1095375"/>
                  </a:lnTo>
                  <a:lnTo>
                    <a:pt x="4119940" y="1136650"/>
                  </a:lnTo>
                  <a:lnTo>
                    <a:pt x="4104825" y="1182687"/>
                  </a:lnTo>
                  <a:lnTo>
                    <a:pt x="4094747" y="1235075"/>
                  </a:lnTo>
                  <a:lnTo>
                    <a:pt x="4084669" y="1295400"/>
                  </a:lnTo>
                  <a:lnTo>
                    <a:pt x="4082989" y="1363662"/>
                  </a:lnTo>
                  <a:lnTo>
                    <a:pt x="4084669" y="1431925"/>
                  </a:lnTo>
                  <a:lnTo>
                    <a:pt x="4094747" y="1492250"/>
                  </a:lnTo>
                  <a:lnTo>
                    <a:pt x="4104825" y="1544637"/>
                  </a:lnTo>
                  <a:lnTo>
                    <a:pt x="4119940" y="1589087"/>
                  </a:lnTo>
                  <a:lnTo>
                    <a:pt x="4138416" y="1631950"/>
                  </a:lnTo>
                  <a:lnTo>
                    <a:pt x="4156892" y="1671637"/>
                  </a:lnTo>
                  <a:lnTo>
                    <a:pt x="4177047" y="1708150"/>
                  </a:lnTo>
                  <a:lnTo>
                    <a:pt x="4197202" y="1743075"/>
                  </a:lnTo>
                  <a:lnTo>
                    <a:pt x="4217357" y="1782762"/>
                  </a:lnTo>
                  <a:lnTo>
                    <a:pt x="4234153" y="1824037"/>
                  </a:lnTo>
                  <a:lnTo>
                    <a:pt x="4249270" y="1870075"/>
                  </a:lnTo>
                  <a:lnTo>
                    <a:pt x="4261027" y="1922462"/>
                  </a:lnTo>
                  <a:lnTo>
                    <a:pt x="4269425" y="1982787"/>
                  </a:lnTo>
                  <a:lnTo>
                    <a:pt x="4272784" y="2051050"/>
                  </a:lnTo>
                  <a:lnTo>
                    <a:pt x="4269425" y="2119312"/>
                  </a:lnTo>
                  <a:lnTo>
                    <a:pt x="4261027" y="2179637"/>
                  </a:lnTo>
                  <a:lnTo>
                    <a:pt x="4249270" y="2232025"/>
                  </a:lnTo>
                  <a:lnTo>
                    <a:pt x="4234153" y="2278062"/>
                  </a:lnTo>
                  <a:lnTo>
                    <a:pt x="4217357" y="2319337"/>
                  </a:lnTo>
                  <a:lnTo>
                    <a:pt x="4197202" y="2359025"/>
                  </a:lnTo>
                  <a:lnTo>
                    <a:pt x="4177047" y="2395537"/>
                  </a:lnTo>
                  <a:lnTo>
                    <a:pt x="4156892" y="2433637"/>
                  </a:lnTo>
                  <a:lnTo>
                    <a:pt x="4138416" y="2471737"/>
                  </a:lnTo>
                  <a:lnTo>
                    <a:pt x="4119940" y="2513012"/>
                  </a:lnTo>
                  <a:lnTo>
                    <a:pt x="4104825" y="2560637"/>
                  </a:lnTo>
                  <a:lnTo>
                    <a:pt x="4094747" y="2613025"/>
                  </a:lnTo>
                  <a:lnTo>
                    <a:pt x="4084669" y="2671762"/>
                  </a:lnTo>
                  <a:lnTo>
                    <a:pt x="4082989" y="2741612"/>
                  </a:lnTo>
                  <a:lnTo>
                    <a:pt x="4084669" y="2809875"/>
                  </a:lnTo>
                  <a:lnTo>
                    <a:pt x="4094747" y="2868612"/>
                  </a:lnTo>
                  <a:lnTo>
                    <a:pt x="4104825" y="2922587"/>
                  </a:lnTo>
                  <a:lnTo>
                    <a:pt x="4119940" y="2967037"/>
                  </a:lnTo>
                  <a:lnTo>
                    <a:pt x="4138416" y="3009900"/>
                  </a:lnTo>
                  <a:lnTo>
                    <a:pt x="4156892" y="3046412"/>
                  </a:lnTo>
                  <a:lnTo>
                    <a:pt x="4177047" y="3084512"/>
                  </a:lnTo>
                  <a:lnTo>
                    <a:pt x="4197202" y="3121025"/>
                  </a:lnTo>
                  <a:lnTo>
                    <a:pt x="4217357" y="3160712"/>
                  </a:lnTo>
                  <a:lnTo>
                    <a:pt x="4234153" y="3201987"/>
                  </a:lnTo>
                  <a:lnTo>
                    <a:pt x="4249270" y="3248025"/>
                  </a:lnTo>
                  <a:lnTo>
                    <a:pt x="4261027" y="3300412"/>
                  </a:lnTo>
                  <a:lnTo>
                    <a:pt x="4269425" y="3360737"/>
                  </a:lnTo>
                  <a:lnTo>
                    <a:pt x="4272784" y="3427412"/>
                  </a:lnTo>
                  <a:lnTo>
                    <a:pt x="4269425" y="3497262"/>
                  </a:lnTo>
                  <a:lnTo>
                    <a:pt x="4261027" y="3557587"/>
                  </a:lnTo>
                  <a:lnTo>
                    <a:pt x="4249270" y="3609975"/>
                  </a:lnTo>
                  <a:lnTo>
                    <a:pt x="4234153" y="3656012"/>
                  </a:lnTo>
                  <a:lnTo>
                    <a:pt x="4217357" y="3697287"/>
                  </a:lnTo>
                  <a:lnTo>
                    <a:pt x="4197202" y="3736975"/>
                  </a:lnTo>
                  <a:lnTo>
                    <a:pt x="4156892" y="3811587"/>
                  </a:lnTo>
                  <a:lnTo>
                    <a:pt x="4138416" y="3848100"/>
                  </a:lnTo>
                  <a:lnTo>
                    <a:pt x="4119940" y="3890962"/>
                  </a:lnTo>
                  <a:lnTo>
                    <a:pt x="4104825" y="3935412"/>
                  </a:lnTo>
                  <a:lnTo>
                    <a:pt x="4094747" y="3987800"/>
                  </a:lnTo>
                  <a:lnTo>
                    <a:pt x="4084669" y="4048125"/>
                  </a:lnTo>
                  <a:lnTo>
                    <a:pt x="4082989" y="4116387"/>
                  </a:lnTo>
                  <a:lnTo>
                    <a:pt x="4084669" y="4186237"/>
                  </a:lnTo>
                  <a:lnTo>
                    <a:pt x="4094747" y="4244975"/>
                  </a:lnTo>
                  <a:lnTo>
                    <a:pt x="4104825" y="4297362"/>
                  </a:lnTo>
                  <a:lnTo>
                    <a:pt x="4119940" y="4343400"/>
                  </a:lnTo>
                  <a:lnTo>
                    <a:pt x="4138416" y="4386262"/>
                  </a:lnTo>
                  <a:lnTo>
                    <a:pt x="4156892" y="4424362"/>
                  </a:lnTo>
                  <a:lnTo>
                    <a:pt x="4197202" y="4498975"/>
                  </a:lnTo>
                  <a:lnTo>
                    <a:pt x="4217357" y="4537075"/>
                  </a:lnTo>
                  <a:lnTo>
                    <a:pt x="4234153" y="4579937"/>
                  </a:lnTo>
                  <a:lnTo>
                    <a:pt x="4249270" y="4625975"/>
                  </a:lnTo>
                  <a:lnTo>
                    <a:pt x="4261027" y="4678362"/>
                  </a:lnTo>
                  <a:lnTo>
                    <a:pt x="4269425" y="4738687"/>
                  </a:lnTo>
                  <a:lnTo>
                    <a:pt x="4272784" y="4806950"/>
                  </a:lnTo>
                  <a:lnTo>
                    <a:pt x="4269425" y="4875212"/>
                  </a:lnTo>
                  <a:lnTo>
                    <a:pt x="4261027" y="4935537"/>
                  </a:lnTo>
                  <a:lnTo>
                    <a:pt x="4249270" y="4987925"/>
                  </a:lnTo>
                  <a:lnTo>
                    <a:pt x="4234153" y="5033962"/>
                  </a:lnTo>
                  <a:lnTo>
                    <a:pt x="4217357" y="5075237"/>
                  </a:lnTo>
                  <a:lnTo>
                    <a:pt x="4197202" y="5114925"/>
                  </a:lnTo>
                  <a:lnTo>
                    <a:pt x="4177047" y="5149850"/>
                  </a:lnTo>
                  <a:lnTo>
                    <a:pt x="4156892" y="5186362"/>
                  </a:lnTo>
                  <a:lnTo>
                    <a:pt x="4138416" y="5226050"/>
                  </a:lnTo>
                  <a:lnTo>
                    <a:pt x="4119940" y="5268912"/>
                  </a:lnTo>
                  <a:lnTo>
                    <a:pt x="4104825" y="5313362"/>
                  </a:lnTo>
                  <a:lnTo>
                    <a:pt x="4094747" y="5365750"/>
                  </a:lnTo>
                  <a:lnTo>
                    <a:pt x="4084669" y="5426075"/>
                  </a:lnTo>
                  <a:lnTo>
                    <a:pt x="4082989" y="5494337"/>
                  </a:lnTo>
                  <a:lnTo>
                    <a:pt x="4084669" y="5562600"/>
                  </a:lnTo>
                  <a:lnTo>
                    <a:pt x="4094747" y="5622925"/>
                  </a:lnTo>
                  <a:lnTo>
                    <a:pt x="4104825" y="5675312"/>
                  </a:lnTo>
                  <a:lnTo>
                    <a:pt x="4119940" y="5721350"/>
                  </a:lnTo>
                  <a:lnTo>
                    <a:pt x="4138416" y="5762625"/>
                  </a:lnTo>
                  <a:lnTo>
                    <a:pt x="4156892" y="5802312"/>
                  </a:lnTo>
                  <a:lnTo>
                    <a:pt x="4177047" y="5840412"/>
                  </a:lnTo>
                  <a:lnTo>
                    <a:pt x="4197202" y="5876925"/>
                  </a:lnTo>
                  <a:lnTo>
                    <a:pt x="4217357" y="5915025"/>
                  </a:lnTo>
                  <a:lnTo>
                    <a:pt x="4234153" y="5956300"/>
                  </a:lnTo>
                  <a:lnTo>
                    <a:pt x="4249270" y="6003925"/>
                  </a:lnTo>
                  <a:lnTo>
                    <a:pt x="4261027" y="6056312"/>
                  </a:lnTo>
                  <a:lnTo>
                    <a:pt x="4269425" y="6113462"/>
                  </a:lnTo>
                  <a:lnTo>
                    <a:pt x="4272784" y="6183312"/>
                  </a:lnTo>
                  <a:lnTo>
                    <a:pt x="4269425" y="6251575"/>
                  </a:lnTo>
                  <a:lnTo>
                    <a:pt x="4261027" y="6311900"/>
                  </a:lnTo>
                  <a:lnTo>
                    <a:pt x="4249270" y="6361112"/>
                  </a:lnTo>
                  <a:lnTo>
                    <a:pt x="4234153" y="6407150"/>
                  </a:lnTo>
                  <a:lnTo>
                    <a:pt x="4217357" y="6448425"/>
                  </a:lnTo>
                  <a:lnTo>
                    <a:pt x="4198882" y="6488112"/>
                  </a:lnTo>
                  <a:lnTo>
                    <a:pt x="4180406" y="6523037"/>
                  </a:lnTo>
                  <a:lnTo>
                    <a:pt x="4160251" y="6561137"/>
                  </a:lnTo>
                  <a:lnTo>
                    <a:pt x="4140096" y="6597650"/>
                  </a:lnTo>
                  <a:lnTo>
                    <a:pt x="4123300" y="6640512"/>
                  </a:lnTo>
                  <a:lnTo>
                    <a:pt x="4106504" y="6683375"/>
                  </a:lnTo>
                  <a:lnTo>
                    <a:pt x="4096426" y="6735762"/>
                  </a:lnTo>
                  <a:lnTo>
                    <a:pt x="4088029" y="6791325"/>
                  </a:lnTo>
                  <a:lnTo>
                    <a:pt x="4082989" y="6858000"/>
                  </a:lnTo>
                  <a:lnTo>
                    <a:pt x="0" y="6858000"/>
                  </a:lnTo>
                  <a:close/>
                </a:path>
              </a:pathLst>
            </a:custGeom>
            <a:solidFill>
              <a:schemeClr val="accent1">
                <a:lumMod val="50000"/>
                <a:alpha val="25000"/>
              </a:schemeClr>
            </a:solidFill>
            <a:ln w="0">
              <a:noFill/>
              <a:prstDash val="solid"/>
              <a:round/>
              <a:headEnd/>
              <a:tailEnd/>
            </a:ln>
          </p:spPr>
          <p:txBody>
            <a:bodyPr/>
            <a:lstStyle/>
            <a:p>
              <a:endParaRPr lang="en-US" dirty="0"/>
            </a:p>
          </p:txBody>
        </p:sp>
      </p:grpSp>
      <p:sp>
        <p:nvSpPr>
          <p:cNvPr id="2" name="Título 1">
            <a:extLst>
              <a:ext uri="{FF2B5EF4-FFF2-40B4-BE49-F238E27FC236}">
                <a16:creationId xmlns:a16="http://schemas.microsoft.com/office/drawing/2014/main" id="{64ABC59E-4879-4A00-A834-F756910CCFBE}"/>
              </a:ext>
            </a:extLst>
          </p:cNvPr>
          <p:cNvSpPr>
            <a:spLocks noGrp="1"/>
          </p:cNvSpPr>
          <p:nvPr>
            <p:ph type="title"/>
          </p:nvPr>
        </p:nvSpPr>
        <p:spPr>
          <a:xfrm>
            <a:off x="457201" y="723406"/>
            <a:ext cx="3234018" cy="3826728"/>
          </a:xfrm>
        </p:spPr>
        <p:txBody>
          <a:bodyPr vert="horz" lIns="91440" tIns="45720" rIns="91440" bIns="45720" rtlCol="0" anchor="b">
            <a:normAutofit/>
          </a:bodyPr>
          <a:lstStyle/>
          <a:p>
            <a:pPr algn="ctr"/>
            <a:r>
              <a:rPr lang="en-US" sz="4000"/>
              <a:t>¿Examinando la naturaleza del Amor?</a:t>
            </a:r>
          </a:p>
        </p:txBody>
      </p:sp>
    </p:spTree>
    <p:extLst>
      <p:ext uri="{BB962C8B-B14F-4D97-AF65-F5344CB8AC3E}">
        <p14:creationId xmlns:p14="http://schemas.microsoft.com/office/powerpoint/2010/main" val="103093350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F62171-5EFF-4185-891E-B966DC335A20}"/>
              </a:ext>
            </a:extLst>
          </p:cNvPr>
          <p:cNvSpPr>
            <a:spLocks noGrp="1"/>
          </p:cNvSpPr>
          <p:nvPr>
            <p:ph type="title"/>
          </p:nvPr>
        </p:nvSpPr>
        <p:spPr>
          <a:xfrm>
            <a:off x="650449" y="4559523"/>
            <a:ext cx="10901471" cy="1236440"/>
          </a:xfrm>
          <a:noFill/>
        </p:spPr>
        <p:txBody>
          <a:bodyPr vert="horz" lIns="91440" tIns="45720" rIns="91440" bIns="45720" rtlCol="0" anchor="b">
            <a:normAutofit/>
          </a:bodyPr>
          <a:lstStyle/>
          <a:p>
            <a:pPr algn="ctr"/>
            <a:r>
              <a:rPr lang="en-US" sz="4600" b="1"/>
              <a:t>El amor es una acción de nuestra voluntad</a:t>
            </a:r>
          </a:p>
        </p:txBody>
      </p:sp>
      <p:sp>
        <p:nvSpPr>
          <p:cNvPr id="3" name="Marcador de contenido 2">
            <a:extLst>
              <a:ext uri="{FF2B5EF4-FFF2-40B4-BE49-F238E27FC236}">
                <a16:creationId xmlns:a16="http://schemas.microsoft.com/office/drawing/2014/main" id="{D80010FD-F9BE-435F-9E74-50049806D68B}"/>
              </a:ext>
            </a:extLst>
          </p:cNvPr>
          <p:cNvSpPr>
            <a:spLocks noGrp="1"/>
          </p:cNvSpPr>
          <p:nvPr>
            <p:ph idx="1"/>
          </p:nvPr>
        </p:nvSpPr>
        <p:spPr>
          <a:xfrm>
            <a:off x="650449" y="5795963"/>
            <a:ext cx="10901471" cy="560388"/>
          </a:xfrm>
          <a:noFill/>
        </p:spPr>
        <p:txBody>
          <a:bodyPr vert="horz" lIns="91440" tIns="45720" rIns="91440" bIns="45720" rtlCol="0">
            <a:normAutofit/>
          </a:bodyPr>
          <a:lstStyle/>
          <a:p>
            <a:pPr marL="0" indent="0" algn="ctr">
              <a:buNone/>
            </a:pPr>
            <a:r>
              <a:rPr lang="en-US" b="1">
                <a:effectLst/>
              </a:rPr>
              <a:t>Lc 7:5</a:t>
            </a:r>
            <a:r>
              <a:rPr lang="en-US">
                <a:effectLst/>
              </a:rPr>
              <a:t> </a:t>
            </a:r>
            <a:r>
              <a:rPr lang="en-US" i="1">
                <a:effectLst/>
              </a:rPr>
              <a:t>porque ama a nuestra nación, y nos edificó una sinagoga</a:t>
            </a:r>
            <a:r>
              <a:rPr lang="en-US">
                <a:effectLst/>
              </a:rPr>
              <a:t>. </a:t>
            </a:r>
          </a:p>
        </p:txBody>
      </p:sp>
      <p:pic>
        <p:nvPicPr>
          <p:cNvPr id="9" name="Imagen 8">
            <a:extLst>
              <a:ext uri="{FF2B5EF4-FFF2-40B4-BE49-F238E27FC236}">
                <a16:creationId xmlns:a16="http://schemas.microsoft.com/office/drawing/2014/main" id="{DEA4B6BA-E710-49F1-BF6D-F55BFAABD177}"/>
              </a:ext>
            </a:extLst>
          </p:cNvPr>
          <p:cNvPicPr>
            <a:picLocks noChangeAspect="1"/>
          </p:cNvPicPr>
          <p:nvPr/>
        </p:nvPicPr>
        <p:blipFill rotWithShape="1">
          <a:blip r:embed="rId3"/>
          <a:srcRect b="24816"/>
          <a:stretch/>
        </p:blipFill>
        <p:spPr>
          <a:xfrm>
            <a:off x="20" y="1"/>
            <a:ext cx="12191979" cy="4239482"/>
          </a:xfrm>
          <a:prstGeom prst="rect">
            <a:avLst/>
          </a:prstGeom>
        </p:spPr>
      </p:pic>
    </p:spTree>
    <p:extLst>
      <p:ext uri="{BB962C8B-B14F-4D97-AF65-F5344CB8AC3E}">
        <p14:creationId xmlns:p14="http://schemas.microsoft.com/office/powerpoint/2010/main" val="2370445372"/>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iterate>
                                    <p:tmPct val="10000"/>
                                  </p:iterate>
                                  <p:childTnLst>
                                    <p:set>
                                      <p:cBhvr>
                                        <p:cTn id="6" dur="1" fill="hold">
                                          <p:stCondLst>
                                            <p:cond delay="0"/>
                                          </p:stCondLst>
                                        </p:cTn>
                                        <p:tgtEl>
                                          <p:spTgt spid="9"/>
                                        </p:tgtEl>
                                        <p:attrNameLst>
                                          <p:attrName>style.visibility</p:attrName>
                                        </p:attrNameLst>
                                      </p:cBhvr>
                                      <p:to>
                                        <p:strVal val="visible"/>
                                      </p:to>
                                    </p:set>
                                    <p:animEffect transition="in" filter="fade">
                                      <p:cBhvr>
                                        <p:cTn id="7" dur="700"/>
                                        <p:tgtEl>
                                          <p:spTgt spid="9"/>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F62171-5EFF-4185-891E-B966DC335A20}"/>
              </a:ext>
            </a:extLst>
          </p:cNvPr>
          <p:cNvSpPr>
            <a:spLocks noGrp="1"/>
          </p:cNvSpPr>
          <p:nvPr>
            <p:ph type="title"/>
          </p:nvPr>
        </p:nvSpPr>
        <p:spPr>
          <a:xfrm>
            <a:off x="4965430" y="629266"/>
            <a:ext cx="6586491" cy="1676603"/>
          </a:xfrm>
        </p:spPr>
        <p:txBody>
          <a:bodyPr>
            <a:normAutofit/>
          </a:bodyPr>
          <a:lstStyle/>
          <a:p>
            <a:r>
              <a:rPr lang="es-MX" sz="5400" b="1"/>
              <a:t>El amor es una acción de nuestra voluntad</a:t>
            </a:r>
          </a:p>
        </p:txBody>
      </p:sp>
      <p:sp>
        <p:nvSpPr>
          <p:cNvPr id="3" name="Marcador de contenido 2">
            <a:extLst>
              <a:ext uri="{FF2B5EF4-FFF2-40B4-BE49-F238E27FC236}">
                <a16:creationId xmlns:a16="http://schemas.microsoft.com/office/drawing/2014/main" id="{D80010FD-F9BE-435F-9E74-50049806D68B}"/>
              </a:ext>
            </a:extLst>
          </p:cNvPr>
          <p:cNvSpPr>
            <a:spLocks noGrp="1"/>
          </p:cNvSpPr>
          <p:nvPr>
            <p:ph idx="1"/>
          </p:nvPr>
        </p:nvSpPr>
        <p:spPr>
          <a:xfrm>
            <a:off x="4965431" y="2438400"/>
            <a:ext cx="6586489" cy="3785419"/>
          </a:xfrm>
        </p:spPr>
        <p:txBody>
          <a:bodyPr>
            <a:normAutofit/>
          </a:bodyPr>
          <a:lstStyle/>
          <a:p>
            <a:pPr marL="0" indent="0">
              <a:buNone/>
            </a:pPr>
            <a:r>
              <a:rPr lang="es-MX" sz="2400" b="1">
                <a:effectLst/>
                <a:latin typeface="Calibri" panose="020F0502020204030204" pitchFamily="34" charset="0"/>
                <a:ea typeface="Calibri" panose="020F0502020204030204" pitchFamily="34" charset="0"/>
                <a:cs typeface="Arial" panose="020B0604020202020204" pitchFamily="34" charset="0"/>
              </a:rPr>
              <a:t>Lc</a:t>
            </a:r>
            <a:r>
              <a:rPr lang="es-MX" sz="2400" b="1" dirty="0">
                <a:effectLst/>
                <a:latin typeface="Calibri" panose="020F0502020204030204" pitchFamily="34" charset="0"/>
                <a:ea typeface="Calibri" panose="020F0502020204030204" pitchFamily="34" charset="0"/>
                <a:cs typeface="Arial" panose="020B0604020202020204" pitchFamily="34" charset="0"/>
              </a:rPr>
              <a:t> 7:5</a:t>
            </a:r>
            <a:r>
              <a:rPr lang="es-MX" sz="2400" dirty="0">
                <a:effectLst/>
                <a:latin typeface="Calibri" panose="020F0502020204030204" pitchFamily="34" charset="0"/>
                <a:ea typeface="Calibri" panose="020F0502020204030204" pitchFamily="34" charset="0"/>
                <a:cs typeface="Arial" panose="020B0604020202020204" pitchFamily="34" charset="0"/>
              </a:rPr>
              <a:t> </a:t>
            </a:r>
            <a:r>
              <a:rPr lang="es-MX" sz="2400" i="1">
                <a:effectLst/>
                <a:latin typeface="Calibri" panose="020F0502020204030204" pitchFamily="34" charset="0"/>
                <a:ea typeface="Calibri" panose="020F0502020204030204" pitchFamily="34" charset="0"/>
                <a:cs typeface="Arial" panose="020B0604020202020204" pitchFamily="34" charset="0"/>
              </a:rPr>
              <a:t>porque ama a nuestra nación, y nos edificó una sinagoga</a:t>
            </a:r>
            <a:r>
              <a:rPr lang="es-MX" sz="2400" dirty="0">
                <a:effectLst/>
                <a:latin typeface="Calibri" panose="020F0502020204030204" pitchFamily="34" charset="0"/>
                <a:ea typeface="Calibri" panose="020F0502020204030204" pitchFamily="34" charset="0"/>
                <a:cs typeface="Arial" panose="020B0604020202020204" pitchFamily="34" charset="0"/>
              </a:rPr>
              <a:t>. </a:t>
            </a:r>
          </a:p>
          <a:p>
            <a:pPr marL="0" indent="0">
              <a:buNone/>
            </a:pPr>
            <a:r>
              <a:rPr lang="es-MX" sz="2400" b="1">
                <a:effectLst/>
                <a:latin typeface="Calibri" panose="020F0502020204030204" pitchFamily="34" charset="0"/>
                <a:ea typeface="Calibri" panose="020F0502020204030204" pitchFamily="34" charset="0"/>
                <a:cs typeface="Arial" panose="020B0604020202020204" pitchFamily="34" charset="0"/>
              </a:rPr>
              <a:t>Lc</a:t>
            </a:r>
            <a:r>
              <a:rPr lang="es-MX" sz="2400" b="1" dirty="0">
                <a:effectLst/>
                <a:latin typeface="Calibri" panose="020F0502020204030204" pitchFamily="34" charset="0"/>
                <a:ea typeface="Calibri" panose="020F0502020204030204" pitchFamily="34" charset="0"/>
                <a:cs typeface="Arial" panose="020B0604020202020204" pitchFamily="34" charset="0"/>
              </a:rPr>
              <a:t> 6:27</a:t>
            </a:r>
            <a:r>
              <a:rPr lang="es-MX" sz="2400" dirty="0">
                <a:effectLst/>
                <a:latin typeface="Calibri" panose="020F0502020204030204" pitchFamily="34" charset="0"/>
                <a:ea typeface="Calibri" panose="020F0502020204030204" pitchFamily="34" charset="0"/>
                <a:cs typeface="Arial" panose="020B0604020202020204" pitchFamily="34" charset="0"/>
              </a:rPr>
              <a:t> </a:t>
            </a:r>
            <a:r>
              <a:rPr lang="es-MX" sz="2400" i="1">
                <a:effectLst/>
                <a:latin typeface="Calibri" panose="020F0502020204030204" pitchFamily="34" charset="0"/>
                <a:ea typeface="Calibri" panose="020F0502020204030204" pitchFamily="34" charset="0"/>
                <a:cs typeface="Arial" panose="020B0604020202020204" pitchFamily="34" charset="0"/>
              </a:rPr>
              <a:t>Pero a vosotros los que oís, os digo: </a:t>
            </a:r>
            <a:r>
              <a:rPr lang="es-MX" sz="2400" b="1" i="1" u="sng">
                <a:effectLst/>
                <a:latin typeface="Calibri" panose="020F0502020204030204" pitchFamily="34" charset="0"/>
                <a:ea typeface="Calibri" panose="020F0502020204030204" pitchFamily="34" charset="0"/>
                <a:cs typeface="Arial" panose="020B0604020202020204" pitchFamily="34" charset="0"/>
              </a:rPr>
              <a:t>Amad a vuestros enemigos, haced bien a los que os aborrecen</a:t>
            </a:r>
            <a:r>
              <a:rPr lang="es-MX" sz="2400" i="1">
                <a:effectLst/>
                <a:latin typeface="Calibri" panose="020F0502020204030204" pitchFamily="34" charset="0"/>
                <a:ea typeface="Calibri" panose="020F0502020204030204" pitchFamily="34" charset="0"/>
                <a:cs typeface="Arial" panose="020B0604020202020204" pitchFamily="34" charset="0"/>
              </a:rPr>
              <a:t>;</a:t>
            </a:r>
            <a:endParaRPr lang="es-MX" sz="2400" dirty="0">
              <a:effectLst/>
              <a:latin typeface="Calibri" panose="020F0502020204030204" pitchFamily="34" charset="0"/>
              <a:ea typeface="Calibri" panose="020F0502020204030204" pitchFamily="34" charset="0"/>
              <a:cs typeface="Arial" panose="020B0604020202020204" pitchFamily="34" charset="0"/>
            </a:endParaRPr>
          </a:p>
        </p:txBody>
      </p:sp>
      <p:pic>
        <p:nvPicPr>
          <p:cNvPr id="5" name="Imagen 4">
            <a:extLst>
              <a:ext uri="{FF2B5EF4-FFF2-40B4-BE49-F238E27FC236}">
                <a16:creationId xmlns:a16="http://schemas.microsoft.com/office/drawing/2014/main" id="{4ABB33B7-FD92-4B48-ADB0-42AA04F017A4}"/>
              </a:ext>
            </a:extLst>
          </p:cNvPr>
          <p:cNvPicPr>
            <a:picLocks noChangeAspect="1"/>
          </p:cNvPicPr>
          <p:nvPr/>
        </p:nvPicPr>
        <p:blipFill rotWithShape="1">
          <a:blip r:embed="rId3"/>
          <a:srcRect l="39245" r="29493" b="-1"/>
          <a:stretch/>
        </p:blipFill>
        <p:spPr>
          <a:xfrm>
            <a:off x="20" y="10"/>
            <a:ext cx="4635571" cy="6857990"/>
          </a:xfrm>
          <a:prstGeom prst="rect">
            <a:avLst/>
          </a:prstGeom>
          <a:effectLst/>
        </p:spPr>
      </p:pic>
    </p:spTree>
    <p:extLst>
      <p:ext uri="{BB962C8B-B14F-4D97-AF65-F5344CB8AC3E}">
        <p14:creationId xmlns:p14="http://schemas.microsoft.com/office/powerpoint/2010/main" val="353983734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0F62171-5EFF-4185-891E-B966DC335A20}"/>
              </a:ext>
            </a:extLst>
          </p:cNvPr>
          <p:cNvSpPr>
            <a:spLocks noGrp="1"/>
          </p:cNvSpPr>
          <p:nvPr>
            <p:ph type="title"/>
          </p:nvPr>
        </p:nvSpPr>
        <p:spPr>
          <a:xfrm>
            <a:off x="648929" y="629266"/>
            <a:ext cx="3667039" cy="1676603"/>
          </a:xfrm>
        </p:spPr>
        <p:txBody>
          <a:bodyPr>
            <a:normAutofit/>
          </a:bodyPr>
          <a:lstStyle/>
          <a:p>
            <a:r>
              <a:rPr lang="es-MX" sz="3700" b="1"/>
              <a:t>El amor es una acción de nuestra voluntad</a:t>
            </a:r>
          </a:p>
        </p:txBody>
      </p:sp>
      <p:sp>
        <p:nvSpPr>
          <p:cNvPr id="3" name="Marcador de contenido 2">
            <a:extLst>
              <a:ext uri="{FF2B5EF4-FFF2-40B4-BE49-F238E27FC236}">
                <a16:creationId xmlns:a16="http://schemas.microsoft.com/office/drawing/2014/main" id="{D80010FD-F9BE-435F-9E74-50049806D68B}"/>
              </a:ext>
            </a:extLst>
          </p:cNvPr>
          <p:cNvSpPr>
            <a:spLocks noGrp="1"/>
          </p:cNvSpPr>
          <p:nvPr>
            <p:ph idx="1"/>
          </p:nvPr>
        </p:nvSpPr>
        <p:spPr>
          <a:xfrm>
            <a:off x="648930" y="2438400"/>
            <a:ext cx="3667037" cy="3785419"/>
          </a:xfrm>
        </p:spPr>
        <p:txBody>
          <a:bodyPr>
            <a:normAutofit/>
          </a:bodyPr>
          <a:lstStyle/>
          <a:p>
            <a:pPr marL="0" indent="0">
              <a:buNone/>
            </a:pPr>
            <a:r>
              <a:rPr lang="es-MX" sz="1800" b="1">
                <a:effectLst/>
                <a:latin typeface="Calibri" panose="020F0502020204030204" pitchFamily="34" charset="0"/>
                <a:ea typeface="Calibri" panose="020F0502020204030204" pitchFamily="34" charset="0"/>
                <a:cs typeface="Arial" panose="020B0604020202020204" pitchFamily="34" charset="0"/>
              </a:rPr>
              <a:t>Lc 7:5</a:t>
            </a:r>
            <a:r>
              <a:rPr lang="es-MX" sz="1800">
                <a:effectLst/>
                <a:latin typeface="Calibri" panose="020F0502020204030204" pitchFamily="34" charset="0"/>
                <a:ea typeface="Calibri" panose="020F0502020204030204" pitchFamily="34" charset="0"/>
                <a:cs typeface="Arial" panose="020B0604020202020204" pitchFamily="34" charset="0"/>
              </a:rPr>
              <a:t> </a:t>
            </a:r>
            <a:r>
              <a:rPr lang="es-MX" sz="1800" i="1">
                <a:effectLst/>
                <a:latin typeface="Calibri" panose="020F0502020204030204" pitchFamily="34" charset="0"/>
                <a:ea typeface="Calibri" panose="020F0502020204030204" pitchFamily="34" charset="0"/>
                <a:cs typeface="Arial" panose="020B0604020202020204" pitchFamily="34" charset="0"/>
              </a:rPr>
              <a:t>porque ama a nuestra nación, y nos edificó una sinagoga</a:t>
            </a:r>
            <a:r>
              <a:rPr lang="es-MX" sz="1800">
                <a:effectLst/>
                <a:latin typeface="Calibri" panose="020F0502020204030204" pitchFamily="34" charset="0"/>
                <a:ea typeface="Calibri" panose="020F0502020204030204" pitchFamily="34" charset="0"/>
                <a:cs typeface="Arial" panose="020B0604020202020204" pitchFamily="34" charset="0"/>
              </a:rPr>
              <a:t>. </a:t>
            </a:r>
          </a:p>
          <a:p>
            <a:pPr marL="0" indent="0">
              <a:buNone/>
            </a:pPr>
            <a:r>
              <a:rPr lang="es-MX" sz="1800" b="1">
                <a:effectLst/>
                <a:latin typeface="Calibri" panose="020F0502020204030204" pitchFamily="34" charset="0"/>
                <a:ea typeface="Calibri" panose="020F0502020204030204" pitchFamily="34" charset="0"/>
                <a:cs typeface="Arial" panose="020B0604020202020204" pitchFamily="34" charset="0"/>
              </a:rPr>
              <a:t>Lc 6:27</a:t>
            </a:r>
            <a:r>
              <a:rPr lang="es-MX" sz="1800">
                <a:effectLst/>
                <a:latin typeface="Calibri" panose="020F0502020204030204" pitchFamily="34" charset="0"/>
                <a:ea typeface="Calibri" panose="020F0502020204030204" pitchFamily="34" charset="0"/>
                <a:cs typeface="Arial" panose="020B0604020202020204" pitchFamily="34" charset="0"/>
              </a:rPr>
              <a:t> </a:t>
            </a:r>
            <a:r>
              <a:rPr lang="es-MX" sz="1800" i="1">
                <a:effectLst/>
                <a:latin typeface="Calibri" panose="020F0502020204030204" pitchFamily="34" charset="0"/>
                <a:ea typeface="Calibri" panose="020F0502020204030204" pitchFamily="34" charset="0"/>
                <a:cs typeface="Arial" panose="020B0604020202020204" pitchFamily="34" charset="0"/>
              </a:rPr>
              <a:t>Pero a vosotros los que oís, os digo: </a:t>
            </a:r>
            <a:r>
              <a:rPr lang="es-MX" sz="1800" b="1" i="1" u="sng">
                <a:effectLst/>
                <a:latin typeface="Calibri" panose="020F0502020204030204" pitchFamily="34" charset="0"/>
                <a:ea typeface="Calibri" panose="020F0502020204030204" pitchFamily="34" charset="0"/>
                <a:cs typeface="Arial" panose="020B0604020202020204" pitchFamily="34" charset="0"/>
              </a:rPr>
              <a:t>Amad a vuestros enemigos, haced bien a los que os aborrecen</a:t>
            </a:r>
            <a:r>
              <a:rPr lang="es-MX" sz="1800" i="1">
                <a:effectLst/>
                <a:latin typeface="Calibri" panose="020F0502020204030204" pitchFamily="34" charset="0"/>
                <a:ea typeface="Calibri" panose="020F0502020204030204" pitchFamily="34" charset="0"/>
                <a:cs typeface="Arial" panose="020B0604020202020204" pitchFamily="34" charset="0"/>
              </a:rPr>
              <a:t>;</a:t>
            </a:r>
            <a:endParaRPr lang="es-MX" sz="1800">
              <a:effectLst/>
              <a:latin typeface="Calibri" panose="020F0502020204030204" pitchFamily="34" charset="0"/>
              <a:ea typeface="Calibri" panose="020F0502020204030204" pitchFamily="34" charset="0"/>
              <a:cs typeface="Arial" panose="020B0604020202020204" pitchFamily="34" charset="0"/>
            </a:endParaRPr>
          </a:p>
          <a:p>
            <a:pPr marL="0" indent="0">
              <a:buNone/>
            </a:pPr>
            <a:r>
              <a:rPr lang="es-MX" sz="1800" b="1">
                <a:effectLst/>
                <a:latin typeface="Calibri" panose="020F0502020204030204" pitchFamily="34" charset="0"/>
                <a:ea typeface="Calibri" panose="020F0502020204030204" pitchFamily="34" charset="0"/>
                <a:cs typeface="Arial" panose="020B0604020202020204" pitchFamily="34" charset="0"/>
              </a:rPr>
              <a:t>Mt 5:44</a:t>
            </a:r>
            <a:r>
              <a:rPr lang="es-MX" sz="1800">
                <a:effectLst/>
                <a:latin typeface="Calibri" panose="020F0502020204030204" pitchFamily="34" charset="0"/>
                <a:ea typeface="Calibri" panose="020F0502020204030204" pitchFamily="34" charset="0"/>
                <a:cs typeface="Arial" panose="020B0604020202020204" pitchFamily="34" charset="0"/>
              </a:rPr>
              <a:t> </a:t>
            </a:r>
            <a:r>
              <a:rPr lang="es-MX" sz="1800" i="1">
                <a:effectLst/>
                <a:latin typeface="Calibri" panose="020F0502020204030204" pitchFamily="34" charset="0"/>
                <a:ea typeface="Calibri" panose="020F0502020204030204" pitchFamily="34" charset="0"/>
                <a:cs typeface="Arial" panose="020B0604020202020204" pitchFamily="34" charset="0"/>
              </a:rPr>
              <a:t>Pero yo os digo: </a:t>
            </a:r>
            <a:r>
              <a:rPr lang="es-MX" sz="1800" b="1" i="1" u="sng">
                <a:effectLst/>
                <a:latin typeface="Calibri" panose="020F0502020204030204" pitchFamily="34" charset="0"/>
                <a:ea typeface="Calibri" panose="020F0502020204030204" pitchFamily="34" charset="0"/>
                <a:cs typeface="Arial" panose="020B0604020202020204" pitchFamily="34" charset="0"/>
              </a:rPr>
              <a:t>Amad a vuestros enemigos, bendecid a los que os maldicen</a:t>
            </a:r>
            <a:r>
              <a:rPr lang="es-MX" sz="1800" i="1">
                <a:effectLst/>
                <a:latin typeface="Calibri" panose="020F0502020204030204" pitchFamily="34" charset="0"/>
                <a:ea typeface="Calibri" panose="020F0502020204030204" pitchFamily="34" charset="0"/>
                <a:cs typeface="Arial" panose="020B0604020202020204" pitchFamily="34" charset="0"/>
              </a:rPr>
              <a:t>, haced bien a los que os aborrecen, y orad por los que os ultrajan y os persiguen;</a:t>
            </a:r>
            <a:endParaRPr lang="es-MX" sz="1800">
              <a:effectLst/>
              <a:latin typeface="Calibri" panose="020F0502020204030204" pitchFamily="34" charset="0"/>
              <a:ea typeface="Calibri" panose="020F0502020204030204" pitchFamily="34" charset="0"/>
              <a:cs typeface="Arial" panose="020B0604020202020204" pitchFamily="34" charset="0"/>
            </a:endParaRPr>
          </a:p>
        </p:txBody>
      </p:sp>
      <p:pic>
        <p:nvPicPr>
          <p:cNvPr id="5" name="Imagen 4">
            <a:extLst>
              <a:ext uri="{FF2B5EF4-FFF2-40B4-BE49-F238E27FC236}">
                <a16:creationId xmlns:a16="http://schemas.microsoft.com/office/drawing/2014/main" id="{220A40A0-7467-4249-B8E8-269A946D5F14}"/>
              </a:ext>
            </a:extLst>
          </p:cNvPr>
          <p:cNvPicPr>
            <a:picLocks noChangeAspect="1"/>
          </p:cNvPicPr>
          <p:nvPr/>
        </p:nvPicPr>
        <p:blipFill rotWithShape="1">
          <a:blip r:embed="rId3"/>
          <a:srcRect l="26201" r="16449" b="-2"/>
          <a:stretch/>
        </p:blipFill>
        <p:spPr>
          <a:xfrm>
            <a:off x="4636008" y="640082"/>
            <a:ext cx="6916329" cy="5577837"/>
          </a:xfrm>
          <a:prstGeom prst="rect">
            <a:avLst/>
          </a:prstGeom>
          <a:effectLst/>
        </p:spPr>
      </p:pic>
    </p:spTree>
    <p:extLst>
      <p:ext uri="{BB962C8B-B14F-4D97-AF65-F5344CB8AC3E}">
        <p14:creationId xmlns:p14="http://schemas.microsoft.com/office/powerpoint/2010/main" val="21307896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889D5D69-307E-4862-950C-1A7CC8A22B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a:extLst>
              <a:ext uri="{FF2B5EF4-FFF2-40B4-BE49-F238E27FC236}">
                <a16:creationId xmlns:a16="http://schemas.microsoft.com/office/drawing/2014/main" id="{2100E061-779B-4006-BC39-114A057A717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flip="none" rotWithShape="1">
            <a:gsLst>
              <a:gs pos="0">
                <a:schemeClr val="accent1"/>
              </a:gs>
              <a:gs pos="100000">
                <a:schemeClr val="accent2"/>
              </a:gs>
            </a:gsLst>
            <a:lin ang="189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5" name="Imagen 4">
            <a:extLst>
              <a:ext uri="{FF2B5EF4-FFF2-40B4-BE49-F238E27FC236}">
                <a16:creationId xmlns:a16="http://schemas.microsoft.com/office/drawing/2014/main" id="{043497FA-78B0-453D-B7A6-77B43980BF22}"/>
              </a:ext>
            </a:extLst>
          </p:cNvPr>
          <p:cNvPicPr>
            <a:picLocks noChangeAspect="1"/>
          </p:cNvPicPr>
          <p:nvPr/>
        </p:nvPicPr>
        <p:blipFill rotWithShape="1">
          <a:blip r:embed="rId3">
            <a:duotone>
              <a:schemeClr val="accent1">
                <a:shade val="45000"/>
                <a:satMod val="135000"/>
              </a:schemeClr>
              <a:prstClr val="white"/>
            </a:duotone>
            <a:alphaModFix amt="35000"/>
          </a:blip>
          <a:srcRect l="13765" r="4012" b="-1"/>
          <a:stretch/>
        </p:blipFill>
        <p:spPr>
          <a:xfrm>
            <a:off x="20" y="10"/>
            <a:ext cx="12191981" cy="6857989"/>
          </a:xfrm>
          <a:prstGeom prst="rect">
            <a:avLst/>
          </a:prstGeom>
        </p:spPr>
      </p:pic>
      <p:sp>
        <p:nvSpPr>
          <p:cNvPr id="2" name="Título 1">
            <a:extLst>
              <a:ext uri="{FF2B5EF4-FFF2-40B4-BE49-F238E27FC236}">
                <a16:creationId xmlns:a16="http://schemas.microsoft.com/office/drawing/2014/main" id="{D0F62171-5EFF-4185-891E-B966DC335A20}"/>
              </a:ext>
            </a:extLst>
          </p:cNvPr>
          <p:cNvSpPr>
            <a:spLocks noGrp="1"/>
          </p:cNvSpPr>
          <p:nvPr>
            <p:ph type="title"/>
          </p:nvPr>
        </p:nvSpPr>
        <p:spPr>
          <a:xfrm>
            <a:off x="838200" y="698643"/>
            <a:ext cx="5243394" cy="5189746"/>
          </a:xfrm>
        </p:spPr>
        <p:txBody>
          <a:bodyPr anchor="t">
            <a:normAutofit/>
          </a:bodyPr>
          <a:lstStyle/>
          <a:p>
            <a:r>
              <a:rPr lang="es-MX" sz="8000" b="1">
                <a:solidFill>
                  <a:srgbClr val="FFFFFF"/>
                </a:solidFill>
              </a:rPr>
              <a:t>El amor es una acción de nuestra voluntad</a:t>
            </a: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23622" y="373056"/>
            <a:ext cx="0" cy="6476066"/>
          </a:xfrm>
          <a:prstGeom prst="line">
            <a:avLst/>
          </a:prstGeom>
          <a:ln w="25400" cap="sq">
            <a:solidFill>
              <a:srgbClr val="FFFFFF"/>
            </a:solidFill>
            <a:bevel/>
          </a:ln>
        </p:spPr>
        <p:style>
          <a:lnRef idx="1">
            <a:schemeClr val="accent1"/>
          </a:lnRef>
          <a:fillRef idx="0">
            <a:schemeClr val="accent1"/>
          </a:fillRef>
          <a:effectRef idx="0">
            <a:schemeClr val="accent1"/>
          </a:effectRef>
          <a:fontRef idx="minor">
            <a:schemeClr val="tx1"/>
          </a:fontRef>
        </p:style>
      </p:cxnSp>
      <p:sp>
        <p:nvSpPr>
          <p:cNvPr id="16"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25948" y="740316"/>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bg1"/>
          </a:solidFill>
          <a:ln w="603"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18"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84728" y="969611"/>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bg1"/>
          </a:solidFill>
          <a:ln w="422"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20"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10408" y="1484755"/>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bg1"/>
          </a:solidFill>
          <a:ln w="610" cap="flat">
            <a:noFill/>
            <a:prstDash val="solid"/>
            <a:miter/>
          </a:ln>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D80010FD-F9BE-435F-9E74-50049806D68B}"/>
              </a:ext>
            </a:extLst>
          </p:cNvPr>
          <p:cNvSpPr>
            <a:spLocks noGrp="1"/>
          </p:cNvSpPr>
          <p:nvPr>
            <p:ph idx="1"/>
          </p:nvPr>
        </p:nvSpPr>
        <p:spPr>
          <a:xfrm>
            <a:off x="7229042" y="698643"/>
            <a:ext cx="4124758" cy="5301467"/>
          </a:xfrm>
        </p:spPr>
        <p:txBody>
          <a:bodyPr anchor="b">
            <a:normAutofit/>
          </a:bodyPr>
          <a:lstStyle/>
          <a:p>
            <a:pPr marL="0" indent="0">
              <a:buNone/>
            </a:pPr>
            <a:r>
              <a:rPr lang="es-MX" sz="2000" b="1">
                <a:solidFill>
                  <a:srgbClr val="FFFFFF"/>
                </a:solidFill>
                <a:effectLst/>
                <a:latin typeface="Calibri" panose="020F0502020204030204" pitchFamily="34" charset="0"/>
                <a:ea typeface="Calibri" panose="020F0502020204030204" pitchFamily="34" charset="0"/>
                <a:cs typeface="Arial" panose="020B0604020202020204" pitchFamily="34" charset="0"/>
              </a:rPr>
              <a:t>Lc 7:5</a:t>
            </a:r>
            <a:r>
              <a:rPr lang="es-MX" sz="2000">
                <a:solidFill>
                  <a:srgbClr val="FFFFFF"/>
                </a:solidFill>
                <a:effectLst/>
                <a:latin typeface="Calibri" panose="020F0502020204030204" pitchFamily="34" charset="0"/>
                <a:ea typeface="Calibri" panose="020F0502020204030204" pitchFamily="34" charset="0"/>
                <a:cs typeface="Arial" panose="020B0604020202020204" pitchFamily="34" charset="0"/>
              </a:rPr>
              <a:t> </a:t>
            </a:r>
            <a:r>
              <a:rPr lang="es-MX" sz="2000" i="1">
                <a:solidFill>
                  <a:srgbClr val="FFFFFF"/>
                </a:solidFill>
                <a:effectLst/>
                <a:latin typeface="Calibri" panose="020F0502020204030204" pitchFamily="34" charset="0"/>
                <a:ea typeface="Calibri" panose="020F0502020204030204" pitchFamily="34" charset="0"/>
                <a:cs typeface="Arial" panose="020B0604020202020204" pitchFamily="34" charset="0"/>
              </a:rPr>
              <a:t>porque ama a nuestra nación, y nos edificó una sinagoga</a:t>
            </a:r>
            <a:r>
              <a:rPr lang="es-MX" sz="2000">
                <a:solidFill>
                  <a:srgbClr val="FFFFFF"/>
                </a:solidFill>
                <a:effectLst/>
                <a:latin typeface="Calibri" panose="020F0502020204030204" pitchFamily="34" charset="0"/>
                <a:ea typeface="Calibri" panose="020F0502020204030204" pitchFamily="34" charset="0"/>
                <a:cs typeface="Arial" panose="020B0604020202020204" pitchFamily="34" charset="0"/>
              </a:rPr>
              <a:t>. </a:t>
            </a:r>
          </a:p>
          <a:p>
            <a:pPr marL="0" indent="0">
              <a:buNone/>
            </a:pPr>
            <a:r>
              <a:rPr lang="es-MX" sz="2000" b="1">
                <a:solidFill>
                  <a:srgbClr val="FFFFFF"/>
                </a:solidFill>
                <a:effectLst/>
                <a:latin typeface="Calibri" panose="020F0502020204030204" pitchFamily="34" charset="0"/>
                <a:ea typeface="Calibri" panose="020F0502020204030204" pitchFamily="34" charset="0"/>
                <a:cs typeface="Arial" panose="020B0604020202020204" pitchFamily="34" charset="0"/>
              </a:rPr>
              <a:t>Lc 6:27</a:t>
            </a:r>
            <a:r>
              <a:rPr lang="es-MX" sz="2000">
                <a:solidFill>
                  <a:srgbClr val="FFFFFF"/>
                </a:solidFill>
                <a:effectLst/>
                <a:latin typeface="Calibri" panose="020F0502020204030204" pitchFamily="34" charset="0"/>
                <a:ea typeface="Calibri" panose="020F0502020204030204" pitchFamily="34" charset="0"/>
                <a:cs typeface="Arial" panose="020B0604020202020204" pitchFamily="34" charset="0"/>
              </a:rPr>
              <a:t> </a:t>
            </a:r>
            <a:r>
              <a:rPr lang="es-MX" sz="2000" i="1">
                <a:solidFill>
                  <a:srgbClr val="FFFFFF"/>
                </a:solidFill>
                <a:effectLst/>
                <a:latin typeface="Calibri" panose="020F0502020204030204" pitchFamily="34" charset="0"/>
                <a:ea typeface="Calibri" panose="020F0502020204030204" pitchFamily="34" charset="0"/>
                <a:cs typeface="Arial" panose="020B0604020202020204" pitchFamily="34" charset="0"/>
              </a:rPr>
              <a:t>Pero a vosotros los que oís, os digo: </a:t>
            </a:r>
            <a:r>
              <a:rPr lang="es-MX" sz="2000" b="1" i="1" u="sng">
                <a:solidFill>
                  <a:srgbClr val="FFFFFF"/>
                </a:solidFill>
                <a:effectLst/>
                <a:latin typeface="Calibri" panose="020F0502020204030204" pitchFamily="34" charset="0"/>
                <a:ea typeface="Calibri" panose="020F0502020204030204" pitchFamily="34" charset="0"/>
                <a:cs typeface="Arial" panose="020B0604020202020204" pitchFamily="34" charset="0"/>
              </a:rPr>
              <a:t>Amad a vuestros enemigos, haced bien a los que os aborrecen</a:t>
            </a:r>
            <a:r>
              <a:rPr lang="es-MX" sz="2000" i="1">
                <a:solidFill>
                  <a:srgbClr val="FFFFFF"/>
                </a:solidFill>
                <a:effectLst/>
                <a:latin typeface="Calibri" panose="020F0502020204030204" pitchFamily="34" charset="0"/>
                <a:ea typeface="Calibri" panose="020F0502020204030204" pitchFamily="34" charset="0"/>
                <a:cs typeface="Arial" panose="020B0604020202020204" pitchFamily="34" charset="0"/>
              </a:rPr>
              <a:t>;</a:t>
            </a:r>
            <a:endParaRPr lang="es-MX" sz="2000">
              <a:solidFill>
                <a:srgbClr val="FFFFFF"/>
              </a:solidFill>
              <a:effectLst/>
              <a:latin typeface="Calibri" panose="020F0502020204030204" pitchFamily="34" charset="0"/>
              <a:ea typeface="Calibri" panose="020F0502020204030204" pitchFamily="34" charset="0"/>
              <a:cs typeface="Arial" panose="020B0604020202020204" pitchFamily="34" charset="0"/>
            </a:endParaRPr>
          </a:p>
          <a:p>
            <a:pPr marL="0" indent="0">
              <a:buNone/>
            </a:pPr>
            <a:r>
              <a:rPr lang="es-MX" sz="2000" b="1">
                <a:solidFill>
                  <a:srgbClr val="FFFFFF"/>
                </a:solidFill>
                <a:effectLst/>
                <a:latin typeface="Calibri" panose="020F0502020204030204" pitchFamily="34" charset="0"/>
                <a:ea typeface="Calibri" panose="020F0502020204030204" pitchFamily="34" charset="0"/>
                <a:cs typeface="Arial" panose="020B0604020202020204" pitchFamily="34" charset="0"/>
              </a:rPr>
              <a:t>Mt 5:44</a:t>
            </a:r>
            <a:r>
              <a:rPr lang="es-MX" sz="2000">
                <a:solidFill>
                  <a:srgbClr val="FFFFFF"/>
                </a:solidFill>
                <a:effectLst/>
                <a:latin typeface="Calibri" panose="020F0502020204030204" pitchFamily="34" charset="0"/>
                <a:ea typeface="Calibri" panose="020F0502020204030204" pitchFamily="34" charset="0"/>
                <a:cs typeface="Arial" panose="020B0604020202020204" pitchFamily="34" charset="0"/>
              </a:rPr>
              <a:t> </a:t>
            </a:r>
            <a:r>
              <a:rPr lang="es-MX" sz="2000" i="1">
                <a:solidFill>
                  <a:srgbClr val="FFFFFF"/>
                </a:solidFill>
                <a:effectLst/>
                <a:latin typeface="Calibri" panose="020F0502020204030204" pitchFamily="34" charset="0"/>
                <a:ea typeface="Calibri" panose="020F0502020204030204" pitchFamily="34" charset="0"/>
                <a:cs typeface="Arial" panose="020B0604020202020204" pitchFamily="34" charset="0"/>
              </a:rPr>
              <a:t>Pero yo os digo: </a:t>
            </a:r>
            <a:r>
              <a:rPr lang="es-MX" sz="2000" b="1" i="1" u="sng">
                <a:solidFill>
                  <a:srgbClr val="FFFFFF"/>
                </a:solidFill>
                <a:effectLst/>
                <a:latin typeface="Calibri" panose="020F0502020204030204" pitchFamily="34" charset="0"/>
                <a:ea typeface="Calibri" panose="020F0502020204030204" pitchFamily="34" charset="0"/>
                <a:cs typeface="Arial" panose="020B0604020202020204" pitchFamily="34" charset="0"/>
              </a:rPr>
              <a:t>Amad a vuestros enemigos, bendecid a los que os maldicen</a:t>
            </a:r>
            <a:r>
              <a:rPr lang="es-MX" sz="2000" i="1">
                <a:solidFill>
                  <a:srgbClr val="FFFFFF"/>
                </a:solidFill>
                <a:effectLst/>
                <a:latin typeface="Calibri" panose="020F0502020204030204" pitchFamily="34" charset="0"/>
                <a:ea typeface="Calibri" panose="020F0502020204030204" pitchFamily="34" charset="0"/>
                <a:cs typeface="Arial" panose="020B0604020202020204" pitchFamily="34" charset="0"/>
              </a:rPr>
              <a:t>, haced bien a los que os aborrecen, y orad por los que os ultrajan y os persiguen;</a:t>
            </a:r>
            <a:endParaRPr lang="es-MX" sz="2000">
              <a:solidFill>
                <a:srgbClr val="FFFFFF"/>
              </a:solidFill>
              <a:effectLst/>
              <a:latin typeface="Calibri" panose="020F0502020204030204" pitchFamily="34" charset="0"/>
              <a:ea typeface="Calibri" panose="020F0502020204030204" pitchFamily="34" charset="0"/>
              <a:cs typeface="Arial" panose="020B0604020202020204" pitchFamily="34" charset="0"/>
            </a:endParaRPr>
          </a:p>
          <a:p>
            <a:pPr marL="0" marR="0" indent="0">
              <a:spcBef>
                <a:spcPts val="0"/>
              </a:spcBef>
              <a:spcAft>
                <a:spcPts val="800"/>
              </a:spcAft>
              <a:buNone/>
            </a:pPr>
            <a:r>
              <a:rPr lang="es-MX" sz="2000" b="1">
                <a:solidFill>
                  <a:srgbClr val="FFFFFF"/>
                </a:solidFill>
                <a:effectLst/>
                <a:latin typeface="Calibri" panose="020F0502020204030204" pitchFamily="34" charset="0"/>
                <a:ea typeface="Calibri" panose="020F0502020204030204" pitchFamily="34" charset="0"/>
                <a:cs typeface="Arial" panose="020B0604020202020204" pitchFamily="34" charset="0"/>
              </a:rPr>
              <a:t>Mt 19:19</a:t>
            </a:r>
            <a:r>
              <a:rPr lang="es-MX" sz="2000">
                <a:solidFill>
                  <a:srgbClr val="FFFFFF"/>
                </a:solidFill>
                <a:effectLst/>
                <a:latin typeface="Calibri" panose="020F0502020204030204" pitchFamily="34" charset="0"/>
                <a:ea typeface="Calibri" panose="020F0502020204030204" pitchFamily="34" charset="0"/>
                <a:cs typeface="Arial" panose="020B0604020202020204" pitchFamily="34" charset="0"/>
              </a:rPr>
              <a:t> </a:t>
            </a:r>
            <a:r>
              <a:rPr lang="es-MX" sz="2000" i="1">
                <a:solidFill>
                  <a:srgbClr val="FFFFFF"/>
                </a:solidFill>
                <a:effectLst/>
                <a:latin typeface="Calibri" panose="020F0502020204030204" pitchFamily="34" charset="0"/>
                <a:ea typeface="Calibri" panose="020F0502020204030204" pitchFamily="34" charset="0"/>
                <a:cs typeface="Arial" panose="020B0604020202020204" pitchFamily="34" charset="0"/>
              </a:rPr>
              <a:t>Honra a tu padre y a tu madre; y, </a:t>
            </a:r>
            <a:r>
              <a:rPr lang="es-MX" sz="2000" b="1" i="1" u="sng">
                <a:solidFill>
                  <a:srgbClr val="FFFFFF"/>
                </a:solidFill>
                <a:effectLst/>
                <a:latin typeface="Calibri" panose="020F0502020204030204" pitchFamily="34" charset="0"/>
                <a:ea typeface="Calibri" panose="020F0502020204030204" pitchFamily="34" charset="0"/>
                <a:cs typeface="Arial" panose="020B0604020202020204" pitchFamily="34" charset="0"/>
              </a:rPr>
              <a:t>Amarás a tu prójimo como a ti mismo</a:t>
            </a:r>
            <a:r>
              <a:rPr lang="es-MX" sz="2000" i="1">
                <a:solidFill>
                  <a:srgbClr val="FFFFFF"/>
                </a:solidFill>
                <a:effectLst/>
                <a:latin typeface="Calibri" panose="020F0502020204030204" pitchFamily="34" charset="0"/>
                <a:ea typeface="Calibri" panose="020F0502020204030204" pitchFamily="34" charset="0"/>
                <a:cs typeface="Arial" panose="020B0604020202020204" pitchFamily="34" charset="0"/>
              </a:rPr>
              <a:t>.</a:t>
            </a:r>
            <a:endParaRPr lang="es-MX" sz="2000">
              <a:solidFill>
                <a:srgbClr val="FFFFFF"/>
              </a:solidFill>
              <a:effectLst/>
              <a:latin typeface="Calibri" panose="020F050202020403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62343861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3B87741-A63B-4256-93BC-02537D96FD9A}"/>
              </a:ext>
            </a:extLst>
          </p:cNvPr>
          <p:cNvSpPr>
            <a:spLocks noGrp="1"/>
          </p:cNvSpPr>
          <p:nvPr>
            <p:ph type="title"/>
          </p:nvPr>
        </p:nvSpPr>
        <p:spPr>
          <a:xfrm>
            <a:off x="648929" y="629266"/>
            <a:ext cx="3651467" cy="1676603"/>
          </a:xfrm>
        </p:spPr>
        <p:txBody>
          <a:bodyPr>
            <a:normAutofit fontScale="90000"/>
          </a:bodyPr>
          <a:lstStyle/>
          <a:p>
            <a:r>
              <a:rPr lang="es-MX" sz="4100" dirty="0"/>
              <a:t>El amar causará recompensas eternas</a:t>
            </a:r>
          </a:p>
        </p:txBody>
      </p:sp>
      <p:sp>
        <p:nvSpPr>
          <p:cNvPr id="3" name="Marcador de contenido 2">
            <a:extLst>
              <a:ext uri="{FF2B5EF4-FFF2-40B4-BE49-F238E27FC236}">
                <a16:creationId xmlns:a16="http://schemas.microsoft.com/office/drawing/2014/main" id="{528F35EC-C842-43A6-AD0D-394ED3C1DD6A}"/>
              </a:ext>
            </a:extLst>
          </p:cNvPr>
          <p:cNvSpPr>
            <a:spLocks noGrp="1"/>
          </p:cNvSpPr>
          <p:nvPr>
            <p:ph idx="1"/>
          </p:nvPr>
        </p:nvSpPr>
        <p:spPr>
          <a:xfrm>
            <a:off x="648931" y="2438400"/>
            <a:ext cx="3651466" cy="3785419"/>
          </a:xfrm>
        </p:spPr>
        <p:txBody>
          <a:bodyPr>
            <a:normAutofit/>
          </a:bodyPr>
          <a:lstStyle/>
          <a:p>
            <a:pPr marL="0" indent="0">
              <a:buNone/>
            </a:pPr>
            <a:r>
              <a:rPr lang="es-MX" sz="1800" b="1" dirty="0">
                <a:effectLst/>
                <a:latin typeface="Calibri" panose="020F0502020204030204" pitchFamily="34" charset="0"/>
                <a:ea typeface="Calibri" panose="020F0502020204030204" pitchFamily="34" charset="0"/>
                <a:cs typeface="Arial" panose="020B0604020202020204" pitchFamily="34" charset="0"/>
              </a:rPr>
              <a:t>Mt 5:46</a:t>
            </a:r>
            <a:r>
              <a:rPr lang="es-MX" sz="1800" i="1" dirty="0">
                <a:effectLst/>
                <a:latin typeface="Calibri" panose="020F0502020204030204" pitchFamily="34" charset="0"/>
                <a:ea typeface="Calibri" panose="020F0502020204030204" pitchFamily="34" charset="0"/>
                <a:cs typeface="Arial" panose="020B0604020202020204" pitchFamily="34" charset="0"/>
              </a:rPr>
              <a:t> </a:t>
            </a:r>
            <a:r>
              <a:rPr lang="es-MX" sz="1800" i="1" dirty="0">
                <a:solidFill>
                  <a:schemeClr val="accent1"/>
                </a:solidFill>
                <a:effectLst/>
                <a:latin typeface="Calibri" panose="020F0502020204030204" pitchFamily="34" charset="0"/>
                <a:ea typeface="Calibri" panose="020F0502020204030204" pitchFamily="34" charset="0"/>
                <a:cs typeface="Arial" panose="020B0604020202020204" pitchFamily="34" charset="0"/>
              </a:rPr>
              <a:t>Porque si amáis a los que os aman, </a:t>
            </a:r>
            <a:r>
              <a:rPr lang="es-MX" sz="1800" b="1" i="1" u="sng" dirty="0">
                <a:solidFill>
                  <a:srgbClr val="FF0000"/>
                </a:solidFill>
                <a:effectLst/>
                <a:latin typeface="Calibri" panose="020F0502020204030204" pitchFamily="34" charset="0"/>
                <a:ea typeface="Calibri" panose="020F0502020204030204" pitchFamily="34" charset="0"/>
                <a:cs typeface="Arial" panose="020B0604020202020204" pitchFamily="34" charset="0"/>
              </a:rPr>
              <a:t>¿qué recompensa tendréis?</a:t>
            </a:r>
            <a:r>
              <a:rPr lang="es-MX" sz="1800" i="1" dirty="0">
                <a:solidFill>
                  <a:srgbClr val="FF0000"/>
                </a:solidFill>
                <a:effectLst/>
                <a:latin typeface="Calibri" panose="020F0502020204030204" pitchFamily="34" charset="0"/>
                <a:ea typeface="Calibri" panose="020F0502020204030204" pitchFamily="34" charset="0"/>
                <a:cs typeface="Arial" panose="020B0604020202020204" pitchFamily="34" charset="0"/>
              </a:rPr>
              <a:t> </a:t>
            </a:r>
            <a:r>
              <a:rPr lang="es-MX" sz="1800" i="1" dirty="0">
                <a:solidFill>
                  <a:schemeClr val="accent1"/>
                </a:solidFill>
                <a:effectLst/>
                <a:latin typeface="Calibri" panose="020F0502020204030204" pitchFamily="34" charset="0"/>
                <a:ea typeface="Calibri" panose="020F0502020204030204" pitchFamily="34" charset="0"/>
                <a:cs typeface="Arial" panose="020B0604020202020204" pitchFamily="34" charset="0"/>
              </a:rPr>
              <a:t>¿No hacen también lo mismo los publicanos?</a:t>
            </a:r>
            <a:r>
              <a:rPr lang="es-MX" sz="1800" dirty="0">
                <a:effectLst/>
                <a:latin typeface="Calibri" panose="020F0502020204030204" pitchFamily="34" charset="0"/>
                <a:ea typeface="Calibri" panose="020F0502020204030204" pitchFamily="34" charset="0"/>
                <a:cs typeface="Arial" panose="020B0604020202020204" pitchFamily="34" charset="0"/>
              </a:rPr>
              <a:t> </a:t>
            </a:r>
            <a:endParaRPr lang="es-MX" sz="1800" dirty="0"/>
          </a:p>
        </p:txBody>
      </p:sp>
      <p:pic>
        <p:nvPicPr>
          <p:cNvPr id="5" name="Imagen 4">
            <a:extLst>
              <a:ext uri="{FF2B5EF4-FFF2-40B4-BE49-F238E27FC236}">
                <a16:creationId xmlns:a16="http://schemas.microsoft.com/office/drawing/2014/main" id="{CA33620E-52E5-42C2-B98C-273BDC17168E}"/>
              </a:ext>
            </a:extLst>
          </p:cNvPr>
          <p:cNvPicPr>
            <a:picLocks noChangeAspect="1"/>
          </p:cNvPicPr>
          <p:nvPr/>
        </p:nvPicPr>
        <p:blipFill rotWithShape="1">
          <a:blip r:embed="rId3"/>
          <a:srcRect r="27311" b="-1"/>
          <a:stretch/>
        </p:blipFill>
        <p:spPr>
          <a:xfrm>
            <a:off x="4639056" y="10"/>
            <a:ext cx="7552944" cy="6857990"/>
          </a:xfrm>
          <a:prstGeom prst="rect">
            <a:avLst/>
          </a:prstGeom>
          <a:effectLst/>
        </p:spPr>
      </p:pic>
    </p:spTree>
    <p:extLst>
      <p:ext uri="{BB962C8B-B14F-4D97-AF65-F5344CB8AC3E}">
        <p14:creationId xmlns:p14="http://schemas.microsoft.com/office/powerpoint/2010/main" val="3270017321"/>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3B87741-A63B-4256-93BC-02537D96FD9A}"/>
              </a:ext>
            </a:extLst>
          </p:cNvPr>
          <p:cNvSpPr>
            <a:spLocks noGrp="1"/>
          </p:cNvSpPr>
          <p:nvPr>
            <p:ph type="title"/>
          </p:nvPr>
        </p:nvSpPr>
        <p:spPr>
          <a:xfrm>
            <a:off x="648929" y="629266"/>
            <a:ext cx="3651467" cy="1676603"/>
          </a:xfrm>
        </p:spPr>
        <p:txBody>
          <a:bodyPr>
            <a:normAutofit/>
          </a:bodyPr>
          <a:lstStyle/>
          <a:p>
            <a:r>
              <a:rPr lang="es-MX" sz="4100"/>
              <a:t>El amar causará recompensas</a:t>
            </a:r>
          </a:p>
        </p:txBody>
      </p:sp>
      <p:sp>
        <p:nvSpPr>
          <p:cNvPr id="3" name="Marcador de contenido 2">
            <a:extLst>
              <a:ext uri="{FF2B5EF4-FFF2-40B4-BE49-F238E27FC236}">
                <a16:creationId xmlns:a16="http://schemas.microsoft.com/office/drawing/2014/main" id="{528F35EC-C842-43A6-AD0D-394ED3C1DD6A}"/>
              </a:ext>
            </a:extLst>
          </p:cNvPr>
          <p:cNvSpPr>
            <a:spLocks noGrp="1"/>
          </p:cNvSpPr>
          <p:nvPr>
            <p:ph idx="1"/>
          </p:nvPr>
        </p:nvSpPr>
        <p:spPr>
          <a:xfrm>
            <a:off x="648931" y="2438400"/>
            <a:ext cx="3651466" cy="3785419"/>
          </a:xfrm>
        </p:spPr>
        <p:txBody>
          <a:bodyPr>
            <a:normAutofit/>
          </a:bodyPr>
          <a:lstStyle/>
          <a:p>
            <a:pPr marL="0" indent="0">
              <a:buNone/>
            </a:pPr>
            <a:r>
              <a:rPr lang="es-MX" sz="1800" b="1" dirty="0">
                <a:effectLst/>
                <a:latin typeface="Calibri" panose="020F0502020204030204" pitchFamily="34" charset="0"/>
                <a:ea typeface="Calibri" panose="020F0502020204030204" pitchFamily="34" charset="0"/>
                <a:cs typeface="Arial" panose="020B0604020202020204" pitchFamily="34" charset="0"/>
              </a:rPr>
              <a:t>Mt 5:46</a:t>
            </a:r>
            <a:r>
              <a:rPr lang="es-MX" sz="1800" i="1" dirty="0">
                <a:effectLst/>
                <a:latin typeface="Calibri" panose="020F0502020204030204" pitchFamily="34" charset="0"/>
                <a:ea typeface="Calibri" panose="020F0502020204030204" pitchFamily="34" charset="0"/>
                <a:cs typeface="Arial" panose="020B0604020202020204" pitchFamily="34" charset="0"/>
              </a:rPr>
              <a:t> </a:t>
            </a:r>
            <a:r>
              <a:rPr lang="es-MX" sz="1800" i="1" dirty="0">
                <a:solidFill>
                  <a:schemeClr val="accent1"/>
                </a:solidFill>
                <a:effectLst/>
                <a:latin typeface="Calibri" panose="020F0502020204030204" pitchFamily="34" charset="0"/>
                <a:ea typeface="Calibri" panose="020F0502020204030204" pitchFamily="34" charset="0"/>
                <a:cs typeface="Arial" panose="020B0604020202020204" pitchFamily="34" charset="0"/>
              </a:rPr>
              <a:t>Porque si amáis a los que os aman,</a:t>
            </a:r>
            <a:r>
              <a:rPr lang="es-MX" sz="1800" i="1" dirty="0">
                <a:effectLst/>
                <a:latin typeface="Calibri" panose="020F0502020204030204" pitchFamily="34" charset="0"/>
                <a:ea typeface="Calibri" panose="020F0502020204030204" pitchFamily="34" charset="0"/>
                <a:cs typeface="Arial" panose="020B0604020202020204" pitchFamily="34" charset="0"/>
              </a:rPr>
              <a:t> </a:t>
            </a:r>
            <a:r>
              <a:rPr lang="es-MX" sz="1800" b="1" i="1" u="sng" dirty="0">
                <a:effectLst/>
                <a:latin typeface="Calibri" panose="020F0502020204030204" pitchFamily="34" charset="0"/>
                <a:ea typeface="Calibri" panose="020F0502020204030204" pitchFamily="34" charset="0"/>
                <a:cs typeface="Arial" panose="020B0604020202020204" pitchFamily="34" charset="0"/>
              </a:rPr>
              <a:t>¿qué recompensa tendréis?</a:t>
            </a:r>
            <a:r>
              <a:rPr lang="es-MX" sz="1800" i="1" dirty="0">
                <a:effectLst/>
                <a:latin typeface="Calibri" panose="020F0502020204030204" pitchFamily="34" charset="0"/>
                <a:ea typeface="Calibri" panose="020F0502020204030204" pitchFamily="34" charset="0"/>
                <a:cs typeface="Arial" panose="020B0604020202020204" pitchFamily="34" charset="0"/>
              </a:rPr>
              <a:t> </a:t>
            </a:r>
            <a:r>
              <a:rPr lang="es-MX" sz="1800" i="1" dirty="0">
                <a:solidFill>
                  <a:schemeClr val="accent1"/>
                </a:solidFill>
                <a:effectLst/>
                <a:latin typeface="Calibri" panose="020F0502020204030204" pitchFamily="34" charset="0"/>
                <a:ea typeface="Calibri" panose="020F0502020204030204" pitchFamily="34" charset="0"/>
                <a:cs typeface="Arial" panose="020B0604020202020204" pitchFamily="34" charset="0"/>
              </a:rPr>
              <a:t>¿No hacen también lo mismo los publicanos?</a:t>
            </a:r>
            <a:endParaRPr lang="es-MX" sz="18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r>
              <a:rPr lang="es-MX" sz="1800" b="1" dirty="0" err="1">
                <a:effectLst/>
                <a:latin typeface="Calibri" panose="020F0502020204030204" pitchFamily="34" charset="0"/>
                <a:ea typeface="Calibri" panose="020F0502020204030204" pitchFamily="34" charset="0"/>
                <a:cs typeface="Arial" panose="020B0604020202020204" pitchFamily="34" charset="0"/>
              </a:rPr>
              <a:t>Lc</a:t>
            </a:r>
            <a:r>
              <a:rPr lang="es-MX" sz="1800" b="1" dirty="0">
                <a:effectLst/>
                <a:latin typeface="Calibri" panose="020F0502020204030204" pitchFamily="34" charset="0"/>
                <a:ea typeface="Calibri" panose="020F0502020204030204" pitchFamily="34" charset="0"/>
                <a:cs typeface="Arial" panose="020B0604020202020204" pitchFamily="34" charset="0"/>
              </a:rPr>
              <a:t> 6:35 ​</a:t>
            </a:r>
            <a:r>
              <a:rPr lang="es-MX" sz="1800" i="1" dirty="0">
                <a:solidFill>
                  <a:schemeClr val="accent1"/>
                </a:solidFill>
                <a:effectLst/>
                <a:latin typeface="Calibri" panose="020F0502020204030204" pitchFamily="34" charset="0"/>
                <a:ea typeface="Calibri" panose="020F0502020204030204" pitchFamily="34" charset="0"/>
                <a:cs typeface="Arial" panose="020B0604020202020204" pitchFamily="34" charset="0"/>
              </a:rPr>
              <a:t>Amad, pues, a vuestros enemigos, y haced bien, y prestad, </a:t>
            </a:r>
            <a:r>
              <a:rPr lang="es-MX" sz="1800" b="1" i="1" u="sng" dirty="0">
                <a:solidFill>
                  <a:srgbClr val="FF0000"/>
                </a:solidFill>
                <a:effectLst/>
                <a:latin typeface="Calibri" panose="020F0502020204030204" pitchFamily="34" charset="0"/>
                <a:ea typeface="Calibri" panose="020F0502020204030204" pitchFamily="34" charset="0"/>
                <a:cs typeface="Arial" panose="020B0604020202020204" pitchFamily="34" charset="0"/>
              </a:rPr>
              <a:t>no esperando de ello nada; y será vuestro galardón grande, y seréis hijos del Altísimo</a:t>
            </a:r>
            <a:r>
              <a:rPr lang="es-MX" sz="1800" i="1" dirty="0">
                <a:effectLst/>
                <a:latin typeface="Calibri" panose="020F0502020204030204" pitchFamily="34" charset="0"/>
                <a:ea typeface="Calibri" panose="020F0502020204030204" pitchFamily="34" charset="0"/>
                <a:cs typeface="Arial" panose="020B0604020202020204" pitchFamily="34" charset="0"/>
              </a:rPr>
              <a:t>; </a:t>
            </a:r>
            <a:r>
              <a:rPr lang="es-MX" sz="1800" i="1" dirty="0">
                <a:solidFill>
                  <a:schemeClr val="accent1"/>
                </a:solidFill>
                <a:effectLst/>
                <a:latin typeface="Calibri" panose="020F0502020204030204" pitchFamily="34" charset="0"/>
                <a:ea typeface="Calibri" panose="020F0502020204030204" pitchFamily="34" charset="0"/>
                <a:cs typeface="Arial" panose="020B0604020202020204" pitchFamily="34" charset="0"/>
              </a:rPr>
              <a:t>porque él es benigno para con los ingratos y malos.</a:t>
            </a:r>
            <a:endParaRPr lang="es-MX" sz="1800" dirty="0">
              <a:solidFill>
                <a:schemeClr val="accent1"/>
              </a:solidFill>
              <a:effectLst/>
              <a:latin typeface="Calibri" panose="020F0502020204030204" pitchFamily="34" charset="0"/>
              <a:ea typeface="Calibri" panose="020F0502020204030204" pitchFamily="34" charset="0"/>
              <a:cs typeface="Arial" panose="020B0604020202020204" pitchFamily="34" charset="0"/>
            </a:endParaRPr>
          </a:p>
          <a:p>
            <a:endParaRPr lang="es-MX" sz="1800" dirty="0"/>
          </a:p>
        </p:txBody>
      </p:sp>
      <p:pic>
        <p:nvPicPr>
          <p:cNvPr id="5" name="Imagen 4">
            <a:extLst>
              <a:ext uri="{FF2B5EF4-FFF2-40B4-BE49-F238E27FC236}">
                <a16:creationId xmlns:a16="http://schemas.microsoft.com/office/drawing/2014/main" id="{6D63BED8-E523-4D44-90B6-9485EF818B56}"/>
              </a:ext>
            </a:extLst>
          </p:cNvPr>
          <p:cNvPicPr>
            <a:picLocks noChangeAspect="1"/>
          </p:cNvPicPr>
          <p:nvPr/>
        </p:nvPicPr>
        <p:blipFill rotWithShape="1">
          <a:blip r:embed="rId3"/>
          <a:srcRect r="27311" b="-1"/>
          <a:stretch/>
        </p:blipFill>
        <p:spPr>
          <a:xfrm>
            <a:off x="4639056" y="10"/>
            <a:ext cx="7552944" cy="6857990"/>
          </a:xfrm>
          <a:prstGeom prst="rect">
            <a:avLst/>
          </a:prstGeom>
          <a:effectLst/>
        </p:spPr>
      </p:pic>
    </p:spTree>
    <p:extLst>
      <p:ext uri="{BB962C8B-B14F-4D97-AF65-F5344CB8AC3E}">
        <p14:creationId xmlns:p14="http://schemas.microsoft.com/office/powerpoint/2010/main" val="112470061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Una mujer hablando por teléfono en la mano&#10;&#10;Descripción generada automáticamente con confianza baja">
            <a:extLst>
              <a:ext uri="{FF2B5EF4-FFF2-40B4-BE49-F238E27FC236}">
                <a16:creationId xmlns:a16="http://schemas.microsoft.com/office/drawing/2014/main" id="{28761ACE-A23A-4EEC-B193-0401778BC760}"/>
              </a:ext>
            </a:extLst>
          </p:cNvPr>
          <p:cNvPicPr>
            <a:picLocks noChangeAspect="1"/>
          </p:cNvPicPr>
          <p:nvPr/>
        </p:nvPicPr>
        <p:blipFill rotWithShape="1">
          <a:blip r:embed="rId3">
            <a:alphaModFix amt="50000"/>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ítulo 1">
            <a:extLst>
              <a:ext uri="{FF2B5EF4-FFF2-40B4-BE49-F238E27FC236}">
                <a16:creationId xmlns:a16="http://schemas.microsoft.com/office/drawing/2014/main" id="{C501C22A-7E46-4080-9447-00B6263E9A94}"/>
              </a:ext>
            </a:extLst>
          </p:cNvPr>
          <p:cNvSpPr>
            <a:spLocks noGrp="1"/>
          </p:cNvSpPr>
          <p:nvPr>
            <p:ph type="ctrTitle"/>
          </p:nvPr>
        </p:nvSpPr>
        <p:spPr>
          <a:xfrm>
            <a:off x="1524000" y="1122362"/>
            <a:ext cx="9144000" cy="2900518"/>
          </a:xfrm>
        </p:spPr>
        <p:txBody>
          <a:bodyPr>
            <a:normAutofit/>
          </a:bodyPr>
          <a:lstStyle/>
          <a:p>
            <a:pPr marL="0" marR="0">
              <a:spcBef>
                <a:spcPts val="1200"/>
              </a:spcBef>
              <a:spcAft>
                <a:spcPts val="0"/>
              </a:spcAft>
            </a:pPr>
            <a:r>
              <a:rPr lang="es-MX" b="1" kern="0" dirty="0">
                <a:solidFill>
                  <a:srgbClr val="FFFFFF"/>
                </a:solidFill>
                <a:effectLst/>
                <a:latin typeface="Calibri Light" panose="020F0302020204030204" pitchFamily="34" charset="0"/>
                <a:ea typeface="Times New Roman" panose="02020603050405020304" pitchFamily="18" charset="0"/>
                <a:cs typeface="Times New Roman" panose="02020603050405020304" pitchFamily="18" charset="0"/>
              </a:rPr>
              <a:t>¿Qué es el Amor Bíblico?</a:t>
            </a:r>
            <a:endParaRPr lang="es-MX" dirty="0">
              <a:solidFill>
                <a:srgbClr val="FFFFFF"/>
              </a:solidFill>
            </a:endParaRPr>
          </a:p>
        </p:txBody>
      </p:sp>
      <p:sp>
        <p:nvSpPr>
          <p:cNvPr id="3" name="Subtítulo 2">
            <a:extLst>
              <a:ext uri="{FF2B5EF4-FFF2-40B4-BE49-F238E27FC236}">
                <a16:creationId xmlns:a16="http://schemas.microsoft.com/office/drawing/2014/main" id="{AA44C6D6-ADF4-4191-AF45-B1599C4D2CEB}"/>
              </a:ext>
            </a:extLst>
          </p:cNvPr>
          <p:cNvSpPr>
            <a:spLocks noGrp="1"/>
          </p:cNvSpPr>
          <p:nvPr>
            <p:ph type="subTitle" idx="1"/>
          </p:nvPr>
        </p:nvSpPr>
        <p:spPr>
          <a:xfrm>
            <a:off x="1524000" y="4159404"/>
            <a:ext cx="9144000" cy="1098395"/>
          </a:xfrm>
        </p:spPr>
        <p:txBody>
          <a:bodyPr>
            <a:normAutofit/>
          </a:bodyPr>
          <a:lstStyle/>
          <a:p>
            <a:r>
              <a:rPr lang="es-MX">
                <a:solidFill>
                  <a:srgbClr val="FFFFFF"/>
                </a:solidFill>
                <a:effectLst/>
                <a:latin typeface="Calibri" panose="020F0502020204030204" pitchFamily="34" charset="0"/>
                <a:ea typeface="Calibri" panose="020F0502020204030204" pitchFamily="34" charset="0"/>
                <a:cs typeface="Arial" panose="020B0604020202020204" pitchFamily="34" charset="0"/>
              </a:rPr>
              <a:t>Sermón por Pastor David Cox</a:t>
            </a:r>
            <a:br>
              <a:rPr lang="es-MX">
                <a:solidFill>
                  <a:srgbClr val="FFFFFF"/>
                </a:solidFill>
                <a:effectLst/>
                <a:latin typeface="Calibri" panose="020F0502020204030204" pitchFamily="34" charset="0"/>
                <a:ea typeface="Calibri" panose="020F0502020204030204" pitchFamily="34" charset="0"/>
                <a:cs typeface="Arial" panose="020B0604020202020204" pitchFamily="34" charset="0"/>
              </a:rPr>
            </a:br>
            <a:r>
              <a:rPr lang="es-MX">
                <a:solidFill>
                  <a:srgbClr val="FFFFFF"/>
                </a:solidFill>
                <a:effectLst/>
                <a:latin typeface="Calibri" panose="020F0502020204030204" pitchFamily="34" charset="0"/>
                <a:ea typeface="Calibri" panose="020F0502020204030204" pitchFamily="34" charset="0"/>
                <a:cs typeface="Arial" panose="020B0604020202020204" pitchFamily="34" charset="0"/>
              </a:rPr>
              <a:t>May 2, 2021</a:t>
            </a:r>
            <a:br>
              <a:rPr lang="es-MX">
                <a:solidFill>
                  <a:srgbClr val="FFFFFF"/>
                </a:solidFill>
                <a:effectLst/>
                <a:latin typeface="Calibri" panose="020F0502020204030204" pitchFamily="34" charset="0"/>
                <a:ea typeface="Calibri" panose="020F0502020204030204" pitchFamily="34" charset="0"/>
                <a:cs typeface="Arial" panose="020B0604020202020204" pitchFamily="34" charset="0"/>
              </a:rPr>
            </a:br>
            <a:r>
              <a:rPr lang="es-MX">
                <a:solidFill>
                  <a:srgbClr val="FFFFFF"/>
                </a:solidFill>
                <a:effectLst/>
                <a:latin typeface="Calibri" panose="020F0502020204030204" pitchFamily="34" charset="0"/>
                <a:ea typeface="Calibri" panose="020F0502020204030204" pitchFamily="34" charset="0"/>
                <a:cs typeface="Arial" panose="020B0604020202020204" pitchFamily="34" charset="0"/>
              </a:rPr>
              <a:t>ww</a:t>
            </a:r>
            <a:r>
              <a:rPr lang="es-MX">
                <a:solidFill>
                  <a:srgbClr val="FFFFFF"/>
                </a:solidFill>
                <a:latin typeface="Calibri" panose="020F0502020204030204" pitchFamily="34" charset="0"/>
                <a:ea typeface="Calibri" panose="020F0502020204030204" pitchFamily="34" charset="0"/>
                <a:cs typeface="Arial" panose="020B0604020202020204" pitchFamily="34" charset="0"/>
              </a:rPr>
              <a:t>w.ibf-tlahuac.com</a:t>
            </a:r>
            <a:endParaRPr lang="es-MX">
              <a:solidFill>
                <a:srgbClr val="FFFFFF"/>
              </a:solidFill>
            </a:endParaRPr>
          </a:p>
        </p:txBody>
      </p:sp>
    </p:spTree>
    <p:extLst>
      <p:ext uri="{BB962C8B-B14F-4D97-AF65-F5344CB8AC3E}">
        <p14:creationId xmlns:p14="http://schemas.microsoft.com/office/powerpoint/2010/main" val="335899863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000"/>
                                  </p:stCondLst>
                                  <p:iterate type="lt">
                                    <p:tmPct val="10000"/>
                                  </p:iterate>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400"/>
                                        <p:tgtEl>
                                          <p:spTgt spid="3">
                                            <p:txEl>
                                              <p:pRg st="0" end="0"/>
                                            </p:txEl>
                                          </p:spTgt>
                                        </p:tgtEl>
                                      </p:cBhvr>
                                    </p:animEffect>
                                  </p:childTnLst>
                                </p:cTn>
                              </p:par>
                              <p:par>
                                <p:cTn id="8" presetID="10" presetClass="entr" presetSubtype="0" fill="hold" grpId="0" nodeType="withEffect">
                                  <p:stCondLst>
                                    <p:cond delay="1000"/>
                                  </p:stCondLst>
                                  <p:iterate type="lt">
                                    <p:tmPct val="10000"/>
                                  </p:iterate>
                                  <p:childTnLst>
                                    <p:set>
                                      <p:cBhvr>
                                        <p:cTn id="9" dur="1" fill="hold">
                                          <p:stCondLst>
                                            <p:cond delay="0"/>
                                          </p:stCondLst>
                                        </p:cTn>
                                        <p:tgtEl>
                                          <p:spTgt spid="2"/>
                                        </p:tgtEl>
                                        <p:attrNameLst>
                                          <p:attrName>style.visibility</p:attrName>
                                        </p:attrNameLst>
                                      </p:cBhvr>
                                      <p:to>
                                        <p:strVal val="visible"/>
                                      </p:to>
                                    </p:set>
                                    <p:animEffect transition="in" filter="fade">
                                      <p:cBhvr>
                                        <p:cTn id="10" dur="400"/>
                                        <p:tgtEl>
                                          <p:spTgt spid="2"/>
                                        </p:tgtEl>
                                      </p:cBhvr>
                                    </p:animEffect>
                                  </p:childTnLst>
                                </p:cTn>
                              </p:par>
                              <p:par>
                                <p:cTn id="11" presetID="10" presetClass="entr" presetSubtype="0" fill="hold" nodeType="withEffect">
                                  <p:stCondLst>
                                    <p:cond delay="0"/>
                                  </p:stCondLst>
                                  <p:iterate>
                                    <p:tmPct val="10000"/>
                                  </p:iterate>
                                  <p:childTnLst>
                                    <p:set>
                                      <p:cBhvr>
                                        <p:cTn id="12" dur="1" fill="hold">
                                          <p:stCondLst>
                                            <p:cond delay="0"/>
                                          </p:stCondLst>
                                        </p:cTn>
                                        <p:tgtEl>
                                          <p:spTgt spid="5"/>
                                        </p:tgtEl>
                                        <p:attrNameLst>
                                          <p:attrName>style.visibility</p:attrName>
                                        </p:attrNameLst>
                                      </p:cBhvr>
                                      <p:to>
                                        <p:strVal val="visible"/>
                                      </p:to>
                                    </p:set>
                                    <p:animEffect transition="in" filter="fade">
                                      <p:cBhvr>
                                        <p:cTn id="13" dur="7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EC6893-EBFF-41BA-8838-5812FDDC6EFC}"/>
              </a:ext>
            </a:extLst>
          </p:cNvPr>
          <p:cNvSpPr>
            <a:spLocks noGrp="1"/>
          </p:cNvSpPr>
          <p:nvPr>
            <p:ph type="title"/>
          </p:nvPr>
        </p:nvSpPr>
        <p:spPr>
          <a:xfrm>
            <a:off x="4965430" y="629268"/>
            <a:ext cx="6586491" cy="1286160"/>
          </a:xfrm>
        </p:spPr>
        <p:txBody>
          <a:bodyPr anchor="b">
            <a:normAutofit/>
          </a:bodyPr>
          <a:lstStyle/>
          <a:p>
            <a:r>
              <a:rPr lang="es-MX" sz="4100" b="1" dirty="0">
                <a:effectLst/>
                <a:latin typeface="Calibri Light" panose="020F0302020204030204" pitchFamily="34" charset="0"/>
                <a:ea typeface="Times New Roman" panose="02020603050405020304" pitchFamily="18" charset="0"/>
                <a:cs typeface="Times New Roman" panose="02020603050405020304" pitchFamily="18" charset="0"/>
              </a:rPr>
              <a:t>El amar nos identifica como hijos de Dios</a:t>
            </a:r>
            <a:endParaRPr lang="es-MX" sz="4100" dirty="0"/>
          </a:p>
        </p:txBody>
      </p:sp>
      <p:sp>
        <p:nvSpPr>
          <p:cNvPr id="3" name="Marcador de contenido 2">
            <a:extLst>
              <a:ext uri="{FF2B5EF4-FFF2-40B4-BE49-F238E27FC236}">
                <a16:creationId xmlns:a16="http://schemas.microsoft.com/office/drawing/2014/main" id="{187A171E-C82E-4D5B-BD27-57B6B26E6F38}"/>
              </a:ext>
            </a:extLst>
          </p:cNvPr>
          <p:cNvSpPr>
            <a:spLocks noGrp="1"/>
          </p:cNvSpPr>
          <p:nvPr>
            <p:ph idx="1"/>
          </p:nvPr>
        </p:nvSpPr>
        <p:spPr>
          <a:xfrm>
            <a:off x="4965431" y="2438400"/>
            <a:ext cx="6586489" cy="3785419"/>
          </a:xfrm>
        </p:spPr>
        <p:txBody>
          <a:bodyPr>
            <a:normAutofit/>
          </a:bodyPr>
          <a:lstStyle/>
          <a:p>
            <a:pPr marL="0" marR="0" indent="0">
              <a:spcBef>
                <a:spcPts val="0"/>
              </a:spcBef>
              <a:spcAft>
                <a:spcPts val="800"/>
              </a:spcAft>
              <a:buNone/>
            </a:pPr>
            <a:r>
              <a:rPr lang="es-MX" sz="2000" b="1" dirty="0">
                <a:effectLst/>
                <a:latin typeface="Calibri" panose="020F0502020204030204" pitchFamily="34" charset="0"/>
                <a:ea typeface="Calibri" panose="020F0502020204030204" pitchFamily="34" charset="0"/>
                <a:cs typeface="Arial" panose="020B0604020202020204" pitchFamily="34" charset="0"/>
              </a:rPr>
              <a:t>Juan 3:19</a:t>
            </a:r>
            <a:r>
              <a:rPr lang="es-MX" sz="2000" i="1" dirty="0">
                <a:effectLst/>
                <a:latin typeface="Calibri" panose="020F0502020204030204" pitchFamily="34" charset="0"/>
                <a:ea typeface="Calibri" panose="020F0502020204030204" pitchFamily="34" charset="0"/>
                <a:cs typeface="Arial" panose="020B0604020202020204" pitchFamily="34" charset="0"/>
              </a:rPr>
              <a:t> </a:t>
            </a:r>
            <a:r>
              <a:rPr lang="es-MX" sz="2000" i="1" dirty="0">
                <a:solidFill>
                  <a:schemeClr val="accent1"/>
                </a:solidFill>
                <a:effectLst/>
                <a:latin typeface="Calibri" panose="020F0502020204030204" pitchFamily="34" charset="0"/>
                <a:ea typeface="Calibri" panose="020F0502020204030204" pitchFamily="34" charset="0"/>
                <a:cs typeface="Arial" panose="020B0604020202020204" pitchFamily="34" charset="0"/>
              </a:rPr>
              <a:t>Y esta es la condenación: que la luz vino al mundo, y </a:t>
            </a:r>
            <a:r>
              <a:rPr lang="es-MX" sz="2000" b="1" i="1" u="sng" dirty="0">
                <a:solidFill>
                  <a:srgbClr val="FF0000"/>
                </a:solidFill>
                <a:effectLst/>
                <a:latin typeface="Calibri" panose="020F0502020204030204" pitchFamily="34" charset="0"/>
                <a:ea typeface="Calibri" panose="020F0502020204030204" pitchFamily="34" charset="0"/>
                <a:cs typeface="Arial" panose="020B0604020202020204" pitchFamily="34" charset="0"/>
              </a:rPr>
              <a:t>los hombres amaron más las tinieblas que la luz, porque sus obras eran malas.</a:t>
            </a:r>
            <a:endParaRPr lang="es-MX" sz="20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s-MX" sz="2000" dirty="0"/>
          </a:p>
        </p:txBody>
      </p:sp>
      <p:pic>
        <p:nvPicPr>
          <p:cNvPr id="5" name="Imagen 4" descr="Un niño con corbata&#10;&#10;Descripción generada automáticamente">
            <a:extLst>
              <a:ext uri="{FF2B5EF4-FFF2-40B4-BE49-F238E27FC236}">
                <a16:creationId xmlns:a16="http://schemas.microsoft.com/office/drawing/2014/main" id="{96B6202F-733A-4832-AFB2-2579101BEEE8}"/>
              </a:ext>
            </a:extLst>
          </p:cNvPr>
          <p:cNvPicPr>
            <a:picLocks noChangeAspect="1"/>
          </p:cNvPicPr>
          <p:nvPr/>
        </p:nvPicPr>
        <p:blipFill rotWithShape="1">
          <a:blip r:embed="rId3">
            <a:extLst>
              <a:ext uri="{28A0092B-C50C-407E-A947-70E740481C1C}">
                <a14:useLocalDpi xmlns:a14="http://schemas.microsoft.com/office/drawing/2010/main" val="0"/>
              </a:ext>
            </a:extLst>
          </a:blip>
          <a:srcRect l="10709" r="44172" b="-1"/>
          <a:stretch/>
        </p:blipFill>
        <p:spPr>
          <a:xfrm>
            <a:off x="20" y="10"/>
            <a:ext cx="4635571" cy="6857990"/>
          </a:xfrm>
          <a:prstGeom prst="rect">
            <a:avLst/>
          </a:prstGeom>
          <a:effectLst/>
        </p:spPr>
      </p:pic>
      <p:cxnSp>
        <p:nvCxnSpPr>
          <p:cNvPr id="10" name="Straight Connector 9">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BB996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694870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3EC6893-EBFF-41BA-8838-5812FDDC6EFC}"/>
              </a:ext>
            </a:extLst>
          </p:cNvPr>
          <p:cNvSpPr>
            <a:spLocks noGrp="1"/>
          </p:cNvSpPr>
          <p:nvPr>
            <p:ph type="title"/>
          </p:nvPr>
        </p:nvSpPr>
        <p:spPr>
          <a:xfrm>
            <a:off x="4965430" y="629268"/>
            <a:ext cx="6586491" cy="1286160"/>
          </a:xfrm>
        </p:spPr>
        <p:txBody>
          <a:bodyPr anchor="b">
            <a:normAutofit/>
          </a:bodyPr>
          <a:lstStyle/>
          <a:p>
            <a:r>
              <a:rPr lang="es-MX" sz="4100" b="1" dirty="0">
                <a:effectLst/>
                <a:latin typeface="Calibri Light" panose="020F0302020204030204" pitchFamily="34" charset="0"/>
                <a:ea typeface="Times New Roman" panose="02020603050405020304" pitchFamily="18" charset="0"/>
                <a:cs typeface="Times New Roman" panose="02020603050405020304" pitchFamily="18" charset="0"/>
              </a:rPr>
              <a:t>El amar nos identifica como hijos de Dios</a:t>
            </a:r>
            <a:endParaRPr lang="es-MX" sz="4100" dirty="0"/>
          </a:p>
        </p:txBody>
      </p:sp>
      <p:sp>
        <p:nvSpPr>
          <p:cNvPr id="3" name="Marcador de contenido 2">
            <a:extLst>
              <a:ext uri="{FF2B5EF4-FFF2-40B4-BE49-F238E27FC236}">
                <a16:creationId xmlns:a16="http://schemas.microsoft.com/office/drawing/2014/main" id="{187A171E-C82E-4D5B-BD27-57B6B26E6F38}"/>
              </a:ext>
            </a:extLst>
          </p:cNvPr>
          <p:cNvSpPr>
            <a:spLocks noGrp="1"/>
          </p:cNvSpPr>
          <p:nvPr>
            <p:ph idx="1"/>
          </p:nvPr>
        </p:nvSpPr>
        <p:spPr>
          <a:xfrm>
            <a:off x="4965431" y="2438400"/>
            <a:ext cx="6586489" cy="3785419"/>
          </a:xfrm>
        </p:spPr>
        <p:txBody>
          <a:bodyPr>
            <a:normAutofit/>
          </a:bodyPr>
          <a:lstStyle/>
          <a:p>
            <a:pPr marL="0" marR="0" indent="0">
              <a:spcBef>
                <a:spcPts val="0"/>
              </a:spcBef>
              <a:spcAft>
                <a:spcPts val="800"/>
              </a:spcAft>
              <a:buNone/>
            </a:pPr>
            <a:r>
              <a:rPr lang="es-MX" sz="2000" b="1" dirty="0">
                <a:effectLst/>
                <a:latin typeface="Calibri" panose="020F0502020204030204" pitchFamily="34" charset="0"/>
                <a:ea typeface="Calibri" panose="020F0502020204030204" pitchFamily="34" charset="0"/>
                <a:cs typeface="Arial" panose="020B0604020202020204" pitchFamily="34" charset="0"/>
              </a:rPr>
              <a:t>Juan 3:19</a:t>
            </a:r>
            <a:r>
              <a:rPr lang="es-MX" sz="2000" i="1" dirty="0">
                <a:effectLst/>
                <a:latin typeface="Calibri" panose="020F0502020204030204" pitchFamily="34" charset="0"/>
                <a:ea typeface="Calibri" panose="020F0502020204030204" pitchFamily="34" charset="0"/>
                <a:cs typeface="Arial" panose="020B0604020202020204" pitchFamily="34" charset="0"/>
              </a:rPr>
              <a:t> Y esta es la condenación: que la luz vino al mundo, y </a:t>
            </a:r>
            <a:r>
              <a:rPr lang="es-MX" sz="2000" b="1" i="1" u="sng" dirty="0">
                <a:effectLst/>
                <a:latin typeface="Calibri" panose="020F0502020204030204" pitchFamily="34" charset="0"/>
                <a:ea typeface="Calibri" panose="020F0502020204030204" pitchFamily="34" charset="0"/>
                <a:cs typeface="Arial" panose="020B0604020202020204" pitchFamily="34" charset="0"/>
              </a:rPr>
              <a:t>los hombres amaron más las tinieblas que la luz, porque sus obras eran malas.</a:t>
            </a:r>
            <a:endParaRPr lang="es-MX" sz="2000" dirty="0">
              <a:effectLst/>
              <a:latin typeface="Calibri" panose="020F0502020204030204" pitchFamily="34" charset="0"/>
              <a:ea typeface="Calibri" panose="020F0502020204030204" pitchFamily="34" charset="0"/>
              <a:cs typeface="Arial" panose="020B0604020202020204" pitchFamily="34" charset="0"/>
            </a:endParaRPr>
          </a:p>
          <a:p>
            <a:pPr marL="0" marR="0" indent="0">
              <a:spcBef>
                <a:spcPts val="0"/>
              </a:spcBef>
              <a:spcAft>
                <a:spcPts val="800"/>
              </a:spcAft>
              <a:buNone/>
            </a:pPr>
            <a:r>
              <a:rPr lang="es-MX" sz="2000" b="1" dirty="0">
                <a:effectLst/>
                <a:latin typeface="Calibri" panose="020F0502020204030204" pitchFamily="34" charset="0"/>
                <a:ea typeface="Calibri" panose="020F0502020204030204" pitchFamily="34" charset="0"/>
                <a:cs typeface="Arial" panose="020B0604020202020204" pitchFamily="34" charset="0"/>
              </a:rPr>
              <a:t>Mt 22:37 ​</a:t>
            </a:r>
            <a:r>
              <a:rPr lang="es-MX" sz="2000" i="1" dirty="0">
                <a:solidFill>
                  <a:schemeClr val="accent1"/>
                </a:solidFill>
                <a:effectLst/>
                <a:latin typeface="Calibri" panose="020F0502020204030204" pitchFamily="34" charset="0"/>
                <a:ea typeface="Calibri" panose="020F0502020204030204" pitchFamily="34" charset="0"/>
                <a:cs typeface="Arial" panose="020B0604020202020204" pitchFamily="34" charset="0"/>
              </a:rPr>
              <a:t>Jesús le dijo: </a:t>
            </a:r>
            <a:r>
              <a:rPr lang="es-MX" sz="2000" b="1" i="1" u="sng" dirty="0">
                <a:solidFill>
                  <a:srgbClr val="FF0000"/>
                </a:solidFill>
                <a:effectLst/>
                <a:latin typeface="Calibri" panose="020F0502020204030204" pitchFamily="34" charset="0"/>
                <a:ea typeface="Calibri" panose="020F0502020204030204" pitchFamily="34" charset="0"/>
                <a:cs typeface="Arial" panose="020B0604020202020204" pitchFamily="34" charset="0"/>
              </a:rPr>
              <a:t>Amarás al Señor tu Dios con todo tu corazón, y con toda tu alma, y con toda tu mente</a:t>
            </a:r>
            <a:r>
              <a:rPr lang="es-MX" sz="2000" dirty="0">
                <a:solidFill>
                  <a:srgbClr val="FF0000"/>
                </a:solidFill>
                <a:effectLst/>
                <a:latin typeface="Calibri" panose="020F0502020204030204" pitchFamily="34" charset="0"/>
                <a:ea typeface="Calibri" panose="020F0502020204030204" pitchFamily="34" charset="0"/>
                <a:cs typeface="Arial" panose="020B0604020202020204" pitchFamily="34" charset="0"/>
              </a:rPr>
              <a:t>.</a:t>
            </a:r>
            <a:r>
              <a:rPr lang="es-MX" sz="2000" dirty="0">
                <a:solidFill>
                  <a:schemeClr val="accent1"/>
                </a:solidFill>
                <a:effectLst/>
                <a:latin typeface="Calibri" panose="020F0502020204030204" pitchFamily="34" charset="0"/>
                <a:ea typeface="Calibri" panose="020F0502020204030204" pitchFamily="34" charset="0"/>
                <a:cs typeface="Arial" panose="020B0604020202020204" pitchFamily="34" charset="0"/>
              </a:rPr>
              <a:t> </a:t>
            </a:r>
            <a:r>
              <a:rPr lang="es-MX" sz="2000" b="1" dirty="0">
                <a:latin typeface="Calibri" panose="020F0502020204030204" pitchFamily="34" charset="0"/>
                <a:cs typeface="Arial" panose="020B0604020202020204" pitchFamily="34" charset="0"/>
              </a:rPr>
              <a:t>38</a:t>
            </a:r>
            <a:r>
              <a:rPr lang="es-MX" sz="2000" dirty="0">
                <a:solidFill>
                  <a:schemeClr val="accent1"/>
                </a:solidFill>
                <a:effectLst/>
                <a:latin typeface="Calibri" panose="020F0502020204030204" pitchFamily="34" charset="0"/>
                <a:ea typeface="Calibri" panose="020F0502020204030204" pitchFamily="34" charset="0"/>
                <a:cs typeface="Arial" panose="020B0604020202020204" pitchFamily="34" charset="0"/>
              </a:rPr>
              <a:t> </a:t>
            </a:r>
            <a:r>
              <a:rPr lang="es-MX" sz="2000" i="1" dirty="0">
                <a:solidFill>
                  <a:schemeClr val="accent1"/>
                </a:solidFill>
                <a:effectLst/>
                <a:latin typeface="Calibri" panose="020F0502020204030204" pitchFamily="34" charset="0"/>
                <a:ea typeface="Calibri" panose="020F0502020204030204" pitchFamily="34" charset="0"/>
                <a:cs typeface="Arial" panose="020B0604020202020204" pitchFamily="34" charset="0"/>
              </a:rPr>
              <a:t>Este es el primero y grande mandamiento</a:t>
            </a:r>
            <a:r>
              <a:rPr lang="es-MX" sz="2000" dirty="0">
                <a:solidFill>
                  <a:schemeClr val="accent1"/>
                </a:solidFill>
                <a:effectLst/>
                <a:latin typeface="Calibri" panose="020F0502020204030204" pitchFamily="34" charset="0"/>
                <a:ea typeface="Calibri" panose="020F0502020204030204" pitchFamily="34" charset="0"/>
                <a:cs typeface="Arial" panose="020B0604020202020204" pitchFamily="34" charset="0"/>
              </a:rPr>
              <a:t>. </a:t>
            </a:r>
            <a:r>
              <a:rPr lang="es-MX" sz="2000" b="1" dirty="0">
                <a:latin typeface="Calibri" panose="020F0502020204030204" pitchFamily="34" charset="0"/>
                <a:cs typeface="Arial" panose="020B0604020202020204" pitchFamily="34" charset="0"/>
              </a:rPr>
              <a:t>39</a:t>
            </a:r>
            <a:r>
              <a:rPr lang="es-MX" sz="2000" dirty="0">
                <a:solidFill>
                  <a:schemeClr val="accent1"/>
                </a:solidFill>
                <a:effectLst/>
                <a:latin typeface="Calibri" panose="020F0502020204030204" pitchFamily="34" charset="0"/>
                <a:ea typeface="Calibri" panose="020F0502020204030204" pitchFamily="34" charset="0"/>
                <a:cs typeface="Arial" panose="020B0604020202020204" pitchFamily="34" charset="0"/>
              </a:rPr>
              <a:t> </a:t>
            </a:r>
            <a:r>
              <a:rPr lang="es-MX" sz="2000" i="1" dirty="0">
                <a:solidFill>
                  <a:schemeClr val="accent1"/>
                </a:solidFill>
                <a:effectLst/>
                <a:latin typeface="Calibri" panose="020F0502020204030204" pitchFamily="34" charset="0"/>
                <a:ea typeface="Calibri" panose="020F0502020204030204" pitchFamily="34" charset="0"/>
                <a:cs typeface="Arial" panose="020B0604020202020204" pitchFamily="34" charset="0"/>
              </a:rPr>
              <a:t>Y el segundo es semejante: </a:t>
            </a:r>
            <a:r>
              <a:rPr lang="es-MX" sz="2000" b="1" i="1" u="sng" dirty="0">
                <a:solidFill>
                  <a:srgbClr val="FF0000"/>
                </a:solidFill>
                <a:effectLst/>
                <a:latin typeface="Calibri" panose="020F0502020204030204" pitchFamily="34" charset="0"/>
                <a:ea typeface="Calibri" panose="020F0502020204030204" pitchFamily="34" charset="0"/>
                <a:cs typeface="Arial" panose="020B0604020202020204" pitchFamily="34" charset="0"/>
              </a:rPr>
              <a:t>Amarás a tu prójimo como a ti mismo.</a:t>
            </a:r>
            <a:endParaRPr lang="es-MX" sz="2000" dirty="0">
              <a:solidFill>
                <a:srgbClr val="FF0000"/>
              </a:solidFill>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s-MX" sz="2000" dirty="0"/>
          </a:p>
        </p:txBody>
      </p:sp>
      <p:pic>
        <p:nvPicPr>
          <p:cNvPr id="4" name="Imagen 3" descr="Un niño con corbata&#10;&#10;Descripción generada automáticamente">
            <a:extLst>
              <a:ext uri="{FF2B5EF4-FFF2-40B4-BE49-F238E27FC236}">
                <a16:creationId xmlns:a16="http://schemas.microsoft.com/office/drawing/2014/main" id="{60EACD44-99A2-4D76-BD04-B54500130E1E}"/>
              </a:ext>
            </a:extLst>
          </p:cNvPr>
          <p:cNvPicPr>
            <a:picLocks noChangeAspect="1"/>
          </p:cNvPicPr>
          <p:nvPr/>
        </p:nvPicPr>
        <p:blipFill rotWithShape="1">
          <a:blip r:embed="rId3">
            <a:extLst>
              <a:ext uri="{28A0092B-C50C-407E-A947-70E740481C1C}">
                <a14:useLocalDpi xmlns:a14="http://schemas.microsoft.com/office/drawing/2010/main" val="0"/>
              </a:ext>
            </a:extLst>
          </a:blip>
          <a:srcRect l="10709" r="44172" b="-1"/>
          <a:stretch/>
        </p:blipFill>
        <p:spPr>
          <a:xfrm>
            <a:off x="20" y="10"/>
            <a:ext cx="4635571" cy="6857990"/>
          </a:xfrm>
          <a:prstGeom prst="rect">
            <a:avLst/>
          </a:prstGeom>
          <a:effectLst/>
        </p:spPr>
      </p:pic>
      <p:cxnSp>
        <p:nvCxnSpPr>
          <p:cNvPr id="9" name="Straight Connector 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BB996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0660531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BA2D126C-013C-4DD0-93EB-1634BC6B20A2}"/>
              </a:ext>
            </a:extLst>
          </p:cNvPr>
          <p:cNvSpPr>
            <a:spLocks noGrp="1"/>
          </p:cNvSpPr>
          <p:nvPr>
            <p:ph type="title"/>
          </p:nvPr>
        </p:nvSpPr>
        <p:spPr>
          <a:xfrm>
            <a:off x="6657715" y="467271"/>
            <a:ext cx="4195674" cy="2052522"/>
          </a:xfrm>
        </p:spPr>
        <p:txBody>
          <a:bodyPr anchor="b">
            <a:normAutofit/>
          </a:bodyPr>
          <a:lstStyle/>
          <a:p>
            <a:r>
              <a:rPr lang="es-MX" sz="4300"/>
              <a:t>Los salvos aman a Dios y a sus hermanos</a:t>
            </a:r>
          </a:p>
        </p:txBody>
      </p:sp>
      <p:sp>
        <p:nvSpPr>
          <p:cNvPr id="27" name="Oval 26">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965"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Imagen en blanco y negro de niño sentado en el pasto&#10;&#10;Descripción generada automáticamente con confianza media">
            <a:extLst>
              <a:ext uri="{FF2B5EF4-FFF2-40B4-BE49-F238E27FC236}">
                <a16:creationId xmlns:a16="http://schemas.microsoft.com/office/drawing/2014/main" id="{28BCF17F-CCA9-4146-B163-E5FC00FC4ECC}"/>
              </a:ext>
            </a:extLst>
          </p:cNvPr>
          <p:cNvPicPr>
            <a:picLocks noChangeAspect="1"/>
          </p:cNvPicPr>
          <p:nvPr/>
        </p:nvPicPr>
        <p:blipFill rotWithShape="1">
          <a:blip r:embed="rId3">
            <a:extLst>
              <a:ext uri="{28A0092B-C50C-407E-A947-70E740481C1C}">
                <a14:useLocalDpi xmlns:a14="http://schemas.microsoft.com/office/drawing/2010/main" val="0"/>
              </a:ext>
            </a:extLst>
          </a:blip>
          <a:srcRect l="14625" r="14623" b="-2"/>
          <a:stretch/>
        </p:blipFill>
        <p:spPr>
          <a:xfrm>
            <a:off x="505418" y="554151"/>
            <a:ext cx="5742189" cy="5742189"/>
          </a:xfrm>
          <a:custGeom>
            <a:avLst/>
            <a:gdLst/>
            <a:ahLst/>
            <a:cxnLst/>
            <a:rect l="l" t="t" r="r" b="b"/>
            <a:pathLst>
              <a:path w="1838528" h="1838528">
                <a:moveTo>
                  <a:pt x="919264" y="0"/>
                </a:moveTo>
                <a:cubicBezTo>
                  <a:pt x="1426959" y="0"/>
                  <a:pt x="1838528" y="411569"/>
                  <a:pt x="1838528" y="919264"/>
                </a:cubicBezTo>
                <a:cubicBezTo>
                  <a:pt x="1838528" y="1426959"/>
                  <a:pt x="1426959" y="1838528"/>
                  <a:pt x="919264" y="1838528"/>
                </a:cubicBezTo>
                <a:cubicBezTo>
                  <a:pt x="411569" y="1838528"/>
                  <a:pt x="0" y="1426959"/>
                  <a:pt x="0" y="919264"/>
                </a:cubicBezTo>
                <a:cubicBezTo>
                  <a:pt x="0" y="411569"/>
                  <a:pt x="411569" y="0"/>
                  <a:pt x="919264" y="0"/>
                </a:cubicBezTo>
                <a:close/>
              </a:path>
            </a:pathLst>
          </a:custGeom>
        </p:spPr>
      </p:pic>
      <p:sp>
        <p:nvSpPr>
          <p:cNvPr id="29" name="!!plus graphic">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4956" y="703679"/>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1"/>
          </a:solidFill>
          <a:ln w="776" cap="flat">
            <a:noFill/>
            <a:prstDash val="solid"/>
            <a:miter/>
          </a:ln>
        </p:spPr>
        <p:txBody>
          <a:bodyPr rtlCol="0" anchor="ctr"/>
          <a:lstStyle/>
          <a:p>
            <a:endParaRPr lang="en-US"/>
          </a:p>
        </p:txBody>
      </p:sp>
      <p:sp>
        <p:nvSpPr>
          <p:cNvPr id="31" name="!!circle graphic">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753" y="1562696"/>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1"/>
          </a:solidFill>
          <a:ln w="751" cap="flat">
            <a:noFill/>
            <a:prstDash val="solid"/>
            <a:miter/>
          </a:ln>
        </p:spPr>
        <p:txBody>
          <a:bodyPr rtlCol="0" anchor="ctr"/>
          <a:lstStyle/>
          <a:p>
            <a:endParaRPr lang="en-US"/>
          </a:p>
        </p:txBody>
      </p:sp>
      <p:sp>
        <p:nvSpPr>
          <p:cNvPr id="3" name="Marcador de contenido 2">
            <a:extLst>
              <a:ext uri="{FF2B5EF4-FFF2-40B4-BE49-F238E27FC236}">
                <a16:creationId xmlns:a16="http://schemas.microsoft.com/office/drawing/2014/main" id="{5DCFA14B-A221-4886-8027-A7B768E89E49}"/>
              </a:ext>
            </a:extLst>
          </p:cNvPr>
          <p:cNvSpPr>
            <a:spLocks noGrp="1"/>
          </p:cNvSpPr>
          <p:nvPr>
            <p:ph idx="1"/>
          </p:nvPr>
        </p:nvSpPr>
        <p:spPr>
          <a:xfrm>
            <a:off x="6657715" y="2990818"/>
            <a:ext cx="4195673" cy="2913872"/>
          </a:xfrm>
        </p:spPr>
        <p:txBody>
          <a:bodyPr anchor="t">
            <a:normAutofit/>
          </a:bodyPr>
          <a:lstStyle/>
          <a:p>
            <a:pPr marL="0" marR="0" indent="0">
              <a:spcBef>
                <a:spcPts val="0"/>
              </a:spcBef>
              <a:spcAft>
                <a:spcPts val="800"/>
              </a:spcAft>
              <a:buNone/>
            </a:pPr>
            <a:r>
              <a:rPr lang="es-MX" sz="2000" b="1">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Juan 8:42</a:t>
            </a:r>
            <a:r>
              <a:rPr lang="es-MX" sz="200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 </a:t>
            </a:r>
            <a:r>
              <a:rPr lang="es-MX" sz="2000" i="1">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Jesús entonces les dijo: </a:t>
            </a:r>
            <a:r>
              <a:rPr lang="es-MX" sz="2000" b="1" i="1" u="sng">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Si vuestro padre fuese Dios, ciertamente me amaríais</a:t>
            </a:r>
            <a:r>
              <a:rPr lang="es-MX" sz="2000" i="1">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 porque yo de Dios he salido, y he venido; pues no he venido de mí mismo, sino que él me envió</a:t>
            </a:r>
            <a:r>
              <a:rPr lang="es-MX" sz="200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a:t>
            </a:r>
          </a:p>
          <a:p>
            <a:pPr marL="0" marR="0" indent="0">
              <a:spcBef>
                <a:spcPts val="0"/>
              </a:spcBef>
              <a:spcAft>
                <a:spcPts val="800"/>
              </a:spcAft>
              <a:buNone/>
            </a:pPr>
            <a:r>
              <a:rPr lang="es-MX" sz="2000" b="1">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Juan 13:34</a:t>
            </a:r>
            <a:r>
              <a:rPr lang="es-MX" sz="200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 </a:t>
            </a:r>
            <a:r>
              <a:rPr lang="es-MX" sz="2000" i="1">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Un mandamiento nuevo os doy: </a:t>
            </a:r>
            <a:r>
              <a:rPr lang="es-MX" sz="2000" b="1" i="1" u="sng">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Que os améis unos a otros; como yo os he amado, que también os améis unos a otros</a:t>
            </a:r>
            <a:r>
              <a:rPr lang="es-MX" sz="200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a:t>
            </a:r>
          </a:p>
          <a:p>
            <a:pPr marL="0" indent="0">
              <a:buNone/>
            </a:pPr>
            <a:endParaRPr lang="es-MX" sz="2000">
              <a:solidFill>
                <a:schemeClr val="tx1">
                  <a:alpha val="80000"/>
                </a:schemeClr>
              </a:solidFill>
            </a:endParaRPr>
          </a:p>
        </p:txBody>
      </p:sp>
      <p:sp>
        <p:nvSpPr>
          <p:cNvPr id="33" name="!!dot graphic">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4149" y="5775082"/>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1"/>
          </a:solidFill>
          <a:ln w="516" cap="flat">
            <a:noFill/>
            <a:prstDash val="solid"/>
            <a:miter/>
          </a:ln>
        </p:spPr>
        <p:txBody>
          <a:bodyPr rtlCol="0" anchor="ctr"/>
          <a:lstStyle/>
          <a:p>
            <a:endParaRPr lang="en-US"/>
          </a:p>
        </p:txBody>
      </p:sp>
      <p:cxnSp>
        <p:nvCxnSpPr>
          <p:cNvPr id="35" name="!!Straight Connector">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9272"/>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969284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30C0765-5A38-4A34-880C-9CC4C2E14FB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76EFF3D5-FCB9-4A1D-8605-DA0A1A43D692}"/>
              </a:ext>
            </a:extLst>
          </p:cNvPr>
          <p:cNvSpPr>
            <a:spLocks noGrp="1"/>
          </p:cNvSpPr>
          <p:nvPr>
            <p:ph type="title"/>
          </p:nvPr>
        </p:nvSpPr>
        <p:spPr>
          <a:xfrm>
            <a:off x="646103" y="381935"/>
            <a:ext cx="5908006" cy="2344840"/>
          </a:xfrm>
        </p:spPr>
        <p:txBody>
          <a:bodyPr anchor="b">
            <a:normAutofit/>
          </a:bodyPr>
          <a:lstStyle/>
          <a:p>
            <a:r>
              <a:rPr lang="es-MX" sz="5600"/>
              <a:t>Si amas, guardarás los mandamientos</a:t>
            </a:r>
          </a:p>
        </p:txBody>
      </p:sp>
      <p:grpSp>
        <p:nvGrpSpPr>
          <p:cNvPr id="12" name="Group 11">
            <a:extLst>
              <a:ext uri="{FF2B5EF4-FFF2-40B4-BE49-F238E27FC236}">
                <a16:creationId xmlns:a16="http://schemas.microsoft.com/office/drawing/2014/main" id="{346CC5EB-AAA4-4BDD-8563-4422D874221A}"/>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6655910" y="1229685"/>
            <a:ext cx="465458" cy="872153"/>
            <a:chOff x="6655910" y="1229685"/>
            <a:chExt cx="465458" cy="872153"/>
          </a:xfrm>
        </p:grpSpPr>
        <p:sp>
          <p:nvSpPr>
            <p:cNvPr id="13" name="Graphic 15">
              <a:extLst>
                <a:ext uri="{FF2B5EF4-FFF2-40B4-BE49-F238E27FC236}">
                  <a16:creationId xmlns:a16="http://schemas.microsoft.com/office/drawing/2014/main" id="{B7DA268A-F88C-4936-8401-97C8C986108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671450" y="1229685"/>
              <a:ext cx="139039" cy="139039"/>
            </a:xfrm>
            <a:custGeom>
              <a:avLst/>
              <a:gdLst>
                <a:gd name="connsiteX0" fmla="*/ 129602 w 139039"/>
                <a:gd name="connsiteY0" fmla="*/ 60082 h 139039"/>
                <a:gd name="connsiteX1" fmla="*/ 78957 w 139039"/>
                <a:gd name="connsiteY1" fmla="*/ 60082 h 139039"/>
                <a:gd name="connsiteX2" fmla="*/ 78957 w 139039"/>
                <a:gd name="connsiteY2" fmla="*/ 9437 h 139039"/>
                <a:gd name="connsiteX3" fmla="*/ 69520 w 139039"/>
                <a:gd name="connsiteY3" fmla="*/ 0 h 139039"/>
                <a:gd name="connsiteX4" fmla="*/ 60082 w 139039"/>
                <a:gd name="connsiteY4" fmla="*/ 9437 h 139039"/>
                <a:gd name="connsiteX5" fmla="*/ 60082 w 139039"/>
                <a:gd name="connsiteY5" fmla="*/ 60082 h 139039"/>
                <a:gd name="connsiteX6" fmla="*/ 9437 w 139039"/>
                <a:gd name="connsiteY6" fmla="*/ 60082 h 139039"/>
                <a:gd name="connsiteX7" fmla="*/ 0 w 139039"/>
                <a:gd name="connsiteY7" fmla="*/ 69520 h 139039"/>
                <a:gd name="connsiteX8" fmla="*/ 9437 w 139039"/>
                <a:gd name="connsiteY8" fmla="*/ 78957 h 139039"/>
                <a:gd name="connsiteX9" fmla="*/ 60082 w 139039"/>
                <a:gd name="connsiteY9" fmla="*/ 78957 h 139039"/>
                <a:gd name="connsiteX10" fmla="*/ 60082 w 139039"/>
                <a:gd name="connsiteY10" fmla="*/ 129602 h 139039"/>
                <a:gd name="connsiteX11" fmla="*/ 69520 w 139039"/>
                <a:gd name="connsiteY11" fmla="*/ 139039 h 139039"/>
                <a:gd name="connsiteX12" fmla="*/ 78957 w 139039"/>
                <a:gd name="connsiteY12" fmla="*/ 129602 h 139039"/>
                <a:gd name="connsiteX13" fmla="*/ 78957 w 139039"/>
                <a:gd name="connsiteY13" fmla="*/ 78957 h 139039"/>
                <a:gd name="connsiteX14" fmla="*/ 129602 w 139039"/>
                <a:gd name="connsiteY14" fmla="*/ 78957 h 139039"/>
                <a:gd name="connsiteX15" fmla="*/ 139039 w 139039"/>
                <a:gd name="connsiteY15" fmla="*/ 69520 h 139039"/>
                <a:gd name="connsiteX16" fmla="*/ 129602 w 139039"/>
                <a:gd name="connsiteY16" fmla="*/ 60082 h 1390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39039" h="139039">
                  <a:moveTo>
                    <a:pt x="129602" y="60082"/>
                  </a:moveTo>
                  <a:lnTo>
                    <a:pt x="78957" y="60082"/>
                  </a:lnTo>
                  <a:lnTo>
                    <a:pt x="78957" y="9437"/>
                  </a:lnTo>
                  <a:cubicBezTo>
                    <a:pt x="78957" y="4225"/>
                    <a:pt x="74731" y="0"/>
                    <a:pt x="69520" y="0"/>
                  </a:cubicBezTo>
                  <a:cubicBezTo>
                    <a:pt x="64308" y="0"/>
                    <a:pt x="60082" y="4225"/>
                    <a:pt x="60082" y="9437"/>
                  </a:cubicBezTo>
                  <a:lnTo>
                    <a:pt x="60082" y="60082"/>
                  </a:lnTo>
                  <a:lnTo>
                    <a:pt x="9437" y="60082"/>
                  </a:lnTo>
                  <a:cubicBezTo>
                    <a:pt x="4225" y="60082"/>
                    <a:pt x="0" y="64308"/>
                    <a:pt x="0" y="69520"/>
                  </a:cubicBezTo>
                  <a:cubicBezTo>
                    <a:pt x="0" y="74731"/>
                    <a:pt x="4225" y="78957"/>
                    <a:pt x="9437" y="78957"/>
                  </a:cubicBezTo>
                  <a:lnTo>
                    <a:pt x="60082" y="78957"/>
                  </a:lnTo>
                  <a:lnTo>
                    <a:pt x="60082" y="129602"/>
                  </a:lnTo>
                  <a:cubicBezTo>
                    <a:pt x="60082" y="134814"/>
                    <a:pt x="64308" y="139039"/>
                    <a:pt x="69520" y="139039"/>
                  </a:cubicBezTo>
                  <a:cubicBezTo>
                    <a:pt x="74731" y="139039"/>
                    <a:pt x="78957" y="134814"/>
                    <a:pt x="78957" y="129602"/>
                  </a:cubicBezTo>
                  <a:lnTo>
                    <a:pt x="78957" y="78957"/>
                  </a:lnTo>
                  <a:lnTo>
                    <a:pt x="129602" y="78957"/>
                  </a:lnTo>
                  <a:cubicBezTo>
                    <a:pt x="134814" y="78957"/>
                    <a:pt x="139039" y="74731"/>
                    <a:pt x="139039" y="69520"/>
                  </a:cubicBezTo>
                  <a:cubicBezTo>
                    <a:pt x="139039" y="64308"/>
                    <a:pt x="134814" y="60082"/>
                    <a:pt x="129602" y="60082"/>
                  </a:cubicBezTo>
                  <a:close/>
                </a:path>
              </a:pathLst>
            </a:custGeom>
            <a:solidFill>
              <a:schemeClr val="accent1"/>
            </a:solidFill>
            <a:ln w="603" cap="flat">
              <a:noFill/>
              <a:prstDash val="solid"/>
              <a:miter/>
            </a:ln>
          </p:spPr>
          <p:txBody>
            <a:bodyPr rtlCol="0" anchor="ctr"/>
            <a:lstStyle/>
            <a:p>
              <a:endParaRPr lang="en-US"/>
            </a:p>
          </p:txBody>
        </p:sp>
        <p:sp>
          <p:nvSpPr>
            <p:cNvPr id="14" name="Graphic 14">
              <a:extLst>
                <a:ext uri="{FF2B5EF4-FFF2-40B4-BE49-F238E27FC236}">
                  <a16:creationId xmlns:a16="http://schemas.microsoft.com/office/drawing/2014/main" id="{2E48EAB8-CD1C-4BF5-A92C-BA11919E6ED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7030230" y="1458980"/>
              <a:ext cx="91138" cy="91138"/>
            </a:xfrm>
            <a:custGeom>
              <a:avLst/>
              <a:gdLst>
                <a:gd name="connsiteX0" fmla="*/ 91138 w 91138"/>
                <a:gd name="connsiteY0" fmla="*/ 45569 h 91138"/>
                <a:gd name="connsiteX1" fmla="*/ 45569 w 91138"/>
                <a:gd name="connsiteY1" fmla="*/ 91138 h 91138"/>
                <a:gd name="connsiteX2" fmla="*/ 0 w 91138"/>
                <a:gd name="connsiteY2" fmla="*/ 45569 h 91138"/>
                <a:gd name="connsiteX3" fmla="*/ 45569 w 91138"/>
                <a:gd name="connsiteY3" fmla="*/ 0 h 91138"/>
                <a:gd name="connsiteX4" fmla="*/ 91138 w 91138"/>
                <a:gd name="connsiteY4" fmla="*/ 45569 h 9113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138" h="91138">
                  <a:moveTo>
                    <a:pt x="91138" y="45569"/>
                  </a:moveTo>
                  <a:cubicBezTo>
                    <a:pt x="91138" y="70736"/>
                    <a:pt x="70736" y="91138"/>
                    <a:pt x="45569" y="91138"/>
                  </a:cubicBezTo>
                  <a:cubicBezTo>
                    <a:pt x="20402" y="91138"/>
                    <a:pt x="0" y="70736"/>
                    <a:pt x="0" y="45569"/>
                  </a:cubicBezTo>
                  <a:cubicBezTo>
                    <a:pt x="0" y="20402"/>
                    <a:pt x="20402" y="0"/>
                    <a:pt x="45569" y="0"/>
                  </a:cubicBezTo>
                  <a:cubicBezTo>
                    <a:pt x="70736" y="0"/>
                    <a:pt x="91138" y="20402"/>
                    <a:pt x="91138" y="45569"/>
                  </a:cubicBezTo>
                  <a:close/>
                </a:path>
              </a:pathLst>
            </a:custGeom>
            <a:solidFill>
              <a:schemeClr val="accent1"/>
            </a:solidFill>
            <a:ln w="422" cap="flat">
              <a:noFill/>
              <a:prstDash val="solid"/>
              <a:miter/>
            </a:ln>
          </p:spPr>
          <p:txBody>
            <a:bodyPr rtlCol="0" anchor="ctr"/>
            <a:lstStyle/>
            <a:p>
              <a:endParaRPr lang="en-US"/>
            </a:p>
          </p:txBody>
        </p:sp>
        <p:sp>
          <p:nvSpPr>
            <p:cNvPr id="15" name="Graphic 16">
              <a:extLst>
                <a:ext uri="{FF2B5EF4-FFF2-40B4-BE49-F238E27FC236}">
                  <a16:creationId xmlns:a16="http://schemas.microsoft.com/office/drawing/2014/main" id="{F66F957D-AE64-4187-90D7-B24F1CC27F6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6655910" y="1974124"/>
              <a:ext cx="127714" cy="127714"/>
            </a:xfrm>
            <a:custGeom>
              <a:avLst/>
              <a:gdLst>
                <a:gd name="connsiteX0" fmla="*/ 63857 w 127714"/>
                <a:gd name="connsiteY0" fmla="*/ 18874 h 127714"/>
                <a:gd name="connsiteX1" fmla="*/ 108840 w 127714"/>
                <a:gd name="connsiteY1" fmla="*/ 63857 h 127714"/>
                <a:gd name="connsiteX2" fmla="*/ 63857 w 127714"/>
                <a:gd name="connsiteY2" fmla="*/ 108840 h 127714"/>
                <a:gd name="connsiteX3" fmla="*/ 18874 w 127714"/>
                <a:gd name="connsiteY3" fmla="*/ 63857 h 127714"/>
                <a:gd name="connsiteX4" fmla="*/ 63857 w 127714"/>
                <a:gd name="connsiteY4" fmla="*/ 18874 h 127714"/>
                <a:gd name="connsiteX5" fmla="*/ 63857 w 127714"/>
                <a:gd name="connsiteY5" fmla="*/ 0 h 127714"/>
                <a:gd name="connsiteX6" fmla="*/ 0 w 127714"/>
                <a:gd name="connsiteY6" fmla="*/ 63857 h 127714"/>
                <a:gd name="connsiteX7" fmla="*/ 63857 w 127714"/>
                <a:gd name="connsiteY7" fmla="*/ 127714 h 127714"/>
                <a:gd name="connsiteX8" fmla="*/ 127714 w 127714"/>
                <a:gd name="connsiteY8" fmla="*/ 63857 h 127714"/>
                <a:gd name="connsiteX9" fmla="*/ 63857 w 127714"/>
                <a:gd name="connsiteY9" fmla="*/ 0 h 12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7714" h="127714">
                  <a:moveTo>
                    <a:pt x="63857" y="18874"/>
                  </a:moveTo>
                  <a:cubicBezTo>
                    <a:pt x="88700" y="18874"/>
                    <a:pt x="108840" y="39014"/>
                    <a:pt x="108840" y="63857"/>
                  </a:cubicBezTo>
                  <a:cubicBezTo>
                    <a:pt x="108840" y="88700"/>
                    <a:pt x="88700" y="108840"/>
                    <a:pt x="63857" y="108840"/>
                  </a:cubicBezTo>
                  <a:cubicBezTo>
                    <a:pt x="39014" y="108840"/>
                    <a:pt x="18874" y="88700"/>
                    <a:pt x="18874" y="63857"/>
                  </a:cubicBezTo>
                  <a:cubicBezTo>
                    <a:pt x="18898" y="39024"/>
                    <a:pt x="39024" y="18898"/>
                    <a:pt x="63857" y="18874"/>
                  </a:cubicBezTo>
                  <a:moveTo>
                    <a:pt x="63857" y="0"/>
                  </a:moveTo>
                  <a:cubicBezTo>
                    <a:pt x="28590" y="0"/>
                    <a:pt x="0" y="28590"/>
                    <a:pt x="0" y="63857"/>
                  </a:cubicBezTo>
                  <a:cubicBezTo>
                    <a:pt x="0" y="99124"/>
                    <a:pt x="28590" y="127714"/>
                    <a:pt x="63857" y="127714"/>
                  </a:cubicBezTo>
                  <a:cubicBezTo>
                    <a:pt x="99124" y="127714"/>
                    <a:pt x="127714" y="99124"/>
                    <a:pt x="127714" y="63857"/>
                  </a:cubicBezTo>
                  <a:cubicBezTo>
                    <a:pt x="127714" y="28590"/>
                    <a:pt x="99124" y="0"/>
                    <a:pt x="63857" y="0"/>
                  </a:cubicBezTo>
                  <a:close/>
                </a:path>
              </a:pathLst>
            </a:custGeom>
            <a:solidFill>
              <a:schemeClr val="accent1"/>
            </a:solidFill>
            <a:ln w="610" cap="flat">
              <a:noFill/>
              <a:prstDash val="solid"/>
              <a:miter/>
            </a:ln>
          </p:spPr>
          <p:txBody>
            <a:bodyPr rtlCol="0" anchor="ctr"/>
            <a:lstStyle/>
            <a:p>
              <a:endParaRPr lang="en-US"/>
            </a:p>
          </p:txBody>
        </p:sp>
      </p:grpSp>
      <p:sp>
        <p:nvSpPr>
          <p:cNvPr id="3" name="Marcador de contenido 2">
            <a:extLst>
              <a:ext uri="{FF2B5EF4-FFF2-40B4-BE49-F238E27FC236}">
                <a16:creationId xmlns:a16="http://schemas.microsoft.com/office/drawing/2014/main" id="{1D45EAB6-60A2-42B1-8987-D09FC3167D39}"/>
              </a:ext>
            </a:extLst>
          </p:cNvPr>
          <p:cNvSpPr>
            <a:spLocks noGrp="1"/>
          </p:cNvSpPr>
          <p:nvPr>
            <p:ph idx="1"/>
          </p:nvPr>
        </p:nvSpPr>
        <p:spPr>
          <a:xfrm>
            <a:off x="646103" y="3096039"/>
            <a:ext cx="5908007" cy="2888627"/>
          </a:xfrm>
        </p:spPr>
        <p:txBody>
          <a:bodyPr anchor="t">
            <a:normAutofit/>
          </a:bodyPr>
          <a:lstStyle/>
          <a:p>
            <a:pPr marL="0" marR="0" indent="0">
              <a:spcBef>
                <a:spcPts val="0"/>
              </a:spcBef>
              <a:spcAft>
                <a:spcPts val="800"/>
              </a:spcAft>
              <a:buNone/>
            </a:pPr>
            <a:r>
              <a:rPr lang="es-MX" sz="2000" b="1">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Juan 14:15</a:t>
            </a:r>
            <a:r>
              <a:rPr lang="es-MX" sz="200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 </a:t>
            </a:r>
            <a:r>
              <a:rPr lang="es-MX" sz="2000" b="1" i="1" u="sng">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Si me amáis, guardad mis mandamientos</a:t>
            </a:r>
            <a:r>
              <a:rPr lang="es-MX" sz="200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a:t>
            </a:r>
          </a:p>
          <a:p>
            <a:pPr marL="0" marR="0" indent="0">
              <a:spcBef>
                <a:spcPts val="0"/>
              </a:spcBef>
              <a:spcAft>
                <a:spcPts val="800"/>
              </a:spcAft>
              <a:buNone/>
            </a:pPr>
            <a:r>
              <a:rPr lang="es-MX" sz="2000" b="1">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Juan 14:21</a:t>
            </a:r>
            <a:r>
              <a:rPr lang="es-MX" sz="200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 </a:t>
            </a:r>
            <a:r>
              <a:rPr lang="es-MX" sz="2000" b="1" i="1" u="sng">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El que tiene mis mandamientos, y los guarda</a:t>
            </a:r>
            <a:r>
              <a:rPr lang="es-MX" sz="2000" i="1">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 </a:t>
            </a:r>
            <a:r>
              <a:rPr lang="es-MX" sz="2000" b="1" i="1" u="sng">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ése es el que me ama</a:t>
            </a:r>
            <a:r>
              <a:rPr lang="es-MX" sz="2000" i="1">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 y el que me ama, será amado por mi Padre, y yo le amaré, y me manifestaré a él.</a:t>
            </a:r>
            <a:endParaRPr lang="es-MX" sz="200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endParaRPr>
          </a:p>
          <a:p>
            <a:pPr marL="0" marR="0" indent="0">
              <a:spcBef>
                <a:spcPts val="0"/>
              </a:spcBef>
              <a:spcAft>
                <a:spcPts val="800"/>
              </a:spcAft>
              <a:buNone/>
            </a:pPr>
            <a:r>
              <a:rPr lang="es-MX" sz="2000" b="1">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Juan 14:23</a:t>
            </a:r>
            <a:r>
              <a:rPr lang="es-MX" sz="200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 </a:t>
            </a:r>
            <a:r>
              <a:rPr lang="es-MX" sz="2000" i="1">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Respondió Jesús y le dijo</a:t>
            </a:r>
            <a:r>
              <a:rPr lang="es-MX" sz="2000" i="1">
                <a:solidFill>
                  <a:schemeClr val="tx1">
                    <a:alpha val="80000"/>
                  </a:schemeClr>
                </a:solidFill>
                <a:latin typeface="Calibri" panose="020F0502020204030204" pitchFamily="34" charset="0"/>
                <a:cs typeface="Arial" panose="020B0604020202020204" pitchFamily="34" charset="0"/>
              </a:rPr>
              <a:t>: </a:t>
            </a:r>
            <a:r>
              <a:rPr lang="es-MX" sz="2000" b="1" i="1" u="sng">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El que me ama, mi palabra guardará; y mi Padre le amará, y vendremos a él, y haremos morada con él</a:t>
            </a:r>
            <a:r>
              <a:rPr lang="es-MX" sz="2000" i="1">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a:t>
            </a:r>
            <a:endParaRPr lang="es-MX" sz="200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s-MX" sz="2000">
              <a:solidFill>
                <a:schemeClr val="tx1">
                  <a:alpha val="80000"/>
                </a:schemeClr>
              </a:solidFill>
            </a:endParaRPr>
          </a:p>
        </p:txBody>
      </p:sp>
      <p:pic>
        <p:nvPicPr>
          <p:cNvPr id="5" name="Imagen 4" descr="Diagrama&#10;&#10;Descripción generada automáticamente con confianza baja">
            <a:extLst>
              <a:ext uri="{FF2B5EF4-FFF2-40B4-BE49-F238E27FC236}">
                <a16:creationId xmlns:a16="http://schemas.microsoft.com/office/drawing/2014/main" id="{3E9CA007-A6DF-4CFB-BD5A-27F5EAA04427}"/>
              </a:ext>
            </a:extLst>
          </p:cNvPr>
          <p:cNvPicPr>
            <a:picLocks noChangeAspect="1"/>
          </p:cNvPicPr>
          <p:nvPr/>
        </p:nvPicPr>
        <p:blipFill>
          <a:blip r:embed="rId3"/>
          <a:stretch>
            <a:fillRect/>
          </a:stretch>
        </p:blipFill>
        <p:spPr>
          <a:xfrm>
            <a:off x="7217970" y="381936"/>
            <a:ext cx="3991945" cy="5602730"/>
          </a:xfrm>
          <a:prstGeom prst="rect">
            <a:avLst/>
          </a:prstGeom>
        </p:spPr>
      </p:pic>
      <p:cxnSp>
        <p:nvCxnSpPr>
          <p:cNvPr id="17" name="Straight Connector 16">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0162" y="3610394"/>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3873440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5FB921E9-D666-42BB-8707-34756C5D3663}"/>
              </a:ext>
            </a:extLst>
          </p:cNvPr>
          <p:cNvSpPr>
            <a:spLocks noGrp="1"/>
          </p:cNvSpPr>
          <p:nvPr>
            <p:ph type="title"/>
          </p:nvPr>
        </p:nvSpPr>
        <p:spPr>
          <a:xfrm>
            <a:off x="6657715" y="467271"/>
            <a:ext cx="4195674" cy="2052522"/>
          </a:xfrm>
        </p:spPr>
        <p:txBody>
          <a:bodyPr anchor="b">
            <a:normAutofit/>
          </a:bodyPr>
          <a:lstStyle/>
          <a:p>
            <a:r>
              <a:rPr lang="es-MX" sz="4300"/>
              <a:t>El que carece del amor, no es salvo</a:t>
            </a:r>
          </a:p>
        </p:txBody>
      </p:sp>
      <p:sp>
        <p:nvSpPr>
          <p:cNvPr id="21" name="Oval 20">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965"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 name="Group 22">
            <a:extLst>
              <a:ext uri="{FF2B5EF4-FFF2-40B4-BE49-F238E27FC236}">
                <a16:creationId xmlns:a16="http://schemas.microsoft.com/office/drawing/2014/main" id="{5614C7C0-FA1D-4105-8345-1DF76F9870A8}"/>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422753" y="703679"/>
            <a:ext cx="753718" cy="1016562"/>
            <a:chOff x="422753" y="703679"/>
            <a:chExt cx="753718" cy="1016562"/>
          </a:xfrm>
        </p:grpSpPr>
        <p:sp>
          <p:nvSpPr>
            <p:cNvPr id="24"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004956" y="703679"/>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1"/>
            </a:solidFill>
            <a:ln w="776" cap="flat">
              <a:noFill/>
              <a:prstDash val="solid"/>
              <a:miter/>
            </a:ln>
          </p:spPr>
          <p:txBody>
            <a:bodyPr rtlCol="0" anchor="ctr"/>
            <a:lstStyle/>
            <a:p>
              <a:endParaRPr lang="en-US"/>
            </a:p>
          </p:txBody>
        </p:sp>
        <p:sp>
          <p:nvSpPr>
            <p:cNvPr id="25"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422753" y="1562696"/>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1"/>
            </a:solidFill>
            <a:ln w="751" cap="flat">
              <a:noFill/>
              <a:prstDash val="solid"/>
              <a:miter/>
            </a:ln>
          </p:spPr>
          <p:txBody>
            <a:bodyPr rtlCol="0" anchor="ctr"/>
            <a:lstStyle/>
            <a:p>
              <a:endParaRPr lang="en-US"/>
            </a:p>
          </p:txBody>
        </p:sp>
      </p:grpSp>
      <p:pic>
        <p:nvPicPr>
          <p:cNvPr id="5" name="Imagen 4" descr="Una persona con la boca abierta&#10;&#10;Descripción generada automáticamente con confianza media">
            <a:extLst>
              <a:ext uri="{FF2B5EF4-FFF2-40B4-BE49-F238E27FC236}">
                <a16:creationId xmlns:a16="http://schemas.microsoft.com/office/drawing/2014/main" id="{5D1DC85B-532F-483B-BD92-E162326A60E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7770" y="1947970"/>
            <a:ext cx="3952579" cy="2954552"/>
          </a:xfrm>
          <a:prstGeom prst="rect">
            <a:avLst/>
          </a:prstGeom>
        </p:spPr>
      </p:pic>
      <p:sp>
        <p:nvSpPr>
          <p:cNvPr id="3" name="Marcador de contenido 2">
            <a:extLst>
              <a:ext uri="{FF2B5EF4-FFF2-40B4-BE49-F238E27FC236}">
                <a16:creationId xmlns:a16="http://schemas.microsoft.com/office/drawing/2014/main" id="{E5611B72-CF7A-4E5E-B7A6-9183C9199462}"/>
              </a:ext>
            </a:extLst>
          </p:cNvPr>
          <p:cNvSpPr>
            <a:spLocks noGrp="1"/>
          </p:cNvSpPr>
          <p:nvPr>
            <p:ph idx="1"/>
          </p:nvPr>
        </p:nvSpPr>
        <p:spPr>
          <a:xfrm>
            <a:off x="6695359" y="2990818"/>
            <a:ext cx="4158031" cy="2913872"/>
          </a:xfrm>
        </p:spPr>
        <p:txBody>
          <a:bodyPr anchor="t">
            <a:normAutofit/>
          </a:bodyPr>
          <a:lstStyle/>
          <a:p>
            <a:pPr marL="0" marR="0" indent="0">
              <a:spcBef>
                <a:spcPts val="0"/>
              </a:spcBef>
              <a:spcAft>
                <a:spcPts val="800"/>
              </a:spcAft>
              <a:buNone/>
            </a:pPr>
            <a:r>
              <a:rPr lang="es-MX" sz="2000" b="1"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1Juan 2:10</a:t>
            </a:r>
            <a:r>
              <a:rPr lang="es-MX" sz="2000" i="1"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 </a:t>
            </a:r>
            <a:r>
              <a:rPr lang="es-MX" sz="2000" b="1" i="1" u="sng" dirty="0">
                <a:solidFill>
                  <a:srgbClr val="FF0000">
                    <a:alpha val="80000"/>
                  </a:srgbClr>
                </a:solidFill>
                <a:effectLst/>
                <a:latin typeface="Calibri" panose="020F0502020204030204" pitchFamily="34" charset="0"/>
                <a:ea typeface="Calibri" panose="020F0502020204030204" pitchFamily="34" charset="0"/>
                <a:cs typeface="Arial" panose="020B0604020202020204" pitchFamily="34" charset="0"/>
              </a:rPr>
              <a:t>El que ama a su hermano, permanece en la luz</a:t>
            </a:r>
            <a:r>
              <a:rPr lang="es-MX" sz="2000" i="1"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 y en él no hay tropiezo.</a:t>
            </a:r>
            <a:endParaRPr lang="es-MX" sz="2000"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s-MX" sz="2000" dirty="0">
              <a:solidFill>
                <a:schemeClr val="tx1">
                  <a:alpha val="80000"/>
                </a:schemeClr>
              </a:solidFill>
            </a:endParaRPr>
          </a:p>
        </p:txBody>
      </p:sp>
      <p:sp>
        <p:nvSpPr>
          <p:cNvPr id="27"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4149" y="5775082"/>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1"/>
          </a:solidFill>
          <a:ln w="516" cap="flat">
            <a:noFill/>
            <a:prstDash val="solid"/>
            <a:miter/>
          </a:ln>
        </p:spPr>
        <p:txBody>
          <a:bodyPr rtlCol="0" anchor="ctr"/>
          <a:lstStyle/>
          <a:p>
            <a:endParaRPr lang="en-US"/>
          </a:p>
        </p:txBody>
      </p:sp>
      <p:cxnSp>
        <p:nvCxnSpPr>
          <p:cNvPr id="29" name="Straight Connector 28">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442246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FB921E9-D666-42BB-8707-34756C5D3663}"/>
              </a:ext>
            </a:extLst>
          </p:cNvPr>
          <p:cNvSpPr>
            <a:spLocks noGrp="1"/>
          </p:cNvSpPr>
          <p:nvPr>
            <p:ph type="title"/>
          </p:nvPr>
        </p:nvSpPr>
        <p:spPr>
          <a:xfrm>
            <a:off x="6412091" y="501651"/>
            <a:ext cx="4395340" cy="1716255"/>
          </a:xfrm>
        </p:spPr>
        <p:txBody>
          <a:bodyPr anchor="b">
            <a:normAutofit/>
          </a:bodyPr>
          <a:lstStyle/>
          <a:p>
            <a:r>
              <a:rPr lang="es-MX" sz="4300"/>
              <a:t>El que carece del amor, no es salvo</a:t>
            </a: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Una persona con la boca abierta&#10;&#10;Descripción generada automáticamente con confianza media">
            <a:extLst>
              <a:ext uri="{FF2B5EF4-FFF2-40B4-BE49-F238E27FC236}">
                <a16:creationId xmlns:a16="http://schemas.microsoft.com/office/drawing/2014/main" id="{FFAB135C-D489-4282-9DCA-C6559D6F48D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9143" y="1477418"/>
            <a:ext cx="5221625" cy="3903164"/>
          </a:xfrm>
          <a:prstGeom prst="rect">
            <a:avLst/>
          </a:prstGeom>
        </p:spPr>
      </p:pic>
      <p:sp>
        <p:nvSpPr>
          <p:cNvPr id="3" name="Marcador de contenido 2">
            <a:extLst>
              <a:ext uri="{FF2B5EF4-FFF2-40B4-BE49-F238E27FC236}">
                <a16:creationId xmlns:a16="http://schemas.microsoft.com/office/drawing/2014/main" id="{E5611B72-CF7A-4E5E-B7A6-9183C9199462}"/>
              </a:ext>
            </a:extLst>
          </p:cNvPr>
          <p:cNvSpPr>
            <a:spLocks noGrp="1"/>
          </p:cNvSpPr>
          <p:nvPr>
            <p:ph idx="1"/>
          </p:nvPr>
        </p:nvSpPr>
        <p:spPr>
          <a:xfrm>
            <a:off x="6392583" y="2645922"/>
            <a:ext cx="4434721" cy="3710427"/>
          </a:xfrm>
        </p:spPr>
        <p:txBody>
          <a:bodyPr anchor="t">
            <a:normAutofit/>
          </a:bodyPr>
          <a:lstStyle/>
          <a:p>
            <a:pPr marL="0" marR="0" indent="0">
              <a:spcBef>
                <a:spcPts val="0"/>
              </a:spcBef>
              <a:spcAft>
                <a:spcPts val="800"/>
              </a:spcAft>
              <a:buNone/>
            </a:pPr>
            <a:r>
              <a:rPr lang="es-MX" sz="2000" b="1"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1Juan 2:10</a:t>
            </a:r>
            <a:r>
              <a:rPr lang="es-MX" sz="2000" i="1"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 </a:t>
            </a:r>
            <a:r>
              <a:rPr lang="es-MX" sz="2000" b="1" i="1" u="sng"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El que ama a su hermano, permanece en la luz</a:t>
            </a:r>
            <a:r>
              <a:rPr lang="es-MX" sz="2000" i="1"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 y en él no hay tropiezo.</a:t>
            </a:r>
            <a:endParaRPr lang="es-MX" sz="2000"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endParaRPr>
          </a:p>
          <a:p>
            <a:pPr marL="0" marR="0" indent="0">
              <a:spcBef>
                <a:spcPts val="0"/>
              </a:spcBef>
              <a:spcAft>
                <a:spcPts val="800"/>
              </a:spcAft>
              <a:buNone/>
            </a:pPr>
            <a:r>
              <a:rPr lang="es-MX" sz="2000" b="1"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1Juan 4:7</a:t>
            </a:r>
            <a:r>
              <a:rPr lang="es-MX" sz="2000" i="1"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 </a:t>
            </a:r>
            <a:r>
              <a:rPr lang="es-MX" sz="2000" b="1" i="1" u="sng"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Amados, amémonos unos a otros; porque el amor es de Dios. Todo aquel que ama, es nacido de Dios, y conoce a Dios</a:t>
            </a:r>
            <a:r>
              <a:rPr lang="es-MX" sz="2000" i="1"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 </a:t>
            </a:r>
            <a:r>
              <a:rPr lang="es-MX" sz="2000" b="1"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8</a:t>
            </a:r>
            <a:r>
              <a:rPr lang="es-MX" sz="2000" i="1"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 </a:t>
            </a:r>
            <a:r>
              <a:rPr lang="es-MX" sz="2000" b="1" i="1" u="sng" dirty="0">
                <a:solidFill>
                  <a:srgbClr val="FF0000">
                    <a:alpha val="80000"/>
                  </a:srgbClr>
                </a:solidFill>
                <a:effectLst/>
                <a:latin typeface="Calibri" panose="020F0502020204030204" pitchFamily="34" charset="0"/>
                <a:ea typeface="Calibri" panose="020F0502020204030204" pitchFamily="34" charset="0"/>
                <a:cs typeface="Arial" panose="020B0604020202020204" pitchFamily="34" charset="0"/>
              </a:rPr>
              <a:t>El que no ama, no ha conocido a Dios; porque Dios es amor</a:t>
            </a:r>
            <a:r>
              <a:rPr lang="es-MX" sz="2000" b="1" i="1" u="sng"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a:t>
            </a:r>
            <a:endParaRPr lang="es-MX" sz="2000"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s-MX" sz="2000" dirty="0">
              <a:solidFill>
                <a:schemeClr val="tx1">
                  <a:alpha val="80000"/>
                </a:schemeClr>
              </a:solidFill>
            </a:endParaRP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0178805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FB921E9-D666-42BB-8707-34756C5D3663}"/>
              </a:ext>
            </a:extLst>
          </p:cNvPr>
          <p:cNvSpPr>
            <a:spLocks noGrp="1"/>
          </p:cNvSpPr>
          <p:nvPr>
            <p:ph type="title"/>
          </p:nvPr>
        </p:nvSpPr>
        <p:spPr>
          <a:xfrm>
            <a:off x="6392583" y="501651"/>
            <a:ext cx="4414848" cy="1716255"/>
          </a:xfrm>
        </p:spPr>
        <p:txBody>
          <a:bodyPr anchor="b">
            <a:normAutofit/>
          </a:bodyPr>
          <a:lstStyle/>
          <a:p>
            <a:r>
              <a:rPr lang="es-MX" sz="4800"/>
              <a:t>El que carece del amor, no es salvo</a:t>
            </a: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Una persona con la boca abierta&#10;&#10;Descripción generada automáticamente con confianza media">
            <a:extLst>
              <a:ext uri="{FF2B5EF4-FFF2-40B4-BE49-F238E27FC236}">
                <a16:creationId xmlns:a16="http://schemas.microsoft.com/office/drawing/2014/main" id="{6900B1EB-A198-4CDC-89F7-AAD274CF2214}"/>
              </a:ext>
            </a:extLst>
          </p:cNvPr>
          <p:cNvPicPr>
            <a:picLocks noChangeAspect="1"/>
          </p:cNvPicPr>
          <p:nvPr/>
        </p:nvPicPr>
        <p:blipFill rotWithShape="1">
          <a:blip r:embed="rId3">
            <a:extLst>
              <a:ext uri="{28A0092B-C50C-407E-A947-70E740481C1C}">
                <a14:useLocalDpi xmlns:a14="http://schemas.microsoft.com/office/drawing/2010/main" val="0"/>
              </a:ext>
            </a:extLst>
          </a:blip>
          <a:srcRect l="34007" r="3632"/>
          <a:stretch/>
        </p:blipFill>
        <p:spPr>
          <a:xfrm>
            <a:off x="279143" y="299509"/>
            <a:ext cx="5221625" cy="6258983"/>
          </a:xfrm>
          <a:prstGeom prst="rect">
            <a:avLst/>
          </a:prstGeom>
        </p:spPr>
      </p:pic>
      <p:sp>
        <p:nvSpPr>
          <p:cNvPr id="3" name="Marcador de contenido 2">
            <a:extLst>
              <a:ext uri="{FF2B5EF4-FFF2-40B4-BE49-F238E27FC236}">
                <a16:creationId xmlns:a16="http://schemas.microsoft.com/office/drawing/2014/main" id="{E5611B72-CF7A-4E5E-B7A6-9183C9199462}"/>
              </a:ext>
            </a:extLst>
          </p:cNvPr>
          <p:cNvSpPr>
            <a:spLocks noGrp="1"/>
          </p:cNvSpPr>
          <p:nvPr>
            <p:ph idx="1"/>
          </p:nvPr>
        </p:nvSpPr>
        <p:spPr>
          <a:xfrm>
            <a:off x="6392583" y="2645922"/>
            <a:ext cx="4434721" cy="3710427"/>
          </a:xfrm>
        </p:spPr>
        <p:txBody>
          <a:bodyPr anchor="t">
            <a:normAutofit/>
          </a:bodyPr>
          <a:lstStyle/>
          <a:p>
            <a:pPr marL="0" marR="0" indent="0">
              <a:spcBef>
                <a:spcPts val="0"/>
              </a:spcBef>
              <a:spcAft>
                <a:spcPts val="800"/>
              </a:spcAft>
              <a:buNone/>
            </a:pPr>
            <a:r>
              <a:rPr lang="es-MX" sz="2000" b="1"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1Juan 2:10</a:t>
            </a:r>
            <a:r>
              <a:rPr lang="es-MX" sz="2000" i="1"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 </a:t>
            </a:r>
            <a:r>
              <a:rPr lang="es-MX" sz="2000" b="1" i="1" u="sng"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El que ama a su hermano, permanece en la luz</a:t>
            </a:r>
            <a:r>
              <a:rPr lang="es-MX" sz="2000" i="1"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 y en él no hay tropiezo.</a:t>
            </a:r>
            <a:endParaRPr lang="es-MX" sz="2000"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endParaRPr>
          </a:p>
          <a:p>
            <a:pPr marL="0" marR="0" indent="0">
              <a:spcBef>
                <a:spcPts val="0"/>
              </a:spcBef>
              <a:spcAft>
                <a:spcPts val="800"/>
              </a:spcAft>
              <a:buNone/>
            </a:pPr>
            <a:r>
              <a:rPr lang="es-MX" sz="2000" b="1"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1Juan 4:7</a:t>
            </a:r>
            <a:r>
              <a:rPr lang="es-MX" sz="2000" i="1"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 </a:t>
            </a:r>
            <a:r>
              <a:rPr lang="es-MX" sz="2000" b="1" i="1" u="sng"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Amados, amémonos unos a otros; porque el amor es de Dios. Todo aquel que ama, es nacido de Dios, y conoce a Dios</a:t>
            </a:r>
            <a:r>
              <a:rPr lang="es-MX" sz="2000" i="1"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 </a:t>
            </a:r>
            <a:r>
              <a:rPr lang="es-MX" sz="2000" b="1"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8</a:t>
            </a:r>
            <a:r>
              <a:rPr lang="es-MX" sz="2000" i="1"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 </a:t>
            </a:r>
            <a:r>
              <a:rPr lang="es-MX" sz="2000" b="1" i="1" u="sng"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El que no ama, no ha conocido a Dios; porque Dios es amor.</a:t>
            </a:r>
            <a:endParaRPr lang="es-MX" sz="2000"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endParaRPr>
          </a:p>
          <a:p>
            <a:pPr marL="0" marR="0" indent="0">
              <a:spcBef>
                <a:spcPts val="0"/>
              </a:spcBef>
              <a:spcAft>
                <a:spcPts val="800"/>
              </a:spcAft>
              <a:buNone/>
            </a:pPr>
            <a:r>
              <a:rPr lang="es-MX" sz="2000" b="1"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1Juan 3:14</a:t>
            </a:r>
            <a:r>
              <a:rPr lang="es-MX" sz="2000" i="1" dirty="0">
                <a:solidFill>
                  <a:schemeClr val="tx1">
                    <a:alpha val="80000"/>
                  </a:schemeClr>
                </a:solidFill>
                <a:effectLst/>
                <a:latin typeface="Calibri" panose="020F0502020204030204" pitchFamily="34" charset="0"/>
                <a:ea typeface="Calibri" panose="020F0502020204030204" pitchFamily="34" charset="0"/>
                <a:cs typeface="Arial" panose="020B0604020202020204" pitchFamily="34" charset="0"/>
              </a:rPr>
              <a:t> </a:t>
            </a:r>
            <a:r>
              <a:rPr lang="es-MX" sz="2000" b="1" i="1" u="sng" dirty="0">
                <a:solidFill>
                  <a:srgbClr val="FF0000">
                    <a:alpha val="80000"/>
                  </a:srgbClr>
                </a:solidFill>
                <a:effectLst/>
                <a:latin typeface="Calibri" panose="020F0502020204030204" pitchFamily="34" charset="0"/>
                <a:ea typeface="Calibri" panose="020F0502020204030204" pitchFamily="34" charset="0"/>
                <a:cs typeface="Arial" panose="020B0604020202020204" pitchFamily="34" charset="0"/>
              </a:rPr>
              <a:t>Nosotros sabemos que hemos pasado de muerte a vida, en que amamos a los hermanos. El que no ama a su hermano, permanece en muerte</a:t>
            </a:r>
            <a:r>
              <a:rPr lang="es-MX" sz="2000" i="1" dirty="0">
                <a:solidFill>
                  <a:srgbClr val="FF0000">
                    <a:alpha val="80000"/>
                  </a:srgbClr>
                </a:solidFill>
                <a:effectLst/>
                <a:latin typeface="Calibri" panose="020F0502020204030204" pitchFamily="34" charset="0"/>
                <a:ea typeface="Calibri" panose="020F0502020204030204" pitchFamily="34" charset="0"/>
                <a:cs typeface="Arial" panose="020B0604020202020204" pitchFamily="34" charset="0"/>
              </a:rPr>
              <a:t>.</a:t>
            </a:r>
            <a:endParaRPr lang="es-MX" sz="2000" dirty="0">
              <a:solidFill>
                <a:srgbClr val="FF0000">
                  <a:alpha val="80000"/>
                </a:srgbClr>
              </a:solidFill>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s-MX" sz="2000" dirty="0">
              <a:solidFill>
                <a:schemeClr val="tx1">
                  <a:alpha val="80000"/>
                </a:schemeClr>
              </a:solidFill>
            </a:endParaRP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9272"/>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0666279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1F3081-67BC-4087-8642-8083A81030CE}"/>
              </a:ext>
            </a:extLst>
          </p:cNvPr>
          <p:cNvSpPr>
            <a:spLocks noGrp="1"/>
          </p:cNvSpPr>
          <p:nvPr>
            <p:ph type="title"/>
          </p:nvPr>
        </p:nvSpPr>
        <p:spPr/>
        <p:txBody>
          <a:bodyPr/>
          <a:lstStyle/>
          <a:p>
            <a:r>
              <a:rPr lang="es-MX" dirty="0"/>
              <a:t>Más exhortaciones sobre el amor</a:t>
            </a:r>
          </a:p>
        </p:txBody>
      </p:sp>
      <p:sp>
        <p:nvSpPr>
          <p:cNvPr id="3" name="Marcador de contenido 2">
            <a:extLst>
              <a:ext uri="{FF2B5EF4-FFF2-40B4-BE49-F238E27FC236}">
                <a16:creationId xmlns:a16="http://schemas.microsoft.com/office/drawing/2014/main" id="{46A28027-0AE3-4178-B870-48D7574DC328}"/>
              </a:ext>
            </a:extLst>
          </p:cNvPr>
          <p:cNvSpPr>
            <a:spLocks noGrp="1"/>
          </p:cNvSpPr>
          <p:nvPr>
            <p:ph idx="1"/>
          </p:nvPr>
        </p:nvSpPr>
        <p:spPr/>
        <p:txBody>
          <a:bodyPr>
            <a:normAutofit/>
          </a:bodyPr>
          <a:lstStyle/>
          <a:p>
            <a:pPr marL="0" indent="0">
              <a:buNone/>
            </a:pPr>
            <a:r>
              <a:rPr lang="es-MX" b="1" dirty="0">
                <a:effectLst/>
              </a:rPr>
              <a:t>Proverbios 10:12 </a:t>
            </a:r>
            <a:r>
              <a:rPr lang="es-MX" sz="2600" i="1" dirty="0">
                <a:solidFill>
                  <a:schemeClr val="accent1"/>
                </a:solidFill>
              </a:rPr>
              <a:t>El odio despierta rencillas; </a:t>
            </a:r>
            <a:r>
              <a:rPr lang="es-MX" sz="2600" b="1" i="1" u="sng" dirty="0">
                <a:solidFill>
                  <a:srgbClr val="FF0000"/>
                </a:solidFill>
              </a:rPr>
              <a:t>Pero el amor cubrirá todas las faltas.</a:t>
            </a:r>
          </a:p>
          <a:p>
            <a:pPr marL="0" indent="0">
              <a:buNone/>
            </a:pPr>
            <a:r>
              <a:rPr lang="es-MX" b="1" dirty="0"/>
              <a:t>1 Corintios 16:14 </a:t>
            </a:r>
            <a:r>
              <a:rPr lang="es-MX" sz="2600" b="1" i="1" u="sng" dirty="0">
                <a:solidFill>
                  <a:srgbClr val="FF0000"/>
                </a:solidFill>
              </a:rPr>
              <a:t>Todas vuestras cosas sean hechas con amor.</a:t>
            </a:r>
          </a:p>
          <a:p>
            <a:pPr marL="0" indent="0">
              <a:buNone/>
            </a:pPr>
            <a:r>
              <a:rPr lang="es-MX" b="1" dirty="0"/>
              <a:t>1 Pedro 4:8 </a:t>
            </a:r>
            <a:r>
              <a:rPr lang="es-MX" sz="2600" i="1" dirty="0">
                <a:solidFill>
                  <a:schemeClr val="accent1"/>
                </a:solidFill>
              </a:rPr>
              <a:t>Y </a:t>
            </a:r>
            <a:r>
              <a:rPr lang="es-MX" sz="2600" b="1" i="1" u="sng" dirty="0">
                <a:solidFill>
                  <a:srgbClr val="FF0000"/>
                </a:solidFill>
              </a:rPr>
              <a:t>ante todo, tened entre vosotros ferviente amor; porque el amor cubrirá multitud de pecados</a:t>
            </a:r>
            <a:r>
              <a:rPr lang="es-MX" sz="2600" i="1" dirty="0">
                <a:solidFill>
                  <a:schemeClr val="accent1"/>
                </a:solidFill>
              </a:rPr>
              <a:t>.</a:t>
            </a:r>
          </a:p>
        </p:txBody>
      </p:sp>
    </p:spTree>
    <p:extLst>
      <p:ext uri="{BB962C8B-B14F-4D97-AF65-F5344CB8AC3E}">
        <p14:creationId xmlns:p14="http://schemas.microsoft.com/office/powerpoint/2010/main" val="147782757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1F3081-67BC-4087-8642-8083A81030CE}"/>
              </a:ext>
            </a:extLst>
          </p:cNvPr>
          <p:cNvSpPr>
            <a:spLocks noGrp="1"/>
          </p:cNvSpPr>
          <p:nvPr>
            <p:ph type="title"/>
          </p:nvPr>
        </p:nvSpPr>
        <p:spPr/>
        <p:txBody>
          <a:bodyPr/>
          <a:lstStyle/>
          <a:p>
            <a:r>
              <a:rPr lang="es-MX" dirty="0"/>
              <a:t>Más exhortaciones sobre el amor</a:t>
            </a:r>
          </a:p>
        </p:txBody>
      </p:sp>
      <p:sp>
        <p:nvSpPr>
          <p:cNvPr id="3" name="Marcador de contenido 2">
            <a:extLst>
              <a:ext uri="{FF2B5EF4-FFF2-40B4-BE49-F238E27FC236}">
                <a16:creationId xmlns:a16="http://schemas.microsoft.com/office/drawing/2014/main" id="{46A28027-0AE3-4178-B870-48D7574DC328}"/>
              </a:ext>
            </a:extLst>
          </p:cNvPr>
          <p:cNvSpPr>
            <a:spLocks noGrp="1"/>
          </p:cNvSpPr>
          <p:nvPr>
            <p:ph idx="1"/>
          </p:nvPr>
        </p:nvSpPr>
        <p:spPr/>
        <p:txBody>
          <a:bodyPr>
            <a:normAutofit fontScale="92500" lnSpcReduction="10000"/>
          </a:bodyPr>
          <a:lstStyle/>
          <a:p>
            <a:pPr marL="0" indent="0">
              <a:buNone/>
            </a:pPr>
            <a:r>
              <a:rPr lang="es-MX" b="1" dirty="0">
                <a:effectLst/>
              </a:rPr>
              <a:t>1Co 13:13</a:t>
            </a:r>
            <a:r>
              <a:rPr lang="es-MX" dirty="0">
                <a:effectLst/>
              </a:rPr>
              <a:t> </a:t>
            </a:r>
            <a:r>
              <a:rPr lang="es-MX" i="1" dirty="0">
                <a:solidFill>
                  <a:schemeClr val="accent1"/>
                </a:solidFill>
                <a:effectLst/>
              </a:rPr>
              <a:t>Y ahora permanecen la fe, la esperanza y el amor, estos tres; pero </a:t>
            </a:r>
            <a:r>
              <a:rPr lang="es-MX" b="1" i="1" u="sng" dirty="0">
                <a:solidFill>
                  <a:srgbClr val="FF0000"/>
                </a:solidFill>
                <a:effectLst/>
              </a:rPr>
              <a:t>el mayor de ellos es el amor</a:t>
            </a:r>
            <a:r>
              <a:rPr lang="es-MX" i="1" dirty="0">
                <a:solidFill>
                  <a:schemeClr val="accent1"/>
                </a:solidFill>
                <a:effectLst/>
              </a:rPr>
              <a:t>.</a:t>
            </a:r>
          </a:p>
          <a:p>
            <a:pPr marL="0" indent="0">
              <a:buNone/>
            </a:pPr>
            <a:r>
              <a:rPr lang="es-MX" b="1" dirty="0">
                <a:effectLst/>
              </a:rPr>
              <a:t>Col 3:14</a:t>
            </a:r>
            <a:r>
              <a:rPr lang="es-MX" dirty="0">
                <a:effectLst/>
              </a:rPr>
              <a:t> </a:t>
            </a:r>
            <a:r>
              <a:rPr lang="es-MX" i="1" dirty="0">
                <a:solidFill>
                  <a:schemeClr val="accent1"/>
                </a:solidFill>
              </a:rPr>
              <a:t>Y sobre todas estas cosas </a:t>
            </a:r>
            <a:r>
              <a:rPr lang="es-MX" b="1" i="1" u="sng" dirty="0">
                <a:solidFill>
                  <a:srgbClr val="FF0000"/>
                </a:solidFill>
              </a:rPr>
              <a:t>vestíos de amor, que es el vínculo perfecto</a:t>
            </a:r>
            <a:r>
              <a:rPr lang="es-MX" i="1" dirty="0">
                <a:solidFill>
                  <a:schemeClr val="accent1"/>
                </a:solidFill>
              </a:rPr>
              <a:t>.</a:t>
            </a:r>
          </a:p>
          <a:p>
            <a:pPr marL="0" indent="0">
              <a:buNone/>
            </a:pPr>
            <a:r>
              <a:rPr lang="es-MX" b="1" dirty="0">
                <a:effectLst/>
              </a:rPr>
              <a:t>1Jn 4:7</a:t>
            </a:r>
            <a:r>
              <a:rPr lang="es-MX" dirty="0">
                <a:effectLst/>
              </a:rPr>
              <a:t> </a:t>
            </a:r>
            <a:r>
              <a:rPr lang="es-MX" b="1" i="1" u="sng" dirty="0">
                <a:solidFill>
                  <a:srgbClr val="FF0000"/>
                </a:solidFill>
              </a:rPr>
              <a:t>Amados, amémonos unos a otros; porque el amor es de Dios. Todo aquel que ama, es nacido de Dios, y conoce a Dios</a:t>
            </a:r>
            <a:r>
              <a:rPr lang="es-MX" i="1" dirty="0">
                <a:solidFill>
                  <a:schemeClr val="accent1"/>
                </a:solidFill>
              </a:rPr>
              <a:t>. </a:t>
            </a:r>
            <a:r>
              <a:rPr lang="es-MX" b="1" dirty="0"/>
              <a:t>8 </a:t>
            </a:r>
            <a:r>
              <a:rPr lang="es-MX" b="1" i="1" u="sng" dirty="0">
                <a:solidFill>
                  <a:srgbClr val="FF0000"/>
                </a:solidFill>
              </a:rPr>
              <a:t>El que no ama, no ha conocido a Dios; porque Dios es amor.</a:t>
            </a:r>
          </a:p>
          <a:p>
            <a:pPr marL="0" indent="0">
              <a:buNone/>
            </a:pPr>
            <a:r>
              <a:rPr lang="es-MX" b="1" dirty="0">
                <a:effectLst/>
              </a:rPr>
              <a:t>Gálatas 5:13</a:t>
            </a:r>
            <a:r>
              <a:rPr lang="es-MX" dirty="0">
                <a:effectLst/>
              </a:rPr>
              <a:t> </a:t>
            </a:r>
            <a:r>
              <a:rPr lang="es-MX" i="1" dirty="0">
                <a:solidFill>
                  <a:schemeClr val="accent1"/>
                </a:solidFill>
              </a:rPr>
              <a:t>Porque vosotros, hermanos, a libertad fuisteis llamados; solamente que no uséis la libertad como ocasión para la carne, sino servíos por amor los unos a los otros. </a:t>
            </a:r>
            <a:r>
              <a:rPr lang="es-MX" b="1" dirty="0"/>
              <a:t>14</a:t>
            </a:r>
            <a:r>
              <a:rPr lang="es-MX" i="1" dirty="0">
                <a:solidFill>
                  <a:schemeClr val="accent1"/>
                </a:solidFill>
              </a:rPr>
              <a:t> Porque toda la ley en esta sola palabra se cumple: Amarás a tu prójimo como a ti mismo. </a:t>
            </a:r>
            <a:r>
              <a:rPr lang="es-MX" b="1" dirty="0"/>
              <a:t>15</a:t>
            </a:r>
            <a:r>
              <a:rPr lang="es-MX" i="1" dirty="0">
                <a:solidFill>
                  <a:schemeClr val="accent1"/>
                </a:solidFill>
              </a:rPr>
              <a:t> Pero si os mordéis y os coméis unos a otros, mirad que también no os consumáis unos a otros.</a:t>
            </a:r>
          </a:p>
          <a:p>
            <a:pPr marL="0" indent="0">
              <a:buNone/>
            </a:pPr>
            <a:endParaRPr lang="es-MX" dirty="0">
              <a:effectLst/>
            </a:endParaRPr>
          </a:p>
          <a:p>
            <a:pPr marL="0" indent="0">
              <a:buNone/>
            </a:pPr>
            <a:endParaRPr lang="es-MX" dirty="0">
              <a:effectLst/>
            </a:endParaRPr>
          </a:p>
        </p:txBody>
      </p:sp>
    </p:spTree>
    <p:extLst>
      <p:ext uri="{BB962C8B-B14F-4D97-AF65-F5344CB8AC3E}">
        <p14:creationId xmlns:p14="http://schemas.microsoft.com/office/powerpoint/2010/main" val="279119131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3AFE8227-C443-417B-BA91-520EB1EF455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2"/>
            <a:ext cx="12192000" cy="6857997"/>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C501C22A-7E46-4080-9447-00B6263E9A94}"/>
              </a:ext>
            </a:extLst>
          </p:cNvPr>
          <p:cNvSpPr>
            <a:spLocks noGrp="1"/>
          </p:cNvSpPr>
          <p:nvPr>
            <p:ph type="ctrTitle"/>
          </p:nvPr>
        </p:nvSpPr>
        <p:spPr>
          <a:xfrm>
            <a:off x="6653719" y="489507"/>
            <a:ext cx="5081081" cy="1655483"/>
          </a:xfrm>
        </p:spPr>
        <p:txBody>
          <a:bodyPr vert="horz" lIns="91440" tIns="45720" rIns="91440" bIns="45720" rtlCol="0" anchor="b">
            <a:normAutofit/>
          </a:bodyPr>
          <a:lstStyle/>
          <a:p>
            <a:pPr marL="0" marR="0" algn="l">
              <a:spcAft>
                <a:spcPts val="0"/>
              </a:spcAft>
            </a:pPr>
            <a:r>
              <a:rPr lang="es-MX" sz="4000" b="1" dirty="0">
                <a:effectLst/>
              </a:rPr>
              <a:t>¿Qué es el Amor Bíblico?</a:t>
            </a:r>
            <a:endParaRPr lang="es-MX" sz="4000" dirty="0"/>
          </a:p>
        </p:txBody>
      </p:sp>
      <p:pic>
        <p:nvPicPr>
          <p:cNvPr id="6" name="Imagen 5" descr="Mano de una persona&#10;&#10;Descripción generada automáticamente con confianza media">
            <a:extLst>
              <a:ext uri="{FF2B5EF4-FFF2-40B4-BE49-F238E27FC236}">
                <a16:creationId xmlns:a16="http://schemas.microsoft.com/office/drawing/2014/main" id="{570A83C0-E3A8-4256-A290-292C00C6604E}"/>
              </a:ext>
            </a:extLst>
          </p:cNvPr>
          <p:cNvPicPr>
            <a:picLocks noChangeAspect="1"/>
          </p:cNvPicPr>
          <p:nvPr/>
        </p:nvPicPr>
        <p:blipFill rotWithShape="1">
          <a:blip r:embed="rId3">
            <a:extLst>
              <a:ext uri="{28A0092B-C50C-407E-A947-70E740481C1C}">
                <a14:useLocalDpi xmlns:a14="http://schemas.microsoft.com/office/drawing/2010/main" val="0"/>
              </a:ext>
            </a:extLst>
          </a:blip>
          <a:srcRect l="13655" r="12578" b="-2"/>
          <a:stretch/>
        </p:blipFill>
        <p:spPr>
          <a:xfrm>
            <a:off x="272071" y="1062312"/>
            <a:ext cx="6109577" cy="4824488"/>
          </a:xfrm>
          <a:prstGeom prst="rect">
            <a:avLst/>
          </a:prstGeom>
        </p:spPr>
      </p:pic>
      <p:sp>
        <p:nvSpPr>
          <p:cNvPr id="3" name="Subtítulo 2">
            <a:extLst>
              <a:ext uri="{FF2B5EF4-FFF2-40B4-BE49-F238E27FC236}">
                <a16:creationId xmlns:a16="http://schemas.microsoft.com/office/drawing/2014/main" id="{AA44C6D6-ADF4-4191-AF45-B1599C4D2CEB}"/>
              </a:ext>
            </a:extLst>
          </p:cNvPr>
          <p:cNvSpPr>
            <a:spLocks noGrp="1"/>
          </p:cNvSpPr>
          <p:nvPr>
            <p:ph type="subTitle" idx="1"/>
          </p:nvPr>
        </p:nvSpPr>
        <p:spPr>
          <a:xfrm>
            <a:off x="6653719" y="2418408"/>
            <a:ext cx="4932287" cy="3540265"/>
          </a:xfrm>
        </p:spPr>
        <p:txBody>
          <a:bodyPr vert="horz" lIns="91440" tIns="45720" rIns="91440" bIns="45720" rtlCol="0">
            <a:normAutofit fontScale="92500"/>
          </a:bodyPr>
          <a:lstStyle/>
          <a:p>
            <a:pPr algn="l"/>
            <a:r>
              <a:rPr lang="es-MX" sz="1800" b="1" dirty="0"/>
              <a:t>1Jn 4:9 </a:t>
            </a:r>
            <a:r>
              <a:rPr lang="es-MX" sz="1800" i="1" dirty="0"/>
              <a:t>En esto se mostró el amor de Dios para con nosotros, en que Dios envió a su Hijo unigénito al mundo, para que vivamos por él.</a:t>
            </a:r>
          </a:p>
          <a:p>
            <a:pPr algn="l">
              <a:lnSpc>
                <a:spcPct val="100000"/>
              </a:lnSpc>
            </a:pPr>
            <a:r>
              <a:rPr lang="es-MX" sz="1800" b="1" dirty="0"/>
              <a:t>1Jn 4:10</a:t>
            </a:r>
            <a:r>
              <a:rPr lang="es-MX" sz="1800" dirty="0"/>
              <a:t> </a:t>
            </a:r>
            <a:r>
              <a:rPr lang="es-MX" sz="1800" i="1" dirty="0"/>
              <a:t>En esto consiste el amor: no en que nosotros hayamos amado a Dios, sino en que él nos amó a nosotros, y envió a su Hijo en propiciación por nuestros pecados.</a:t>
            </a:r>
          </a:p>
          <a:p>
            <a:pPr algn="l">
              <a:lnSpc>
                <a:spcPct val="110000"/>
              </a:lnSpc>
            </a:pPr>
            <a:r>
              <a:rPr lang="es-MX" sz="1800" b="1" dirty="0"/>
              <a:t>1Jn 4:11</a:t>
            </a:r>
            <a:r>
              <a:rPr lang="es-MX" sz="1800" dirty="0"/>
              <a:t> </a:t>
            </a:r>
            <a:r>
              <a:rPr lang="es-MX" sz="1800" i="1" dirty="0"/>
              <a:t>Amados, si Dios nos ha amado así, debemos también nosotros amarnos unos a otros.</a:t>
            </a:r>
          </a:p>
          <a:p>
            <a:pPr algn="l"/>
            <a:r>
              <a:rPr lang="es-MX" sz="1800" b="1" dirty="0"/>
              <a:t>1Jn 4:12</a:t>
            </a:r>
            <a:r>
              <a:rPr lang="es-MX" sz="1800" dirty="0"/>
              <a:t> </a:t>
            </a:r>
            <a:r>
              <a:rPr lang="es-MX" sz="1800" i="1" dirty="0"/>
              <a:t>Nadie ha visto jamás a Dios. Si nos amamos unos a otros, Dios permanece en nosotros, y su amor se ha perfeccionado en nosotros.</a:t>
            </a:r>
          </a:p>
          <a:p>
            <a:pPr indent="-228600" algn="l">
              <a:buFont typeface="Arial" panose="020B0604020202020204" pitchFamily="34" charset="0"/>
              <a:buChar char="•"/>
            </a:pPr>
            <a:endParaRPr lang="en-US" sz="1300" dirty="0"/>
          </a:p>
        </p:txBody>
      </p:sp>
      <p:sp>
        <p:nvSpPr>
          <p:cNvPr id="17" name="Rectangle 16">
            <a:extLst>
              <a:ext uri="{FF2B5EF4-FFF2-40B4-BE49-F238E27FC236}">
                <a16:creationId xmlns:a16="http://schemas.microsoft.com/office/drawing/2014/main" id="{907741FC-B544-4A6E-B831-6789D04233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6408741"/>
            <a:ext cx="12191998" cy="457202"/>
          </a:xfrm>
          <a:prstGeom prst="rect">
            <a:avLst/>
          </a:prstGeom>
          <a:gradFill>
            <a:gsLst>
              <a:gs pos="34000">
                <a:srgbClr val="000000">
                  <a:alpha val="96000"/>
                </a:srgbClr>
              </a:gs>
              <a:gs pos="100000">
                <a:schemeClr val="accent1"/>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F0BE7ED-7814-4273-B18A-F26CC038038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 y="6408742"/>
            <a:ext cx="8115300" cy="449258"/>
          </a:xfrm>
          <a:prstGeom prst="rect">
            <a:avLst/>
          </a:prstGeom>
          <a:gradFill>
            <a:gsLst>
              <a:gs pos="28000">
                <a:schemeClr val="accent1">
                  <a:lumMod val="75000"/>
                  <a:alpha val="59000"/>
                </a:schemeClr>
              </a:gs>
              <a:gs pos="100000">
                <a:srgbClr val="000000">
                  <a:alpha val="70000"/>
                </a:srgbClr>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63770578"/>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iterate type="lt">
                                    <p:tmPct val="10000"/>
                                  </p:iterate>
                                  <p:childTnLst>
                                    <p:set>
                                      <p:cBhvr>
                                        <p:cTn id="6" dur="1" fill="hold">
                                          <p:stCondLst>
                                            <p:cond delay="0"/>
                                          </p:stCondLst>
                                        </p:cTn>
                                        <p:tgtEl>
                                          <p:spTgt spid="2"/>
                                        </p:tgtEl>
                                        <p:attrNameLst>
                                          <p:attrName>style.visibility</p:attrName>
                                        </p:attrNameLst>
                                      </p:cBhvr>
                                      <p:to>
                                        <p:strVal val="visible"/>
                                      </p:to>
                                    </p:set>
                                    <p:animEffect transition="in" filter="fade">
                                      <p:cBhvr>
                                        <p:cTn id="7" dur="4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iterate type="lt">
                                    <p:tmPct val="10000"/>
                                  </p:iterate>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subTnLst>
                                    <p:animClr clrSpc="rgb" dir="cw">
                                      <p:cBhvr override="childStyle">
                                        <p:cTn dur="1" fill="hold" display="0" masterRel="nextClick" afterEffect="1"/>
                                        <p:tgtEl>
                                          <p:spTgt spid="3">
                                            <p:txEl>
                                              <p:pRg st="0" end="0"/>
                                            </p:txEl>
                                          </p:spTgt>
                                        </p:tgtEl>
                                        <p:attrNameLst>
                                          <p:attrName>ppt_c</p:attrName>
                                        </p:attrNameLst>
                                      </p:cBhvr>
                                      <p:to>
                                        <a:schemeClr val="accent1"/>
                                      </p:to>
                                    </p:animClr>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iterate type="lt">
                                    <p:tmPct val="10000"/>
                                  </p:iterate>
                                  <p:childTnLst>
                                    <p:set>
                                      <p:cBhvr>
                                        <p:cTn id="16" dur="1" fill="hold">
                                          <p:stCondLst>
                                            <p:cond delay="0"/>
                                          </p:stCondLst>
                                        </p:cTn>
                                        <p:tgtEl>
                                          <p:spTgt spid="3">
                                            <p:txEl>
                                              <p:pRg st="1" end="1"/>
                                            </p:txEl>
                                          </p:spTgt>
                                        </p:tgtEl>
                                        <p:attrNameLst>
                                          <p:attrName>style.visibility</p:attrName>
                                        </p:attrNameLst>
                                      </p:cBhvr>
                                      <p:to>
                                        <p:strVal val="visible"/>
                                      </p:to>
                                    </p:set>
                                    <p:animEffect transition="in" filter="fade">
                                      <p:cBhvr>
                                        <p:cTn id="17" dur="500"/>
                                        <p:tgtEl>
                                          <p:spTgt spid="3">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iterate type="lt">
                                    <p:tmPct val="10000"/>
                                  </p:iterate>
                                  <p:childTnLst>
                                    <p:set>
                                      <p:cBhvr>
                                        <p:cTn id="21" dur="1" fill="hold">
                                          <p:stCondLst>
                                            <p:cond delay="0"/>
                                          </p:stCondLst>
                                        </p:cTn>
                                        <p:tgtEl>
                                          <p:spTgt spid="3">
                                            <p:txEl>
                                              <p:pRg st="2" end="2"/>
                                            </p:txEl>
                                          </p:spTgt>
                                        </p:tgtEl>
                                        <p:attrNameLst>
                                          <p:attrName>style.visibility</p:attrName>
                                        </p:attrNameLst>
                                      </p:cBhvr>
                                      <p:to>
                                        <p:strVal val="visible"/>
                                      </p:to>
                                    </p:set>
                                    <p:animEffect transition="in" filter="fade">
                                      <p:cBhvr>
                                        <p:cTn id="22" dur="500"/>
                                        <p:tgtEl>
                                          <p:spTgt spid="3">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iterate type="lt">
                                    <p:tmPct val="10000"/>
                                  </p:iterate>
                                  <p:childTnLst>
                                    <p:set>
                                      <p:cBhvr>
                                        <p:cTn id="26" dur="1" fill="hold">
                                          <p:stCondLst>
                                            <p:cond delay="0"/>
                                          </p:stCondLst>
                                        </p:cTn>
                                        <p:tgtEl>
                                          <p:spTgt spid="3">
                                            <p:txEl>
                                              <p:pRg st="3" end="3"/>
                                            </p:txEl>
                                          </p:spTgt>
                                        </p:tgtEl>
                                        <p:attrNameLst>
                                          <p:attrName>style.visibility</p:attrName>
                                        </p:attrNameLst>
                                      </p:cBhvr>
                                      <p:to>
                                        <p:strVal val="visible"/>
                                      </p:to>
                                    </p:set>
                                    <p:animEffect transition="in" filter="fade">
                                      <p:cBhvr>
                                        <p:cTn id="27"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uiExpand="1" build="p" advAuto="50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B19E9F-D8AE-4E4E-9180-EC8F039EEC8D}"/>
              </a:ext>
            </a:extLst>
          </p:cNvPr>
          <p:cNvSpPr>
            <a:spLocks noGrp="1"/>
          </p:cNvSpPr>
          <p:nvPr>
            <p:ph type="title"/>
          </p:nvPr>
        </p:nvSpPr>
        <p:spPr/>
        <p:txBody>
          <a:bodyPr>
            <a:normAutofit/>
          </a:bodyPr>
          <a:lstStyle/>
          <a:p>
            <a:r>
              <a:rPr lang="es-MX" b="1" dirty="0"/>
              <a:t>¿Qué es el amor? ¿De dónde vino?</a:t>
            </a:r>
            <a:endParaRPr lang="es-MX" sz="16600" b="1" dirty="0"/>
          </a:p>
        </p:txBody>
      </p:sp>
      <p:sp>
        <p:nvSpPr>
          <p:cNvPr id="3" name="Marcador de contenido 2">
            <a:extLst>
              <a:ext uri="{FF2B5EF4-FFF2-40B4-BE49-F238E27FC236}">
                <a16:creationId xmlns:a16="http://schemas.microsoft.com/office/drawing/2014/main" id="{A62CFB85-2B3B-4F5E-865A-31F98D0D820B}"/>
              </a:ext>
            </a:extLst>
          </p:cNvPr>
          <p:cNvSpPr>
            <a:spLocks noGrp="1"/>
          </p:cNvSpPr>
          <p:nvPr>
            <p:ph idx="1"/>
          </p:nvPr>
        </p:nvSpPr>
        <p:spPr/>
        <p:txBody>
          <a:bodyPr/>
          <a:lstStyle/>
          <a:p>
            <a:pPr marL="0" indent="0">
              <a:buNone/>
            </a:pPr>
            <a:r>
              <a:rPr lang="es-MX" sz="3600" b="1" dirty="0">
                <a:effectLst/>
                <a:latin typeface="Calibri" panose="020F0502020204030204" pitchFamily="34" charset="0"/>
                <a:ea typeface="Calibri" panose="020F0502020204030204" pitchFamily="34" charset="0"/>
                <a:cs typeface="Arial" panose="020B0604020202020204" pitchFamily="34" charset="0"/>
              </a:rPr>
              <a:t>Juan 1:1</a:t>
            </a:r>
            <a:r>
              <a:rPr lang="es-MX" sz="3600" dirty="0">
                <a:effectLst/>
                <a:latin typeface="Calibri" panose="020F0502020204030204" pitchFamily="34" charset="0"/>
                <a:ea typeface="Calibri" panose="020F0502020204030204" pitchFamily="34" charset="0"/>
                <a:cs typeface="Arial" panose="020B0604020202020204" pitchFamily="34" charset="0"/>
              </a:rPr>
              <a:t> </a:t>
            </a:r>
            <a:r>
              <a:rPr lang="es-MX" sz="3600" i="1" dirty="0">
                <a:solidFill>
                  <a:srgbClr val="4472C4"/>
                </a:solidFill>
                <a:effectLst/>
                <a:latin typeface="Calibri" panose="020F0502020204030204" pitchFamily="34" charset="0"/>
                <a:ea typeface="Calibri" panose="020F0502020204030204" pitchFamily="34" charset="0"/>
                <a:cs typeface="Arial" panose="020B0604020202020204" pitchFamily="34" charset="0"/>
              </a:rPr>
              <a:t>En el principio era el Verbo, y el Verbo era con Dios, y el Verbo era Dios.</a:t>
            </a:r>
            <a:r>
              <a:rPr lang="es-MX" sz="3600" dirty="0">
                <a:effectLst/>
                <a:latin typeface="Calibri" panose="020F0502020204030204" pitchFamily="34" charset="0"/>
                <a:ea typeface="Calibri" panose="020F0502020204030204" pitchFamily="34" charset="0"/>
                <a:cs typeface="Arial" panose="020B0604020202020204" pitchFamily="34" charset="0"/>
              </a:rPr>
              <a:t> </a:t>
            </a:r>
            <a:r>
              <a:rPr lang="es-MX" sz="3600" b="1" dirty="0">
                <a:effectLst/>
                <a:latin typeface="Calibri" panose="020F0502020204030204" pitchFamily="34" charset="0"/>
                <a:ea typeface="Calibri" panose="020F0502020204030204" pitchFamily="34" charset="0"/>
                <a:cs typeface="Arial" panose="020B0604020202020204" pitchFamily="34" charset="0"/>
              </a:rPr>
              <a:t>2</a:t>
            </a:r>
            <a:r>
              <a:rPr lang="es-MX" sz="3600" dirty="0">
                <a:effectLst/>
                <a:latin typeface="Calibri" panose="020F0502020204030204" pitchFamily="34" charset="0"/>
                <a:ea typeface="Calibri" panose="020F0502020204030204" pitchFamily="34" charset="0"/>
                <a:cs typeface="Arial" panose="020B0604020202020204" pitchFamily="34" charset="0"/>
              </a:rPr>
              <a:t> </a:t>
            </a:r>
            <a:r>
              <a:rPr lang="es-MX" sz="3600" i="1" dirty="0">
                <a:solidFill>
                  <a:srgbClr val="4472C4"/>
                </a:solidFill>
                <a:effectLst/>
                <a:latin typeface="Calibri" panose="020F0502020204030204" pitchFamily="34" charset="0"/>
                <a:ea typeface="Calibri" panose="020F0502020204030204" pitchFamily="34" charset="0"/>
                <a:cs typeface="Arial" panose="020B0604020202020204" pitchFamily="34" charset="0"/>
              </a:rPr>
              <a:t>Este era en el principio con Dios.</a:t>
            </a:r>
            <a:endParaRPr lang="es-MX" sz="36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s-MX" dirty="0"/>
          </a:p>
        </p:txBody>
      </p:sp>
      <p:sp>
        <p:nvSpPr>
          <p:cNvPr id="4" name="Rectángulo 3">
            <a:extLst>
              <a:ext uri="{FF2B5EF4-FFF2-40B4-BE49-F238E27FC236}">
                <a16:creationId xmlns:a16="http://schemas.microsoft.com/office/drawing/2014/main" id="{ECC453E6-19BE-4926-844F-CA65530794E1}"/>
              </a:ext>
            </a:extLst>
          </p:cNvPr>
          <p:cNvSpPr/>
          <p:nvPr/>
        </p:nvSpPr>
        <p:spPr>
          <a:xfrm>
            <a:off x="1147862" y="3478263"/>
            <a:ext cx="2918299" cy="1794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400" b="1" dirty="0">
                <a:ln w="22225">
                  <a:solidFill>
                    <a:schemeClr val="accent2"/>
                  </a:solidFill>
                  <a:prstDash val="solid"/>
                </a:ln>
                <a:solidFill>
                  <a:schemeClr val="accent2">
                    <a:lumMod val="40000"/>
                    <a:lumOff val="60000"/>
                  </a:schemeClr>
                </a:solidFill>
              </a:rPr>
              <a:t>Dios </a:t>
            </a:r>
            <a:br>
              <a:rPr lang="es-MX" sz="4400" b="1" dirty="0">
                <a:ln w="22225">
                  <a:solidFill>
                    <a:schemeClr val="accent2"/>
                  </a:solidFill>
                  <a:prstDash val="solid"/>
                </a:ln>
                <a:solidFill>
                  <a:schemeClr val="accent2">
                    <a:lumMod val="40000"/>
                    <a:lumOff val="60000"/>
                  </a:schemeClr>
                </a:solidFill>
              </a:rPr>
            </a:br>
            <a:r>
              <a:rPr lang="es-MX" sz="4400" b="1" dirty="0">
                <a:ln w="22225">
                  <a:solidFill>
                    <a:schemeClr val="accent2"/>
                  </a:solidFill>
                  <a:prstDash val="solid"/>
                </a:ln>
                <a:solidFill>
                  <a:schemeClr val="accent2">
                    <a:lumMod val="40000"/>
                    <a:lumOff val="60000"/>
                  </a:schemeClr>
                </a:solidFill>
              </a:rPr>
              <a:t>el Padre</a:t>
            </a:r>
            <a:endParaRPr lang="es-MX" sz="2400" dirty="0"/>
          </a:p>
        </p:txBody>
      </p:sp>
      <p:sp>
        <p:nvSpPr>
          <p:cNvPr id="5" name="Rectángulo: esquinas redondeadas 4">
            <a:extLst>
              <a:ext uri="{FF2B5EF4-FFF2-40B4-BE49-F238E27FC236}">
                <a16:creationId xmlns:a16="http://schemas.microsoft.com/office/drawing/2014/main" id="{F350A254-03D6-4761-8307-5D00D083C4B7}"/>
              </a:ext>
            </a:extLst>
          </p:cNvPr>
          <p:cNvSpPr/>
          <p:nvPr/>
        </p:nvSpPr>
        <p:spPr>
          <a:xfrm>
            <a:off x="7315200" y="3429000"/>
            <a:ext cx="3793788" cy="184339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MX" sz="5400" dirty="0">
                <a:solidFill>
                  <a:srgbClr val="FFFF00"/>
                </a:solidFill>
              </a:rPr>
              <a:t>Dios </a:t>
            </a:r>
            <a:br>
              <a:rPr lang="es-MX" sz="5400" dirty="0">
                <a:solidFill>
                  <a:srgbClr val="FFFF00"/>
                </a:solidFill>
              </a:rPr>
            </a:br>
            <a:r>
              <a:rPr lang="es-MX" sz="5400" dirty="0">
                <a:solidFill>
                  <a:srgbClr val="FFFF00"/>
                </a:solidFill>
              </a:rPr>
              <a:t>el Hijo</a:t>
            </a:r>
          </a:p>
        </p:txBody>
      </p:sp>
    </p:spTree>
    <p:extLst>
      <p:ext uri="{BB962C8B-B14F-4D97-AF65-F5344CB8AC3E}">
        <p14:creationId xmlns:p14="http://schemas.microsoft.com/office/powerpoint/2010/main" val="12508025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B19E9F-D8AE-4E4E-9180-EC8F039EEC8D}"/>
              </a:ext>
            </a:extLst>
          </p:cNvPr>
          <p:cNvSpPr>
            <a:spLocks noGrp="1"/>
          </p:cNvSpPr>
          <p:nvPr>
            <p:ph type="title"/>
          </p:nvPr>
        </p:nvSpPr>
        <p:spPr/>
        <p:txBody>
          <a:bodyPr>
            <a:normAutofit/>
          </a:bodyPr>
          <a:lstStyle/>
          <a:p>
            <a:r>
              <a:rPr lang="es-MX" b="1" dirty="0"/>
              <a:t>¿Qué es el amor? ¿De dónde vino?</a:t>
            </a:r>
            <a:endParaRPr lang="es-MX" sz="8800" dirty="0"/>
          </a:p>
        </p:txBody>
      </p:sp>
      <p:sp>
        <p:nvSpPr>
          <p:cNvPr id="3" name="Marcador de contenido 2">
            <a:extLst>
              <a:ext uri="{FF2B5EF4-FFF2-40B4-BE49-F238E27FC236}">
                <a16:creationId xmlns:a16="http://schemas.microsoft.com/office/drawing/2014/main" id="{A62CFB85-2B3B-4F5E-865A-31F98D0D820B}"/>
              </a:ext>
            </a:extLst>
          </p:cNvPr>
          <p:cNvSpPr>
            <a:spLocks noGrp="1"/>
          </p:cNvSpPr>
          <p:nvPr>
            <p:ph idx="1"/>
          </p:nvPr>
        </p:nvSpPr>
        <p:spPr/>
        <p:txBody>
          <a:bodyPr/>
          <a:lstStyle/>
          <a:p>
            <a:pPr marL="0" indent="0">
              <a:buNone/>
            </a:pPr>
            <a:r>
              <a:rPr lang="es-MX" sz="3600" b="1" dirty="0">
                <a:effectLst/>
                <a:latin typeface="Calibri" panose="020F0502020204030204" pitchFamily="34" charset="0"/>
                <a:ea typeface="Calibri" panose="020F0502020204030204" pitchFamily="34" charset="0"/>
                <a:cs typeface="Arial" panose="020B0604020202020204" pitchFamily="34" charset="0"/>
              </a:rPr>
              <a:t>Juan 1:1</a:t>
            </a:r>
            <a:r>
              <a:rPr lang="es-MX" sz="3600" dirty="0">
                <a:effectLst/>
                <a:latin typeface="Calibri" panose="020F0502020204030204" pitchFamily="34" charset="0"/>
                <a:ea typeface="Calibri" panose="020F0502020204030204" pitchFamily="34" charset="0"/>
                <a:cs typeface="Arial" panose="020B0604020202020204" pitchFamily="34" charset="0"/>
              </a:rPr>
              <a:t> </a:t>
            </a:r>
            <a:r>
              <a:rPr lang="es-MX" sz="3600" i="1" dirty="0">
                <a:solidFill>
                  <a:srgbClr val="4472C4"/>
                </a:solidFill>
                <a:effectLst/>
                <a:latin typeface="Calibri" panose="020F0502020204030204" pitchFamily="34" charset="0"/>
                <a:ea typeface="Calibri" panose="020F0502020204030204" pitchFamily="34" charset="0"/>
                <a:cs typeface="Arial" panose="020B0604020202020204" pitchFamily="34" charset="0"/>
              </a:rPr>
              <a:t>En el principio era el Verbo, y el Verbo era con Dios, y el Verbo era Dios.</a:t>
            </a:r>
            <a:r>
              <a:rPr lang="es-MX" sz="3600" dirty="0">
                <a:effectLst/>
                <a:latin typeface="Calibri" panose="020F0502020204030204" pitchFamily="34" charset="0"/>
                <a:ea typeface="Calibri" panose="020F0502020204030204" pitchFamily="34" charset="0"/>
                <a:cs typeface="Arial" panose="020B0604020202020204" pitchFamily="34" charset="0"/>
              </a:rPr>
              <a:t> </a:t>
            </a:r>
            <a:r>
              <a:rPr lang="es-MX" sz="3600" b="1" dirty="0">
                <a:effectLst/>
                <a:latin typeface="Calibri" panose="020F0502020204030204" pitchFamily="34" charset="0"/>
                <a:ea typeface="Calibri" panose="020F0502020204030204" pitchFamily="34" charset="0"/>
                <a:cs typeface="Arial" panose="020B0604020202020204" pitchFamily="34" charset="0"/>
              </a:rPr>
              <a:t>2</a:t>
            </a:r>
            <a:r>
              <a:rPr lang="es-MX" sz="3600" dirty="0">
                <a:effectLst/>
                <a:latin typeface="Calibri" panose="020F0502020204030204" pitchFamily="34" charset="0"/>
                <a:ea typeface="Calibri" panose="020F0502020204030204" pitchFamily="34" charset="0"/>
                <a:cs typeface="Arial" panose="020B0604020202020204" pitchFamily="34" charset="0"/>
              </a:rPr>
              <a:t> </a:t>
            </a:r>
            <a:r>
              <a:rPr lang="es-MX" sz="3600" i="1" dirty="0">
                <a:solidFill>
                  <a:srgbClr val="4472C4"/>
                </a:solidFill>
                <a:effectLst/>
                <a:latin typeface="Calibri" panose="020F0502020204030204" pitchFamily="34" charset="0"/>
                <a:ea typeface="Calibri" panose="020F0502020204030204" pitchFamily="34" charset="0"/>
                <a:cs typeface="Arial" panose="020B0604020202020204" pitchFamily="34" charset="0"/>
              </a:rPr>
              <a:t>Este era en el principio con Dios.</a:t>
            </a:r>
            <a:endParaRPr lang="es-MX" sz="36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s-MX" dirty="0"/>
          </a:p>
        </p:txBody>
      </p:sp>
      <p:sp>
        <p:nvSpPr>
          <p:cNvPr id="4" name="Rectángulo 3">
            <a:extLst>
              <a:ext uri="{FF2B5EF4-FFF2-40B4-BE49-F238E27FC236}">
                <a16:creationId xmlns:a16="http://schemas.microsoft.com/office/drawing/2014/main" id="{ECC453E6-19BE-4926-844F-CA65530794E1}"/>
              </a:ext>
            </a:extLst>
          </p:cNvPr>
          <p:cNvSpPr/>
          <p:nvPr/>
        </p:nvSpPr>
        <p:spPr>
          <a:xfrm>
            <a:off x="1147862" y="3478263"/>
            <a:ext cx="2918299" cy="1794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400" b="1" dirty="0">
                <a:ln w="22225">
                  <a:solidFill>
                    <a:schemeClr val="accent2"/>
                  </a:solidFill>
                  <a:prstDash val="solid"/>
                </a:ln>
                <a:solidFill>
                  <a:schemeClr val="accent2">
                    <a:lumMod val="40000"/>
                    <a:lumOff val="60000"/>
                  </a:schemeClr>
                </a:solidFill>
              </a:rPr>
              <a:t>Dios </a:t>
            </a:r>
            <a:br>
              <a:rPr lang="es-MX" sz="4400" b="1" dirty="0">
                <a:ln w="22225">
                  <a:solidFill>
                    <a:schemeClr val="accent2"/>
                  </a:solidFill>
                  <a:prstDash val="solid"/>
                </a:ln>
                <a:solidFill>
                  <a:schemeClr val="accent2">
                    <a:lumMod val="40000"/>
                    <a:lumOff val="60000"/>
                  </a:schemeClr>
                </a:solidFill>
              </a:rPr>
            </a:br>
            <a:r>
              <a:rPr lang="es-MX" sz="4400" b="1" dirty="0">
                <a:ln w="22225">
                  <a:solidFill>
                    <a:schemeClr val="accent2"/>
                  </a:solidFill>
                  <a:prstDash val="solid"/>
                </a:ln>
                <a:solidFill>
                  <a:schemeClr val="accent2">
                    <a:lumMod val="40000"/>
                    <a:lumOff val="60000"/>
                  </a:schemeClr>
                </a:solidFill>
              </a:rPr>
              <a:t>el Padre</a:t>
            </a:r>
            <a:endParaRPr lang="es-MX" sz="2400" dirty="0"/>
          </a:p>
        </p:txBody>
      </p:sp>
      <p:sp>
        <p:nvSpPr>
          <p:cNvPr id="5" name="Rectángulo: esquinas redondeadas 4">
            <a:extLst>
              <a:ext uri="{FF2B5EF4-FFF2-40B4-BE49-F238E27FC236}">
                <a16:creationId xmlns:a16="http://schemas.microsoft.com/office/drawing/2014/main" id="{F350A254-03D6-4761-8307-5D00D083C4B7}"/>
              </a:ext>
            </a:extLst>
          </p:cNvPr>
          <p:cNvSpPr/>
          <p:nvPr/>
        </p:nvSpPr>
        <p:spPr>
          <a:xfrm>
            <a:off x="7315200" y="3429000"/>
            <a:ext cx="3793788" cy="184339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MX" sz="5400" dirty="0">
                <a:solidFill>
                  <a:srgbClr val="FFFF00"/>
                </a:solidFill>
              </a:rPr>
              <a:t>Dios </a:t>
            </a:r>
            <a:br>
              <a:rPr lang="es-MX" sz="5400" dirty="0">
                <a:solidFill>
                  <a:srgbClr val="FFFF00"/>
                </a:solidFill>
              </a:rPr>
            </a:br>
            <a:r>
              <a:rPr lang="es-MX" sz="5400" dirty="0">
                <a:solidFill>
                  <a:srgbClr val="FFFF00"/>
                </a:solidFill>
              </a:rPr>
              <a:t>el Hijo</a:t>
            </a:r>
          </a:p>
        </p:txBody>
      </p:sp>
      <p:pic>
        <p:nvPicPr>
          <p:cNvPr id="8" name="Imagen 7" descr="Un dibujo de un perro&#10;&#10;Descripción generada automáticamente con confianza media">
            <a:extLst>
              <a:ext uri="{FF2B5EF4-FFF2-40B4-BE49-F238E27FC236}">
                <a16:creationId xmlns:a16="http://schemas.microsoft.com/office/drawing/2014/main" id="{DB37C657-8204-47A5-B18F-D29D616708E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74234" y="3675681"/>
            <a:ext cx="2396154" cy="1596710"/>
          </a:xfrm>
          <a:prstGeom prst="rect">
            <a:avLst/>
          </a:prstGeom>
        </p:spPr>
      </p:pic>
      <p:sp>
        <p:nvSpPr>
          <p:cNvPr id="9" name="CuadroTexto 8">
            <a:extLst>
              <a:ext uri="{FF2B5EF4-FFF2-40B4-BE49-F238E27FC236}">
                <a16:creationId xmlns:a16="http://schemas.microsoft.com/office/drawing/2014/main" id="{234D05E5-4346-444B-8913-2446F5061399}"/>
              </a:ext>
            </a:extLst>
          </p:cNvPr>
          <p:cNvSpPr txBox="1"/>
          <p:nvPr/>
        </p:nvSpPr>
        <p:spPr>
          <a:xfrm>
            <a:off x="2379246" y="5540011"/>
            <a:ext cx="7433510" cy="707886"/>
          </a:xfrm>
          <a:prstGeom prst="rect">
            <a:avLst/>
          </a:prstGeom>
          <a:noFill/>
        </p:spPr>
        <p:txBody>
          <a:bodyPr wrap="none" rtlCol="0">
            <a:spAutoFit/>
          </a:bodyPr>
          <a:lstStyle/>
          <a:p>
            <a:pPr algn="ctr"/>
            <a:r>
              <a:rPr lang="es-MX" sz="4000" dirty="0"/>
              <a:t>Existían, siempre hablando entre sí</a:t>
            </a:r>
          </a:p>
        </p:txBody>
      </p:sp>
    </p:spTree>
    <p:extLst>
      <p:ext uri="{BB962C8B-B14F-4D97-AF65-F5344CB8AC3E}">
        <p14:creationId xmlns:p14="http://schemas.microsoft.com/office/powerpoint/2010/main" val="207261302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FB19E9F-D8AE-4E4E-9180-EC8F039EEC8D}"/>
              </a:ext>
            </a:extLst>
          </p:cNvPr>
          <p:cNvSpPr>
            <a:spLocks noGrp="1"/>
          </p:cNvSpPr>
          <p:nvPr>
            <p:ph type="title"/>
          </p:nvPr>
        </p:nvSpPr>
        <p:spPr/>
        <p:txBody>
          <a:bodyPr>
            <a:normAutofit/>
          </a:bodyPr>
          <a:lstStyle/>
          <a:p>
            <a:r>
              <a:rPr lang="es-MX" b="1" dirty="0"/>
              <a:t>¿Qué es el amor? ¿De dónde vino?</a:t>
            </a:r>
            <a:endParaRPr lang="es-MX" sz="8800" dirty="0"/>
          </a:p>
        </p:txBody>
      </p:sp>
      <p:sp>
        <p:nvSpPr>
          <p:cNvPr id="3" name="Marcador de contenido 2">
            <a:extLst>
              <a:ext uri="{FF2B5EF4-FFF2-40B4-BE49-F238E27FC236}">
                <a16:creationId xmlns:a16="http://schemas.microsoft.com/office/drawing/2014/main" id="{A62CFB85-2B3B-4F5E-865A-31F98D0D820B}"/>
              </a:ext>
            </a:extLst>
          </p:cNvPr>
          <p:cNvSpPr>
            <a:spLocks noGrp="1"/>
          </p:cNvSpPr>
          <p:nvPr>
            <p:ph idx="1"/>
          </p:nvPr>
        </p:nvSpPr>
        <p:spPr/>
        <p:txBody>
          <a:bodyPr/>
          <a:lstStyle/>
          <a:p>
            <a:pPr marL="0" indent="0">
              <a:buNone/>
            </a:pPr>
            <a:r>
              <a:rPr lang="es-MX" sz="3600" b="1" dirty="0">
                <a:effectLst/>
                <a:latin typeface="Calibri" panose="020F0502020204030204" pitchFamily="34" charset="0"/>
                <a:ea typeface="Calibri" panose="020F0502020204030204" pitchFamily="34" charset="0"/>
                <a:cs typeface="Arial" panose="020B0604020202020204" pitchFamily="34" charset="0"/>
              </a:rPr>
              <a:t>Juan 1:1</a:t>
            </a:r>
            <a:r>
              <a:rPr lang="es-MX" sz="3600" dirty="0">
                <a:effectLst/>
                <a:latin typeface="Calibri" panose="020F0502020204030204" pitchFamily="34" charset="0"/>
                <a:ea typeface="Calibri" panose="020F0502020204030204" pitchFamily="34" charset="0"/>
                <a:cs typeface="Arial" panose="020B0604020202020204" pitchFamily="34" charset="0"/>
              </a:rPr>
              <a:t> </a:t>
            </a:r>
            <a:r>
              <a:rPr lang="es-MX" sz="3600" i="1" dirty="0">
                <a:solidFill>
                  <a:srgbClr val="4472C4"/>
                </a:solidFill>
                <a:effectLst/>
                <a:latin typeface="Calibri" panose="020F0502020204030204" pitchFamily="34" charset="0"/>
                <a:ea typeface="Calibri" panose="020F0502020204030204" pitchFamily="34" charset="0"/>
                <a:cs typeface="Arial" panose="020B0604020202020204" pitchFamily="34" charset="0"/>
              </a:rPr>
              <a:t>En el principio era el Verbo, y el Verbo era con Dios, y el Verbo era Dios.</a:t>
            </a:r>
            <a:r>
              <a:rPr lang="es-MX" sz="3600" dirty="0">
                <a:effectLst/>
                <a:latin typeface="Calibri" panose="020F0502020204030204" pitchFamily="34" charset="0"/>
                <a:ea typeface="Calibri" panose="020F0502020204030204" pitchFamily="34" charset="0"/>
                <a:cs typeface="Arial" panose="020B0604020202020204" pitchFamily="34" charset="0"/>
              </a:rPr>
              <a:t> </a:t>
            </a:r>
            <a:r>
              <a:rPr lang="es-MX" sz="3600" b="1" dirty="0">
                <a:effectLst/>
                <a:latin typeface="Calibri" panose="020F0502020204030204" pitchFamily="34" charset="0"/>
                <a:ea typeface="Calibri" panose="020F0502020204030204" pitchFamily="34" charset="0"/>
                <a:cs typeface="Arial" panose="020B0604020202020204" pitchFamily="34" charset="0"/>
              </a:rPr>
              <a:t>2</a:t>
            </a:r>
            <a:r>
              <a:rPr lang="es-MX" sz="3600" dirty="0">
                <a:effectLst/>
                <a:latin typeface="Calibri" panose="020F0502020204030204" pitchFamily="34" charset="0"/>
                <a:ea typeface="Calibri" panose="020F0502020204030204" pitchFamily="34" charset="0"/>
                <a:cs typeface="Arial" panose="020B0604020202020204" pitchFamily="34" charset="0"/>
              </a:rPr>
              <a:t> </a:t>
            </a:r>
            <a:r>
              <a:rPr lang="es-MX" sz="3600" i="1" dirty="0">
                <a:solidFill>
                  <a:srgbClr val="4472C4"/>
                </a:solidFill>
                <a:effectLst/>
                <a:latin typeface="Calibri" panose="020F0502020204030204" pitchFamily="34" charset="0"/>
                <a:ea typeface="Calibri" panose="020F0502020204030204" pitchFamily="34" charset="0"/>
                <a:cs typeface="Arial" panose="020B0604020202020204" pitchFamily="34" charset="0"/>
              </a:rPr>
              <a:t>Este era en el principio con Dios.</a:t>
            </a:r>
            <a:endParaRPr lang="es-MX" sz="3600" dirty="0">
              <a:effectLst/>
              <a:latin typeface="Calibri" panose="020F0502020204030204" pitchFamily="34" charset="0"/>
              <a:ea typeface="Calibri" panose="020F0502020204030204" pitchFamily="34" charset="0"/>
              <a:cs typeface="Arial" panose="020B0604020202020204" pitchFamily="34" charset="0"/>
            </a:endParaRPr>
          </a:p>
          <a:p>
            <a:pPr marL="0" indent="0">
              <a:buNone/>
            </a:pPr>
            <a:endParaRPr lang="es-MX" dirty="0"/>
          </a:p>
        </p:txBody>
      </p:sp>
      <p:sp>
        <p:nvSpPr>
          <p:cNvPr id="4" name="Rectángulo 3">
            <a:extLst>
              <a:ext uri="{FF2B5EF4-FFF2-40B4-BE49-F238E27FC236}">
                <a16:creationId xmlns:a16="http://schemas.microsoft.com/office/drawing/2014/main" id="{ECC453E6-19BE-4926-844F-CA65530794E1}"/>
              </a:ext>
            </a:extLst>
          </p:cNvPr>
          <p:cNvSpPr/>
          <p:nvPr/>
        </p:nvSpPr>
        <p:spPr>
          <a:xfrm>
            <a:off x="1147862" y="3478263"/>
            <a:ext cx="2918299" cy="179412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4400" b="1" dirty="0">
                <a:ln w="22225">
                  <a:solidFill>
                    <a:schemeClr val="accent2"/>
                  </a:solidFill>
                  <a:prstDash val="solid"/>
                </a:ln>
                <a:solidFill>
                  <a:schemeClr val="accent2">
                    <a:lumMod val="40000"/>
                    <a:lumOff val="60000"/>
                  </a:schemeClr>
                </a:solidFill>
              </a:rPr>
              <a:t>Dios </a:t>
            </a:r>
            <a:br>
              <a:rPr lang="es-MX" sz="4400" b="1" dirty="0">
                <a:ln w="22225">
                  <a:solidFill>
                    <a:schemeClr val="accent2"/>
                  </a:solidFill>
                  <a:prstDash val="solid"/>
                </a:ln>
                <a:solidFill>
                  <a:schemeClr val="accent2">
                    <a:lumMod val="40000"/>
                    <a:lumOff val="60000"/>
                  </a:schemeClr>
                </a:solidFill>
              </a:rPr>
            </a:br>
            <a:r>
              <a:rPr lang="es-MX" sz="4400" b="1" dirty="0">
                <a:ln w="22225">
                  <a:solidFill>
                    <a:schemeClr val="accent2"/>
                  </a:solidFill>
                  <a:prstDash val="solid"/>
                </a:ln>
                <a:solidFill>
                  <a:schemeClr val="accent2">
                    <a:lumMod val="40000"/>
                    <a:lumOff val="60000"/>
                  </a:schemeClr>
                </a:solidFill>
              </a:rPr>
              <a:t>el Padre</a:t>
            </a:r>
            <a:endParaRPr lang="es-MX" sz="2400" dirty="0"/>
          </a:p>
        </p:txBody>
      </p:sp>
      <p:sp>
        <p:nvSpPr>
          <p:cNvPr id="5" name="Rectángulo: esquinas redondeadas 4">
            <a:extLst>
              <a:ext uri="{FF2B5EF4-FFF2-40B4-BE49-F238E27FC236}">
                <a16:creationId xmlns:a16="http://schemas.microsoft.com/office/drawing/2014/main" id="{F350A254-03D6-4761-8307-5D00D083C4B7}"/>
              </a:ext>
            </a:extLst>
          </p:cNvPr>
          <p:cNvSpPr/>
          <p:nvPr/>
        </p:nvSpPr>
        <p:spPr>
          <a:xfrm>
            <a:off x="7315200" y="3429000"/>
            <a:ext cx="3793788" cy="1843391"/>
          </a:xfrm>
          <a:prstGeom prst="roundRect">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es-MX" sz="5400" dirty="0">
                <a:solidFill>
                  <a:srgbClr val="FFFF00"/>
                </a:solidFill>
              </a:rPr>
              <a:t>Dios </a:t>
            </a:r>
            <a:br>
              <a:rPr lang="es-MX" sz="5400" dirty="0">
                <a:solidFill>
                  <a:srgbClr val="FFFF00"/>
                </a:solidFill>
              </a:rPr>
            </a:br>
            <a:r>
              <a:rPr lang="es-MX" sz="5400" dirty="0">
                <a:solidFill>
                  <a:srgbClr val="FFFF00"/>
                </a:solidFill>
              </a:rPr>
              <a:t>el Hijo</a:t>
            </a:r>
          </a:p>
        </p:txBody>
      </p:sp>
      <p:sp>
        <p:nvSpPr>
          <p:cNvPr id="6" name="Flecha: a la izquierda y derecha 5">
            <a:extLst>
              <a:ext uri="{FF2B5EF4-FFF2-40B4-BE49-F238E27FC236}">
                <a16:creationId xmlns:a16="http://schemas.microsoft.com/office/drawing/2014/main" id="{C43142D2-2AA4-41BF-86C1-018953A2DCEB}"/>
              </a:ext>
            </a:extLst>
          </p:cNvPr>
          <p:cNvSpPr/>
          <p:nvPr/>
        </p:nvSpPr>
        <p:spPr>
          <a:xfrm>
            <a:off x="4221804" y="3429000"/>
            <a:ext cx="3093396" cy="211576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s-MX" sz="2400" b="1" dirty="0">
                <a:solidFill>
                  <a:schemeClr val="tx2">
                    <a:lumMod val="50000"/>
                  </a:schemeClr>
                </a:solidFill>
              </a:rPr>
              <a:t>Dios  el</a:t>
            </a:r>
            <a:br>
              <a:rPr lang="es-MX" sz="2400" b="1" dirty="0">
                <a:solidFill>
                  <a:schemeClr val="tx2">
                    <a:lumMod val="50000"/>
                  </a:schemeClr>
                </a:solidFill>
              </a:rPr>
            </a:br>
            <a:r>
              <a:rPr lang="es-MX" sz="2400" b="1" dirty="0">
                <a:solidFill>
                  <a:schemeClr val="tx2">
                    <a:lumMod val="50000"/>
                  </a:schemeClr>
                </a:solidFill>
              </a:rPr>
              <a:t>Espíritu Santo</a:t>
            </a:r>
          </a:p>
        </p:txBody>
      </p:sp>
      <p:sp>
        <p:nvSpPr>
          <p:cNvPr id="7" name="CuadroTexto 6">
            <a:extLst>
              <a:ext uri="{FF2B5EF4-FFF2-40B4-BE49-F238E27FC236}">
                <a16:creationId xmlns:a16="http://schemas.microsoft.com/office/drawing/2014/main" id="{EC257855-2270-4C8F-82D0-C16BF93125EE}"/>
              </a:ext>
            </a:extLst>
          </p:cNvPr>
          <p:cNvSpPr txBox="1"/>
          <p:nvPr/>
        </p:nvSpPr>
        <p:spPr>
          <a:xfrm>
            <a:off x="2379246" y="5540011"/>
            <a:ext cx="7433510" cy="707886"/>
          </a:xfrm>
          <a:prstGeom prst="rect">
            <a:avLst/>
          </a:prstGeom>
          <a:noFill/>
        </p:spPr>
        <p:txBody>
          <a:bodyPr wrap="none" rtlCol="0">
            <a:spAutoFit/>
          </a:bodyPr>
          <a:lstStyle/>
          <a:p>
            <a:pPr algn="ctr"/>
            <a:r>
              <a:rPr lang="es-MX" sz="4000" dirty="0"/>
              <a:t>Existían, siempre hablando entre sí</a:t>
            </a:r>
          </a:p>
        </p:txBody>
      </p:sp>
    </p:spTree>
    <p:extLst>
      <p:ext uri="{BB962C8B-B14F-4D97-AF65-F5344CB8AC3E}">
        <p14:creationId xmlns:p14="http://schemas.microsoft.com/office/powerpoint/2010/main" val="104095049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9">
            <a:extLst>
              <a:ext uri="{FF2B5EF4-FFF2-40B4-BE49-F238E27FC236}">
                <a16:creationId xmlns:a16="http://schemas.microsoft.com/office/drawing/2014/main" id="{146B3DF3-4614-46A9-9E5E-D14431DCC6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B68EC6FB-C41E-4C4B-B9BD-18A12C803501}"/>
              </a:ext>
            </a:extLst>
          </p:cNvPr>
          <p:cNvSpPr>
            <a:spLocks noGrp="1"/>
          </p:cNvSpPr>
          <p:nvPr>
            <p:ph type="title"/>
          </p:nvPr>
        </p:nvSpPr>
        <p:spPr>
          <a:xfrm>
            <a:off x="1271588" y="662399"/>
            <a:ext cx="4460543" cy="1494000"/>
          </a:xfrm>
        </p:spPr>
        <p:txBody>
          <a:bodyPr anchor="t">
            <a:normAutofit/>
          </a:bodyPr>
          <a:lstStyle/>
          <a:p>
            <a:r>
              <a:rPr lang="es-MX" dirty="0"/>
              <a:t>La Esencia de Dios es Social</a:t>
            </a:r>
          </a:p>
        </p:txBody>
      </p:sp>
      <p:grpSp>
        <p:nvGrpSpPr>
          <p:cNvPr id="12" name="Group 11">
            <a:extLst>
              <a:ext uri="{FF2B5EF4-FFF2-40B4-BE49-F238E27FC236}">
                <a16:creationId xmlns:a16="http://schemas.microsoft.com/office/drawing/2014/main" id="{96AF5BED-1831-4A88-91BC-55D58BF9F232}"/>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0"/>
            <a:ext cx="885825" cy="6858000"/>
            <a:chOff x="0" y="0"/>
            <a:chExt cx="885825" cy="6858000"/>
          </a:xfrm>
        </p:grpSpPr>
        <p:sp>
          <p:nvSpPr>
            <p:cNvPr id="13" name="Freeform 6">
              <a:extLst>
                <a:ext uri="{FF2B5EF4-FFF2-40B4-BE49-F238E27FC236}">
                  <a16:creationId xmlns:a16="http://schemas.microsoft.com/office/drawing/2014/main" id="{544BD6EE-970C-4DF5-A508-F6127787CDD5}"/>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rgbClr val="FFFFFF"/>
            </a:solidFill>
            <a:ln w="0">
              <a:noFill/>
              <a:prstDash val="solid"/>
              <a:round/>
              <a:headEnd/>
              <a:tailEnd/>
            </a:ln>
          </p:spPr>
        </p:sp>
        <p:sp>
          <p:nvSpPr>
            <p:cNvPr id="14" name="Freeform 6">
              <a:extLst>
                <a:ext uri="{FF2B5EF4-FFF2-40B4-BE49-F238E27FC236}">
                  <a16:creationId xmlns:a16="http://schemas.microsoft.com/office/drawing/2014/main" id="{B0ECD73E-712E-4743-BE0D-7BDF10DABC91}"/>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accent1">
                <a:lumMod val="50000"/>
                <a:alpha val="25000"/>
              </a:schemeClr>
            </a:solidFill>
            <a:ln w="0">
              <a:noFill/>
              <a:prstDash val="solid"/>
              <a:round/>
              <a:headEnd/>
              <a:tailEnd/>
            </a:ln>
          </p:spPr>
          <p:txBody>
            <a:bodyPr/>
            <a:lstStyle/>
            <a:p>
              <a:endParaRPr lang="en-US" dirty="0"/>
            </a:p>
          </p:txBody>
        </p:sp>
      </p:grpSp>
      <p:sp>
        <p:nvSpPr>
          <p:cNvPr id="3" name="Marcador de contenido 2">
            <a:extLst>
              <a:ext uri="{FF2B5EF4-FFF2-40B4-BE49-F238E27FC236}">
                <a16:creationId xmlns:a16="http://schemas.microsoft.com/office/drawing/2014/main" id="{77F3EC41-AFEB-42D7-8AA0-6A08F6C116DF}"/>
              </a:ext>
            </a:extLst>
          </p:cNvPr>
          <p:cNvSpPr>
            <a:spLocks noGrp="1"/>
          </p:cNvSpPr>
          <p:nvPr>
            <p:ph idx="1"/>
          </p:nvPr>
        </p:nvSpPr>
        <p:spPr>
          <a:xfrm>
            <a:off x="1251679" y="2286001"/>
            <a:ext cx="4475354" cy="3844800"/>
          </a:xfrm>
        </p:spPr>
        <p:txBody>
          <a:bodyPr>
            <a:normAutofit/>
          </a:bodyPr>
          <a:lstStyle/>
          <a:p>
            <a:pPr marL="0" indent="0">
              <a:buNone/>
            </a:pPr>
            <a:r>
              <a:rPr lang="es-MX" b="1" dirty="0">
                <a:solidFill>
                  <a:schemeClr val="tx1">
                    <a:alpha val="60000"/>
                  </a:schemeClr>
                </a:solidFill>
              </a:rPr>
              <a:t>Proverbios 8:22 </a:t>
            </a:r>
            <a:r>
              <a:rPr lang="es-MX" i="1" dirty="0">
                <a:solidFill>
                  <a:schemeClr val="accent1">
                    <a:alpha val="60000"/>
                  </a:schemeClr>
                </a:solidFill>
                <a:latin typeface="Calibri" panose="020F0502020204030204" pitchFamily="34" charset="0"/>
                <a:cs typeface="Arial" panose="020B0604020202020204" pitchFamily="34" charset="0"/>
              </a:rPr>
              <a:t>Jehová me poseía en el principio, Ya de antiguo, antes de sus obras</a:t>
            </a:r>
            <a:r>
              <a:rPr lang="es-MX" i="1" dirty="0">
                <a:solidFill>
                  <a:schemeClr val="tx1">
                    <a:alpha val="60000"/>
                  </a:schemeClr>
                </a:solidFill>
                <a:latin typeface="Calibri" panose="020F0502020204030204" pitchFamily="34" charset="0"/>
                <a:cs typeface="Arial" panose="020B0604020202020204" pitchFamily="34" charset="0"/>
              </a:rPr>
              <a:t>. </a:t>
            </a:r>
            <a:endParaRPr lang="es-MX" dirty="0">
              <a:solidFill>
                <a:schemeClr val="tx1">
                  <a:alpha val="60000"/>
                </a:schemeClr>
              </a:solidFill>
              <a:latin typeface="Calibri" panose="020F0502020204030204" pitchFamily="34" charset="0"/>
              <a:cs typeface="Arial" panose="020B0604020202020204" pitchFamily="34" charset="0"/>
            </a:endParaRPr>
          </a:p>
          <a:p>
            <a:pPr marL="0" indent="0">
              <a:buNone/>
            </a:pPr>
            <a:r>
              <a:rPr lang="es-MX" b="1" dirty="0">
                <a:solidFill>
                  <a:schemeClr val="tx1">
                    <a:alpha val="60000"/>
                  </a:schemeClr>
                </a:solidFill>
              </a:rPr>
              <a:t>Proverbios 8:30 </a:t>
            </a:r>
            <a:r>
              <a:rPr lang="es-MX" dirty="0">
                <a:solidFill>
                  <a:schemeClr val="tx1">
                    <a:alpha val="60000"/>
                  </a:schemeClr>
                </a:solidFill>
              </a:rPr>
              <a:t>​</a:t>
            </a:r>
            <a:r>
              <a:rPr lang="es-MX" i="1" dirty="0">
                <a:solidFill>
                  <a:schemeClr val="accent1">
                    <a:alpha val="60000"/>
                  </a:schemeClr>
                </a:solidFill>
                <a:latin typeface="Calibri" panose="020F0502020204030204" pitchFamily="34" charset="0"/>
                <a:cs typeface="Arial" panose="020B0604020202020204" pitchFamily="34" charset="0"/>
              </a:rPr>
              <a:t>Con él estaba yo ordenándolo todo, </a:t>
            </a:r>
            <a:r>
              <a:rPr lang="es-MX" b="1" i="1" u="sng" dirty="0">
                <a:solidFill>
                  <a:srgbClr val="FF0000">
                    <a:alpha val="60000"/>
                  </a:srgbClr>
                </a:solidFill>
                <a:latin typeface="Calibri" panose="020F0502020204030204" pitchFamily="34" charset="0"/>
                <a:cs typeface="Arial" panose="020B0604020202020204" pitchFamily="34" charset="0"/>
              </a:rPr>
              <a:t>Y era su delicia de día en día, Teniendo solaz delante de él en todo tiempo</a:t>
            </a:r>
            <a:r>
              <a:rPr lang="es-MX" i="1" dirty="0">
                <a:solidFill>
                  <a:schemeClr val="tx1">
                    <a:alpha val="60000"/>
                  </a:schemeClr>
                </a:solidFill>
                <a:latin typeface="Calibri" panose="020F0502020204030204" pitchFamily="34" charset="0"/>
                <a:cs typeface="Arial" panose="020B0604020202020204" pitchFamily="34" charset="0"/>
              </a:rPr>
              <a:t>.</a:t>
            </a:r>
          </a:p>
          <a:p>
            <a:pPr marL="0" indent="0">
              <a:buNone/>
            </a:pPr>
            <a:r>
              <a:rPr lang="es-MX" sz="2000" dirty="0">
                <a:solidFill>
                  <a:schemeClr val="tx1">
                    <a:alpha val="60000"/>
                  </a:schemeClr>
                </a:solidFill>
              </a:rPr>
              <a:t> </a:t>
            </a:r>
          </a:p>
          <a:p>
            <a:endParaRPr lang="es-MX" sz="2000" dirty="0">
              <a:solidFill>
                <a:schemeClr val="tx1">
                  <a:alpha val="60000"/>
                </a:schemeClr>
              </a:solidFill>
            </a:endParaRPr>
          </a:p>
        </p:txBody>
      </p:sp>
      <p:pic>
        <p:nvPicPr>
          <p:cNvPr id="6" name="Imagen 5">
            <a:extLst>
              <a:ext uri="{FF2B5EF4-FFF2-40B4-BE49-F238E27FC236}">
                <a16:creationId xmlns:a16="http://schemas.microsoft.com/office/drawing/2014/main" id="{93B7B816-03DB-4400-B6EE-49FB94029D3F}"/>
              </a:ext>
            </a:extLst>
          </p:cNvPr>
          <p:cNvPicPr>
            <a:picLocks noChangeAspect="1"/>
          </p:cNvPicPr>
          <p:nvPr/>
        </p:nvPicPr>
        <p:blipFill>
          <a:blip r:embed="rId3"/>
          <a:stretch>
            <a:fillRect/>
          </a:stretch>
        </p:blipFill>
        <p:spPr>
          <a:xfrm>
            <a:off x="6092887" y="0"/>
            <a:ext cx="6096000" cy="6858000"/>
          </a:xfrm>
          <a:prstGeom prst="rect">
            <a:avLst/>
          </a:prstGeom>
        </p:spPr>
      </p:pic>
    </p:spTree>
    <p:extLst>
      <p:ext uri="{BB962C8B-B14F-4D97-AF65-F5344CB8AC3E}">
        <p14:creationId xmlns:p14="http://schemas.microsoft.com/office/powerpoint/2010/main" val="3730524938"/>
      </p:ext>
    </p:extLst>
  </p:cSld>
  <p:clrMapOvr>
    <a:masterClrMapping/>
  </p:clrMapOvr>
  <mc:AlternateContent xmlns:mc="http://schemas.openxmlformats.org/markup-compatibility/2006" xmlns:p14="http://schemas.microsoft.com/office/powerpoint/2010/main">
    <mc:Choice Requires="p14">
      <p:transition spd="slow" p14:dur="1600">
        <p14:gallery dir="l"/>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E3B13C-0C6D-43B3-BF7D-2594A6229101}"/>
              </a:ext>
            </a:extLst>
          </p:cNvPr>
          <p:cNvSpPr>
            <a:spLocks noGrp="1"/>
          </p:cNvSpPr>
          <p:nvPr>
            <p:ph type="title"/>
          </p:nvPr>
        </p:nvSpPr>
        <p:spPr/>
        <p:txBody>
          <a:bodyPr/>
          <a:lstStyle/>
          <a:p>
            <a:r>
              <a:rPr lang="es-MX" dirty="0"/>
              <a:t>Dios hizo el mundo, y puso al hombre allí</a:t>
            </a:r>
          </a:p>
        </p:txBody>
      </p:sp>
      <p:pic>
        <p:nvPicPr>
          <p:cNvPr id="5" name="Marcador de contenido 4" descr="Diagrama&#10;&#10;Descripción generada automáticamente">
            <a:extLst>
              <a:ext uri="{FF2B5EF4-FFF2-40B4-BE49-F238E27FC236}">
                <a16:creationId xmlns:a16="http://schemas.microsoft.com/office/drawing/2014/main" id="{1D7DEA48-E6A0-4963-8356-FD4964376248}"/>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06535" y="2000250"/>
            <a:ext cx="2857500" cy="2857500"/>
          </a:xfrm>
        </p:spPr>
      </p:pic>
      <p:pic>
        <p:nvPicPr>
          <p:cNvPr id="7" name="Imagen 6" descr="Imagen que contiene interior, viendo, gato, naranja&#10;&#10;Descripción generada automáticamente">
            <a:extLst>
              <a:ext uri="{FF2B5EF4-FFF2-40B4-BE49-F238E27FC236}">
                <a16:creationId xmlns:a16="http://schemas.microsoft.com/office/drawing/2014/main" id="{C7C120A4-A71F-4754-A84F-D440ECBD340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6882" y="2000250"/>
            <a:ext cx="3929826" cy="2575676"/>
          </a:xfrm>
          <a:prstGeom prst="rect">
            <a:avLst/>
          </a:prstGeom>
        </p:spPr>
      </p:pic>
      <p:pic>
        <p:nvPicPr>
          <p:cNvPr id="9" name="Imagen 8" descr="Imagen que contiene edificio, tabla, computer, café&#10;&#10;Descripción generada automáticamente">
            <a:extLst>
              <a:ext uri="{FF2B5EF4-FFF2-40B4-BE49-F238E27FC236}">
                <a16:creationId xmlns:a16="http://schemas.microsoft.com/office/drawing/2014/main" id="{A4AC9274-1912-4AB1-A254-BCFD5B0827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81172" y="1715007"/>
            <a:ext cx="3929827" cy="3392751"/>
          </a:xfrm>
          <a:prstGeom prst="rect">
            <a:avLst/>
          </a:prstGeom>
        </p:spPr>
      </p:pic>
      <p:sp>
        <p:nvSpPr>
          <p:cNvPr id="10" name="CuadroTexto 9">
            <a:extLst>
              <a:ext uri="{FF2B5EF4-FFF2-40B4-BE49-F238E27FC236}">
                <a16:creationId xmlns:a16="http://schemas.microsoft.com/office/drawing/2014/main" id="{90300B77-5328-485A-A6DC-C4B52016C688}"/>
              </a:ext>
            </a:extLst>
          </p:cNvPr>
          <p:cNvSpPr txBox="1"/>
          <p:nvPr/>
        </p:nvSpPr>
        <p:spPr>
          <a:xfrm>
            <a:off x="1327774" y="4596140"/>
            <a:ext cx="1015021" cy="523220"/>
          </a:xfrm>
          <a:prstGeom prst="rect">
            <a:avLst/>
          </a:prstGeom>
          <a:noFill/>
        </p:spPr>
        <p:txBody>
          <a:bodyPr wrap="none" rtlCol="0">
            <a:spAutoFit/>
          </a:bodyPr>
          <a:lstStyle/>
          <a:p>
            <a:r>
              <a:rPr lang="es-MX" sz="2800" b="1" dirty="0">
                <a:solidFill>
                  <a:srgbClr val="C00000"/>
                </a:solidFill>
              </a:rPr>
              <a:t>Amor</a:t>
            </a:r>
            <a:endParaRPr lang="es-MX" b="1" dirty="0">
              <a:solidFill>
                <a:srgbClr val="C00000"/>
              </a:solidFill>
            </a:endParaRPr>
          </a:p>
        </p:txBody>
      </p:sp>
    </p:spTree>
    <p:extLst>
      <p:ext uri="{BB962C8B-B14F-4D97-AF65-F5344CB8AC3E}">
        <p14:creationId xmlns:p14="http://schemas.microsoft.com/office/powerpoint/2010/main" val="195465923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1E3B13C-0C6D-43B3-BF7D-2594A6229101}"/>
              </a:ext>
            </a:extLst>
          </p:cNvPr>
          <p:cNvSpPr>
            <a:spLocks noGrp="1"/>
          </p:cNvSpPr>
          <p:nvPr>
            <p:ph type="title"/>
          </p:nvPr>
        </p:nvSpPr>
        <p:spPr/>
        <p:txBody>
          <a:bodyPr/>
          <a:lstStyle/>
          <a:p>
            <a:r>
              <a:rPr lang="es-MX" dirty="0"/>
              <a:t>Dios quiso replicar su amor en él</a:t>
            </a:r>
          </a:p>
        </p:txBody>
      </p:sp>
      <p:pic>
        <p:nvPicPr>
          <p:cNvPr id="5" name="Marcador de contenido 4" descr="Diagrama&#10;&#10;Descripción generada automáticamente">
            <a:extLst>
              <a:ext uri="{FF2B5EF4-FFF2-40B4-BE49-F238E27FC236}">
                <a16:creationId xmlns:a16="http://schemas.microsoft.com/office/drawing/2014/main" id="{1D7DEA48-E6A0-4963-8356-FD4964376248}"/>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06535" y="2000250"/>
            <a:ext cx="2857500" cy="2857500"/>
          </a:xfrm>
        </p:spPr>
      </p:pic>
      <p:pic>
        <p:nvPicPr>
          <p:cNvPr id="7" name="Imagen 6" descr="Imagen que contiene interior, viendo, gato, naranja&#10;&#10;Descripción generada automáticamente">
            <a:extLst>
              <a:ext uri="{FF2B5EF4-FFF2-40B4-BE49-F238E27FC236}">
                <a16:creationId xmlns:a16="http://schemas.microsoft.com/office/drawing/2014/main" id="{C7C120A4-A71F-4754-A84F-D440ECBD340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66882" y="1972512"/>
            <a:ext cx="3929826" cy="2575676"/>
          </a:xfrm>
          <a:prstGeom prst="rect">
            <a:avLst/>
          </a:prstGeom>
        </p:spPr>
      </p:pic>
      <p:pic>
        <p:nvPicPr>
          <p:cNvPr id="9" name="Imagen 8" descr="Imagen que contiene edificio, tabla, computer, café&#10;&#10;Descripción generada automáticamente">
            <a:extLst>
              <a:ext uri="{FF2B5EF4-FFF2-40B4-BE49-F238E27FC236}">
                <a16:creationId xmlns:a16="http://schemas.microsoft.com/office/drawing/2014/main" id="{A4AC9274-1912-4AB1-A254-BCFD5B0827A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81172" y="1715007"/>
            <a:ext cx="3929827" cy="3392751"/>
          </a:xfrm>
          <a:prstGeom prst="rect">
            <a:avLst/>
          </a:prstGeom>
        </p:spPr>
      </p:pic>
      <p:sp>
        <p:nvSpPr>
          <p:cNvPr id="10" name="CuadroTexto 9">
            <a:extLst>
              <a:ext uri="{FF2B5EF4-FFF2-40B4-BE49-F238E27FC236}">
                <a16:creationId xmlns:a16="http://schemas.microsoft.com/office/drawing/2014/main" id="{90300B77-5328-485A-A6DC-C4B52016C688}"/>
              </a:ext>
            </a:extLst>
          </p:cNvPr>
          <p:cNvSpPr txBox="1"/>
          <p:nvPr/>
        </p:nvSpPr>
        <p:spPr>
          <a:xfrm>
            <a:off x="1327774" y="4596140"/>
            <a:ext cx="1015021" cy="523220"/>
          </a:xfrm>
          <a:prstGeom prst="rect">
            <a:avLst/>
          </a:prstGeom>
          <a:noFill/>
        </p:spPr>
        <p:txBody>
          <a:bodyPr wrap="none" rtlCol="0">
            <a:spAutoFit/>
          </a:bodyPr>
          <a:lstStyle/>
          <a:p>
            <a:r>
              <a:rPr lang="es-MX" sz="2800" b="1" dirty="0">
                <a:solidFill>
                  <a:srgbClr val="C00000"/>
                </a:solidFill>
              </a:rPr>
              <a:t>Amor</a:t>
            </a:r>
            <a:endParaRPr lang="es-MX" b="1" dirty="0">
              <a:solidFill>
                <a:srgbClr val="C00000"/>
              </a:solidFill>
            </a:endParaRPr>
          </a:p>
        </p:txBody>
      </p:sp>
      <p:sp>
        <p:nvSpPr>
          <p:cNvPr id="8" name="CuadroTexto 7">
            <a:extLst>
              <a:ext uri="{FF2B5EF4-FFF2-40B4-BE49-F238E27FC236}">
                <a16:creationId xmlns:a16="http://schemas.microsoft.com/office/drawing/2014/main" id="{39BF0417-0E6B-4D0D-9F97-D8EC1176F150}"/>
              </a:ext>
            </a:extLst>
          </p:cNvPr>
          <p:cNvSpPr txBox="1"/>
          <p:nvPr/>
        </p:nvSpPr>
        <p:spPr>
          <a:xfrm>
            <a:off x="9338574" y="3314879"/>
            <a:ext cx="1015021" cy="523220"/>
          </a:xfrm>
          <a:prstGeom prst="rect">
            <a:avLst/>
          </a:prstGeom>
          <a:noFill/>
        </p:spPr>
        <p:txBody>
          <a:bodyPr wrap="none" rtlCol="0">
            <a:spAutoFit/>
          </a:bodyPr>
          <a:lstStyle/>
          <a:p>
            <a:r>
              <a:rPr lang="es-MX" sz="2800" b="1" dirty="0">
                <a:solidFill>
                  <a:schemeClr val="bg1"/>
                </a:solidFill>
              </a:rPr>
              <a:t>Amor</a:t>
            </a:r>
            <a:endParaRPr lang="es-MX" b="1" dirty="0">
              <a:solidFill>
                <a:schemeClr val="bg1"/>
              </a:solidFill>
            </a:endParaRPr>
          </a:p>
        </p:txBody>
      </p:sp>
      <p:sp>
        <p:nvSpPr>
          <p:cNvPr id="3" name="Flecha: a la derecha 2">
            <a:extLst>
              <a:ext uri="{FF2B5EF4-FFF2-40B4-BE49-F238E27FC236}">
                <a16:creationId xmlns:a16="http://schemas.microsoft.com/office/drawing/2014/main" id="{847E4E39-A923-4ABB-9C06-D63B2A0B41DD}"/>
              </a:ext>
            </a:extLst>
          </p:cNvPr>
          <p:cNvSpPr/>
          <p:nvPr/>
        </p:nvSpPr>
        <p:spPr>
          <a:xfrm rot="21164361">
            <a:off x="2394675" y="3917279"/>
            <a:ext cx="6655784" cy="832782"/>
          </a:xfrm>
          <a:prstGeom prst="rightArrow">
            <a:avLst>
              <a:gd name="adj1" fmla="val 37379"/>
              <a:gd name="adj2" fmla="val 4766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Tree>
    <p:extLst>
      <p:ext uri="{BB962C8B-B14F-4D97-AF65-F5344CB8AC3E}">
        <p14:creationId xmlns:p14="http://schemas.microsoft.com/office/powerpoint/2010/main" val="276524957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764</TotalTime>
  <Words>3860</Words>
  <Application>Microsoft Office PowerPoint</Application>
  <PresentationFormat>Panorámica</PresentationFormat>
  <Paragraphs>192</Paragraphs>
  <Slides>28</Slides>
  <Notes>28</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28</vt:i4>
      </vt:variant>
    </vt:vector>
  </HeadingPairs>
  <TitlesOfParts>
    <vt:vector size="32" baseType="lpstr">
      <vt:lpstr>Arial</vt:lpstr>
      <vt:lpstr>Calibri</vt:lpstr>
      <vt:lpstr>Calibri Light</vt:lpstr>
      <vt:lpstr>Tema de Office</vt:lpstr>
      <vt:lpstr>Temas hoy: ¿Qué es el amor bíblico? </vt:lpstr>
      <vt:lpstr>¿Qué es el Amor Bíblico?</vt:lpstr>
      <vt:lpstr>¿Qué es el Amor Bíblico?</vt:lpstr>
      <vt:lpstr>¿Qué es el amor? ¿De dónde vino?</vt:lpstr>
      <vt:lpstr>¿Qué es el amor? ¿De dónde vino?</vt:lpstr>
      <vt:lpstr>¿Qué es el amor? ¿De dónde vino?</vt:lpstr>
      <vt:lpstr>La Esencia de Dios es Social</vt:lpstr>
      <vt:lpstr>Dios hizo el mundo, y puso al hombre allí</vt:lpstr>
      <vt:lpstr>Dios quiso replicar su amor en él</vt:lpstr>
      <vt:lpstr>Con Eva, era la joya de gozo de su vida</vt:lpstr>
      <vt:lpstr>Entendiendo el Amor de Dios</vt:lpstr>
      <vt:lpstr>Entendiendo el Amor de Dios</vt:lpstr>
      <vt:lpstr>¿Examinando la naturaleza del Amor?</vt:lpstr>
      <vt:lpstr>El amor es una acción de nuestra voluntad</vt:lpstr>
      <vt:lpstr>El amor es una acción de nuestra voluntad</vt:lpstr>
      <vt:lpstr>El amor es una acción de nuestra voluntad</vt:lpstr>
      <vt:lpstr>El amor es una acción de nuestra voluntad</vt:lpstr>
      <vt:lpstr>El amar causará recompensas eternas</vt:lpstr>
      <vt:lpstr>El amar causará recompensas</vt:lpstr>
      <vt:lpstr>El amar nos identifica como hijos de Dios</vt:lpstr>
      <vt:lpstr>El amar nos identifica como hijos de Dios</vt:lpstr>
      <vt:lpstr>Los salvos aman a Dios y a sus hermanos</vt:lpstr>
      <vt:lpstr>Si amas, guardarás los mandamientos</vt:lpstr>
      <vt:lpstr>El que carece del amor, no es salvo</vt:lpstr>
      <vt:lpstr>El que carece del amor, no es salvo</vt:lpstr>
      <vt:lpstr>El que carece del amor, no es salvo</vt:lpstr>
      <vt:lpstr>Más exhortaciones sobre el amor</vt:lpstr>
      <vt:lpstr>Más exhortaciones sobre el amor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¿Qué es el Amor Bíblico?</dc:title>
  <dc:creator>David Cox</dc:creator>
  <cp:lastModifiedBy>David Cox</cp:lastModifiedBy>
  <cp:revision>46</cp:revision>
  <dcterms:created xsi:type="dcterms:W3CDTF">2021-04-28T19:06:30Z</dcterms:created>
  <dcterms:modified xsi:type="dcterms:W3CDTF">2021-05-02T13:12:37Z</dcterms:modified>
</cp:coreProperties>
</file>