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8" r:id="rId3"/>
    <p:sldId id="259" r:id="rId4"/>
    <p:sldId id="266" r:id="rId5"/>
    <p:sldId id="273" r:id="rId6"/>
    <p:sldId id="267" r:id="rId7"/>
    <p:sldId id="268" r:id="rId8"/>
    <p:sldId id="270" r:id="rId9"/>
    <p:sldId id="269" r:id="rId10"/>
    <p:sldId id="260" r:id="rId11"/>
    <p:sldId id="257" r:id="rId12"/>
    <p:sldId id="261" r:id="rId13"/>
    <p:sldId id="274" r:id="rId14"/>
    <p:sldId id="275" r:id="rId15"/>
    <p:sldId id="271" r:id="rId16"/>
    <p:sldId id="262" r:id="rId17"/>
    <p:sldId id="263" r:id="rId18"/>
    <p:sldId id="264" r:id="rId19"/>
    <p:sldId id="265" r:id="rId20"/>
    <p:sldId id="272" r:id="rId21"/>
  </p:sldIdLst>
  <p:sldSz cx="12192000" cy="6858000"/>
  <p:notesSz cx="7315200" cy="96012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56957" autoAdjust="0"/>
  </p:normalViewPr>
  <p:slideViewPr>
    <p:cSldViewPr snapToGrid="0">
      <p:cViewPr varScale="1">
        <p:scale>
          <a:sx n="41" d="100"/>
          <a:sy n="41" d="100"/>
        </p:scale>
        <p:origin x="1860"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Marcador de fecha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385DC029-4073-447B-9EC7-14C0F778130B}" type="datetimeFigureOut">
              <a:rPr lang="en-US" smtClean="0"/>
              <a:t>8/5/2021</a:t>
            </a:fld>
            <a:endParaRPr lang="en-US"/>
          </a:p>
        </p:txBody>
      </p:sp>
      <p:sp>
        <p:nvSpPr>
          <p:cNvPr id="4" name="Marcador de imagen de diapositiva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Marcador de notas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Marcador de pie de página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Marcador de número de diapositiva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05C3EAFB-0BDE-487B-BA7F-8B029B0803FC}" type="slidenum">
              <a:rPr lang="en-US" smtClean="0"/>
              <a:t>‹Nº›</a:t>
            </a:fld>
            <a:endParaRPr lang="en-US"/>
          </a:p>
        </p:txBody>
      </p:sp>
    </p:spTree>
    <p:extLst>
      <p:ext uri="{BB962C8B-B14F-4D97-AF65-F5344CB8AC3E}">
        <p14:creationId xmlns:p14="http://schemas.microsoft.com/office/powerpoint/2010/main" val="22278520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frase “nacer de Nuevo” significa un cambio o transformación actual.</a:t>
            </a:r>
          </a:p>
          <a:p>
            <a:r>
              <a:rPr lang="es-MX" dirty="0"/>
              <a:t>En el contexto de la Biblia, habla de un cambio espiritual en como uno piensa y actúa.</a:t>
            </a:r>
          </a:p>
          <a:p>
            <a:r>
              <a:rPr lang="es-MX" dirty="0"/>
              <a:t>No hay este cambio si no se ve nada de diferente entra tú supuestamente siendo salvo, y tu vida como pecador antes de ser salvo.</a:t>
            </a:r>
          </a:p>
          <a:p>
            <a:r>
              <a:rPr lang="es-MX" dirty="0"/>
              <a:t>Es un cambio espiritual visible para todos.</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1</a:t>
            </a:fld>
            <a:endParaRPr lang="en-US"/>
          </a:p>
        </p:txBody>
      </p:sp>
    </p:spTree>
    <p:extLst>
      <p:ext uri="{BB962C8B-B14F-4D97-AF65-F5344CB8AC3E}">
        <p14:creationId xmlns:p14="http://schemas.microsoft.com/office/powerpoint/2010/main" val="3956058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a:t>La obra de Dios no está rota. Los principios y promesas de Dios funcionan y funcionan muy bien, exactamente cómo Dios dice que van a funcionar. De esto, no hay duda.</a:t>
            </a:r>
          </a:p>
          <a:p>
            <a:r>
              <a:rPr lang="es-MX" noProof="0" dirty="0"/>
              <a:t>Las promesas y declaraciones de Dios son inmovibles. Son fieles y siempre eternos.</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10</a:t>
            </a:fld>
            <a:endParaRPr lang="en-US"/>
          </a:p>
        </p:txBody>
      </p:sp>
    </p:spTree>
    <p:extLst>
      <p:ext uri="{BB962C8B-B14F-4D97-AF65-F5344CB8AC3E}">
        <p14:creationId xmlns:p14="http://schemas.microsoft.com/office/powerpoint/2010/main" val="35248951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a:t>Es un cambio de tu ser espiritual. </a:t>
            </a:r>
          </a:p>
          <a:p>
            <a:r>
              <a:rPr lang="es-MX" noProof="0" dirty="0"/>
              <a:t>Tu decides esto por recibir a Jesús como tu Salvador.</a:t>
            </a:r>
          </a:p>
          <a:p>
            <a:r>
              <a:rPr lang="es-MX" noProof="0" dirty="0"/>
              <a:t>Jesús te salva.</a:t>
            </a:r>
            <a:br>
              <a:rPr lang="es-MX" noProof="0" dirty="0"/>
            </a:br>
            <a:r>
              <a:rPr lang="es-MX" noProof="0" dirty="0"/>
              <a:t>El Espíritu Santo entra en tu cuerpo físico para guiarte y santificarte.</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11</a:t>
            </a:fld>
            <a:endParaRPr lang="en-US"/>
          </a:p>
        </p:txBody>
      </p:sp>
    </p:spTree>
    <p:extLst>
      <p:ext uri="{BB962C8B-B14F-4D97-AF65-F5344CB8AC3E}">
        <p14:creationId xmlns:p14="http://schemas.microsoft.com/office/powerpoint/2010/main" val="30928649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2Corintios 7:10</a:t>
            </a:r>
          </a:p>
          <a:p>
            <a:pPr marL="181240" indent="-181240">
              <a:buFont typeface="Arial" panose="020B0604020202020204" pitchFamily="34" charset="0"/>
              <a:buChar char="•"/>
            </a:pPr>
            <a:r>
              <a:rPr lang="es-MX" dirty="0"/>
              <a:t>El arrepentimiento </a:t>
            </a:r>
            <a:r>
              <a:rPr lang="es-MX" b="1" u="sng" dirty="0"/>
              <a:t>es después</a:t>
            </a:r>
            <a:r>
              <a:rPr lang="es-MX" dirty="0"/>
              <a:t> de sentir la pena del pecado. O sea, que vas a ser juzgado por Dios por tus pecados. Sientes mal porque te fijas que el pecado está mal y está destruyendo actualmente tu vida, causando el castigo de Dios. Malas cosas entran en tu vida por tus pecados.</a:t>
            </a:r>
          </a:p>
          <a:p>
            <a:pPr marL="181240" indent="-181240">
              <a:buFont typeface="Arial" panose="020B0604020202020204" pitchFamily="34" charset="0"/>
              <a:buChar char="•"/>
            </a:pPr>
            <a:r>
              <a:rPr lang="es-MX" dirty="0"/>
              <a:t>Igualmente sientes mal por tu relación con el Salvador (esta es cómo entras en el cielo y es el factor que te bendice en esta vida). Este mismo pecado en tu vida, traído por tus deseos y acciones malhechos, destruye tu buena relación con Jesús.</a:t>
            </a:r>
          </a:p>
          <a:p>
            <a:pPr marL="181240" indent="-181240">
              <a:buFont typeface="Arial" panose="020B0604020202020204" pitchFamily="34" charset="0"/>
              <a:buChar char="•"/>
            </a:pPr>
            <a:endParaRPr lang="es-MX" dirty="0"/>
          </a:p>
        </p:txBody>
      </p:sp>
      <p:sp>
        <p:nvSpPr>
          <p:cNvPr id="4" name="Marcador de número de diapositiva 3"/>
          <p:cNvSpPr>
            <a:spLocks noGrp="1"/>
          </p:cNvSpPr>
          <p:nvPr>
            <p:ph type="sldNum" sz="quarter" idx="5"/>
          </p:nvPr>
        </p:nvSpPr>
        <p:spPr/>
        <p:txBody>
          <a:bodyPr/>
          <a:lstStyle/>
          <a:p>
            <a:fld id="{05C3EAFB-0BDE-487B-BA7F-8B029B0803FC}" type="slidenum">
              <a:rPr lang="en-US" smtClean="0"/>
              <a:t>12</a:t>
            </a:fld>
            <a:endParaRPr lang="en-US"/>
          </a:p>
        </p:txBody>
      </p:sp>
    </p:spTree>
    <p:extLst>
      <p:ext uri="{BB962C8B-B14F-4D97-AF65-F5344CB8AC3E}">
        <p14:creationId xmlns:p14="http://schemas.microsoft.com/office/powerpoint/2010/main" val="28223077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2Corintios 7:10</a:t>
            </a:r>
          </a:p>
          <a:p>
            <a:pPr marL="181240" indent="-181240">
              <a:buFont typeface="Arial" panose="020B0604020202020204" pitchFamily="34" charset="0"/>
              <a:buChar char="•"/>
            </a:pPr>
            <a:r>
              <a:rPr lang="es-MX" dirty="0"/>
              <a:t>Es la emoción de tristeza que te motiva a cambiar y lograr a un remedio o resolución a este pecado. La emoción es primero, sentirse mal. La acción es después el arrepentirte, o actualmente no hacer el pecado y reponerlo con la justicia de Dios. Muchos pecadores sienten mal por sus fallas morales, pero no conocen bien el evangelio que es la solución. El aceptar y ser moralmente como Jesús es la justicia. Entonces viven solamente en desesperanza y tristezas en sus vidas.</a:t>
            </a:r>
          </a:p>
          <a:p>
            <a:pPr marL="181240" indent="-181240">
              <a:buFont typeface="Arial" panose="020B0604020202020204" pitchFamily="34" charset="0"/>
              <a:buChar char="•"/>
            </a:pPr>
            <a:r>
              <a:rPr lang="es-MX" dirty="0"/>
              <a:t>Al final, tristeza sin Jesús termina en la muerte, la segunda muerte en el infierno.</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13</a:t>
            </a:fld>
            <a:endParaRPr lang="en-US"/>
          </a:p>
        </p:txBody>
      </p:sp>
    </p:spTree>
    <p:extLst>
      <p:ext uri="{BB962C8B-B14F-4D97-AF65-F5344CB8AC3E}">
        <p14:creationId xmlns:p14="http://schemas.microsoft.com/office/powerpoint/2010/main" val="11152980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Hechos 11:18</a:t>
            </a:r>
          </a:p>
          <a:p>
            <a:r>
              <a:rPr lang="es-MX" dirty="0"/>
              <a:t>El arrepentimiento se posiciona para guiar uno a la vida eterna. El arrepentimiento es lo mismo de la fe, pero en el negativo, no lo que crees y haces por esta creencia, sino por lo que no crees, y no haces porque sigues lo que agrada a Dios en lugar de deseos viciados.</a:t>
            </a:r>
          </a:p>
          <a:p>
            <a:pPr marL="181240" indent="-181240">
              <a:buFont typeface="Arial" panose="020B0604020202020204" pitchFamily="34" charset="0"/>
              <a:buChar char="•"/>
            </a:pPr>
            <a:r>
              <a:rPr lang="es-MX" dirty="0"/>
              <a:t>Cada persona sigue su curso de la vida, en lo que piensa que es bueno o lo mejor.</a:t>
            </a:r>
            <a:br>
              <a:rPr lang="es-MX" dirty="0"/>
            </a:br>
            <a:r>
              <a:rPr lang="es-MX" dirty="0"/>
              <a:t>En griego, de “arrepentirse” es de cambiar tu mente, o tener otra mente, parecer. Entonces, la salvación empieza con una decisión tuya. Pero así no es realmente, la salvación empieza más atrás que esto cuando alguien te presenta las declaraciones de Dios, 1) eres pecador, condenado para el castigo del infierno. 2) Jesús murió en la cruz para salvarte, porque Dios te ama. Recíbele. </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14</a:t>
            </a:fld>
            <a:endParaRPr lang="en-US"/>
          </a:p>
        </p:txBody>
      </p:sp>
    </p:spTree>
    <p:extLst>
      <p:ext uri="{BB962C8B-B14F-4D97-AF65-F5344CB8AC3E}">
        <p14:creationId xmlns:p14="http://schemas.microsoft.com/office/powerpoint/2010/main" val="7889418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Hechos 11:18</a:t>
            </a:r>
          </a:p>
          <a:p>
            <a:pPr marL="181240" indent="-181240">
              <a:buFont typeface="Arial" panose="020B0604020202020204" pitchFamily="34" charset="0"/>
              <a:buChar char="•"/>
            </a:pPr>
            <a:r>
              <a:rPr lang="es-MX" dirty="0"/>
              <a:t>Cada persona estima que este curso que él sigue debe terminar con el paraíso para él después de morir.</a:t>
            </a:r>
          </a:p>
          <a:p>
            <a:pPr marL="181240" indent="-181240">
              <a:buFont typeface="Arial" panose="020B0604020202020204" pitchFamily="34" charset="0"/>
              <a:buChar char="•"/>
            </a:pPr>
            <a:r>
              <a:rPr lang="es-MX" dirty="0"/>
              <a:t>Dios contradice esto, y nos declara que somos pecadores.</a:t>
            </a:r>
          </a:p>
          <a:p>
            <a:pPr marL="181240" indent="-181240">
              <a:buFont typeface="Arial" panose="020B0604020202020204" pitchFamily="34" charset="0"/>
              <a:buChar char="•"/>
            </a:pPr>
            <a:r>
              <a:rPr lang="es-MX" dirty="0"/>
              <a:t>Nuestro fin es el castigo en las llamas del infierno para la eternidad.</a:t>
            </a:r>
          </a:p>
          <a:p>
            <a:pPr marL="181240" indent="-181240">
              <a:buFont typeface="Arial" panose="020B0604020202020204" pitchFamily="34" charset="0"/>
              <a:buChar char="•"/>
            </a:pPr>
            <a:r>
              <a:rPr lang="es-MX" b="1" u="sng" dirty="0"/>
              <a:t>Sin cambiar tu parecer o toda la dirección de tu mente</a:t>
            </a:r>
            <a:r>
              <a:rPr lang="es-MX" dirty="0"/>
              <a:t>, (esto es de ser nacido de nuevo) morirás en tus pecados e irás al infierno.</a:t>
            </a:r>
          </a:p>
          <a:p>
            <a:pPr marL="181240" indent="-181240">
              <a:buFont typeface="Arial" panose="020B0604020202020204" pitchFamily="34" charset="0"/>
              <a:buChar char="•"/>
            </a:pPr>
            <a:r>
              <a:rPr lang="es-MX" dirty="0"/>
              <a:t>El nacer de nuevo empieza en tu decisión de recibir a Jesús, pero aun esto es maniobrado por el Espíritu Santo obrando en tu corazón antes.</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15</a:t>
            </a:fld>
            <a:endParaRPr lang="en-US"/>
          </a:p>
        </p:txBody>
      </p:sp>
    </p:spTree>
    <p:extLst>
      <p:ext uri="{BB962C8B-B14F-4D97-AF65-F5344CB8AC3E}">
        <p14:creationId xmlns:p14="http://schemas.microsoft.com/office/powerpoint/2010/main" val="11631123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2Pedro 3:9 </a:t>
            </a:r>
          </a:p>
          <a:p>
            <a:pPr marL="181240" indent="-181240">
              <a:buFont typeface="Arial" panose="020B0604020202020204" pitchFamily="34" charset="0"/>
              <a:buChar char="•"/>
            </a:pPr>
            <a:r>
              <a:rPr lang="es-MX" dirty="0"/>
              <a:t>La paciencia de Dios con nosotros es para que entremos en el arrepentimiento para ser salvo.</a:t>
            </a:r>
          </a:p>
          <a:p>
            <a:r>
              <a:rPr lang="es-MX" dirty="0"/>
              <a:t>Hechos 20:21</a:t>
            </a:r>
          </a:p>
          <a:p>
            <a:pPr marL="181240" indent="-181240">
              <a:buFont typeface="Arial" panose="020B0604020202020204" pitchFamily="34" charset="0"/>
              <a:buChar char="•"/>
            </a:pPr>
            <a:r>
              <a:rPr lang="es-MX" dirty="0"/>
              <a:t>El arrepentimiento es lo que damos la vuelta </a:t>
            </a:r>
            <a:r>
              <a:rPr lang="es-MX" b="1" u="sng" dirty="0"/>
              <a:t>de</a:t>
            </a:r>
            <a:r>
              <a:rPr lang="es-MX" dirty="0"/>
              <a:t> estas cosas, y la salvación o fe en el Señor Jesucristo es lo que damos la vuelta </a:t>
            </a:r>
            <a:r>
              <a:rPr lang="es-MX" b="1" u="sng" dirty="0"/>
              <a:t>hacia</a:t>
            </a:r>
            <a:r>
              <a:rPr lang="es-MX" dirty="0"/>
              <a:t>. </a:t>
            </a:r>
          </a:p>
          <a:p>
            <a:pPr marL="181240" indent="-181240">
              <a:buFont typeface="Arial" panose="020B0604020202020204" pitchFamily="34" charset="0"/>
              <a:buChar char="•"/>
            </a:pPr>
            <a:r>
              <a:rPr lang="es-MX" dirty="0"/>
              <a:t>Una sola moneda, pero dos caras.</a:t>
            </a:r>
          </a:p>
          <a:p>
            <a:r>
              <a:rPr lang="es-MX" dirty="0"/>
              <a:t>Hechos 26:20 </a:t>
            </a:r>
          </a:p>
          <a:p>
            <a:r>
              <a:rPr lang="es-MX" dirty="0"/>
              <a:t>Se cambia del pecado a la justicia que es Jesucristo. Este nuevo nacimiento produce obras dignas de arrepentimiento.</a:t>
            </a:r>
          </a:p>
          <a:p>
            <a:r>
              <a:rPr lang="es-MX" dirty="0"/>
              <a:t>Sin la parte “cambiarás de…” algo no hay salvación.</a:t>
            </a:r>
          </a:p>
          <a:p>
            <a:r>
              <a:rPr lang="es-MX" dirty="0"/>
              <a:t>Arrepentimos del pecado para la salvación.</a:t>
            </a:r>
          </a:p>
          <a:p>
            <a:r>
              <a:rPr lang="es-MX" dirty="0"/>
              <a:t>Dios manda el Espíritu Santo al corazón del pecador para redargüirle de sus pecados, y esto es arrepentimiento. Pero el cambio es una parte muy fuerte, muy importante y muy esencial para ser salvo.</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16</a:t>
            </a:fld>
            <a:endParaRPr lang="en-US"/>
          </a:p>
        </p:txBody>
      </p:sp>
    </p:spTree>
    <p:extLst>
      <p:ext uri="{BB962C8B-B14F-4D97-AF65-F5344CB8AC3E}">
        <p14:creationId xmlns:p14="http://schemas.microsoft.com/office/powerpoint/2010/main" val="40327633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salvación abarca este cambio totalmente. O sea, para ser salvo, esto es como debemos quedarnos (en el modelo de Jesús moralmente) después de ser salvo.</a:t>
            </a:r>
          </a:p>
          <a:p>
            <a:r>
              <a:rPr lang="es-MX" dirty="0"/>
              <a:t>Si uno es salvo, tiene el ejemplo y fuerza de Jesús en uno jalándole a este patrón.</a:t>
            </a:r>
          </a:p>
          <a:p>
            <a:r>
              <a:rPr lang="es-MX" dirty="0"/>
              <a:t>Si uno es salvo, tiene el Espíritu Santo igualmente en su corazón dándole poder espiritual para cambiarse.</a:t>
            </a:r>
          </a:p>
          <a:p>
            <a:r>
              <a:rPr lang="es-MX" dirty="0"/>
              <a:t>Sin Dios obrando en nosotros, nadie puede ser santo, nadie puede hacer frutos de arrepentimiento. Es solamente por el poder de Dios.</a:t>
            </a:r>
          </a:p>
          <a:p>
            <a:r>
              <a:rPr lang="es-MX" dirty="0"/>
              <a:t>Dios promete este poder para todos los creyentes.</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17</a:t>
            </a:fld>
            <a:endParaRPr lang="en-US"/>
          </a:p>
        </p:txBody>
      </p:sp>
    </p:spTree>
    <p:extLst>
      <p:ext uri="{BB962C8B-B14F-4D97-AF65-F5344CB8AC3E}">
        <p14:creationId xmlns:p14="http://schemas.microsoft.com/office/powerpoint/2010/main" val="41958150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966612"/>
            <a:r>
              <a:rPr lang="es-MX" sz="1300" dirty="0"/>
              <a:t>¿Es la salvación de instante o un proceso? </a:t>
            </a:r>
            <a:r>
              <a:rPr lang="es-MX" dirty="0"/>
              <a:t>Sí a los dos. Nuestro destino después de la muerte es cambiado del infierno al cielo al momento de ser salvo. Por esto, Dios llama a los salvos “los santos.” Pero también no somos completamente sin pecado y andando 100% en el ejemplo de Jesucristo al momento. Es un progreso de poco a poco cambiarse a la imagen de Jesús. Este proceso es llamado la santificación. Dios es paciente con nosotros, pero no abusas de su paciencia.</a:t>
            </a:r>
          </a:p>
          <a:p>
            <a:pPr marL="181240" indent="-181240" defTabSz="966612">
              <a:buFont typeface="Arial" panose="020B0604020202020204" pitchFamily="34" charset="0"/>
              <a:buChar char="•"/>
            </a:pPr>
            <a:r>
              <a:rPr lang="es-MX" dirty="0"/>
              <a:t>Pero ¡no te engañas! No se puede cambiar tu destino después de la muerte sin también andar en el proceso de santificación. Es un paquete completo o no es la salvación. Tendrás que nacer de nuevo, y esta es la salvación. Esto es tanto cambiar tu destino eterno que es cambiar tu vida actual para quitarte el pecado y poner en su lugar la justicia. Dios lo hará 100% de las veces.</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18</a:t>
            </a:fld>
            <a:endParaRPr lang="en-US"/>
          </a:p>
        </p:txBody>
      </p:sp>
    </p:spTree>
    <p:extLst>
      <p:ext uri="{BB962C8B-B14F-4D97-AF65-F5344CB8AC3E}">
        <p14:creationId xmlns:p14="http://schemas.microsoft.com/office/powerpoint/2010/main" val="29043114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966612"/>
            <a:r>
              <a:rPr lang="es-MX" dirty="0"/>
              <a:t>Si haces lo que Dios te manda respecto a entrar en la salvación, (arrepentirse y creer en Jesucristo, o simplemente creer en Jesús) serás salvo.</a:t>
            </a:r>
          </a:p>
          <a:p>
            <a:pPr defTabSz="966612"/>
            <a:r>
              <a:rPr lang="es-MX" dirty="0"/>
              <a:t>La salvación es una moneda de dos caras. Lo que dejas (el arrepentimiento) y lo que aceptas y persigues (la fe en Jesús). Si menciona la salvación en los dos o solamente fe, es porque Dios ve los dos juntos, la misma cosa.</a:t>
            </a:r>
          </a:p>
          <a:p>
            <a:r>
              <a:rPr lang="es-MX" dirty="0"/>
              <a:t>Esta creer en Jesús es de creer que Jesús, siendo Dios, vino a la tierra y se encarnó, y luego murió en Calvario para los pecados del mundo. </a:t>
            </a:r>
          </a:p>
          <a:p>
            <a:r>
              <a:rPr lang="es-MX" dirty="0"/>
              <a:t>De tener esta fe en Jesús, es de creer y aceptar que su obra en morir y resucitarse, es en sustitución por tu muerte y condenación al infierno por tus pecados.</a:t>
            </a:r>
          </a:p>
          <a:p>
            <a:endParaRPr lang="es-MX" dirty="0"/>
          </a:p>
        </p:txBody>
      </p:sp>
      <p:sp>
        <p:nvSpPr>
          <p:cNvPr id="4" name="Marcador de número de diapositiva 3"/>
          <p:cNvSpPr>
            <a:spLocks noGrp="1"/>
          </p:cNvSpPr>
          <p:nvPr>
            <p:ph type="sldNum" sz="quarter" idx="5"/>
          </p:nvPr>
        </p:nvSpPr>
        <p:spPr/>
        <p:txBody>
          <a:bodyPr/>
          <a:lstStyle/>
          <a:p>
            <a:fld id="{05C3EAFB-0BDE-487B-BA7F-8B029B0803FC}" type="slidenum">
              <a:rPr lang="en-US" smtClean="0"/>
              <a:t>19</a:t>
            </a:fld>
            <a:endParaRPr lang="en-US"/>
          </a:p>
        </p:txBody>
      </p:sp>
    </p:spTree>
    <p:extLst>
      <p:ext uri="{BB962C8B-B14F-4D97-AF65-F5344CB8AC3E}">
        <p14:creationId xmlns:p14="http://schemas.microsoft.com/office/powerpoint/2010/main" val="659106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a:t>Jesús enseñó que la salvación es necesaria para entrar en el cielo con Dios. </a:t>
            </a:r>
          </a:p>
          <a:p>
            <a:pPr marL="181240" indent="-181240">
              <a:buFont typeface="Arial" panose="020B0604020202020204" pitchFamily="34" charset="0"/>
              <a:buChar char="•"/>
            </a:pPr>
            <a:r>
              <a:rPr lang="es-MX" noProof="0" dirty="0"/>
              <a:t>La salvación es de irse al “hogar de Dios” (el cielo) para vivir la eternidad con Dios.</a:t>
            </a:r>
          </a:p>
          <a:p>
            <a:pPr marL="181240" indent="-181240">
              <a:buFont typeface="Arial" panose="020B0604020202020204" pitchFamily="34" charset="0"/>
              <a:buChar char="•"/>
            </a:pPr>
            <a:r>
              <a:rPr lang="es-MX" noProof="0" dirty="0"/>
              <a:t>Salvación es de vivir en su casa bajo sus condiciones y reglas. Acepta esto ahora.</a:t>
            </a:r>
          </a:p>
          <a:p>
            <a:pPr marL="181240" indent="-181240">
              <a:buFont typeface="Arial" panose="020B0604020202020204" pitchFamily="34" charset="0"/>
              <a:buChar char="•"/>
            </a:pPr>
            <a:r>
              <a:rPr lang="es-MX" noProof="0" dirty="0"/>
              <a:t>Si uno quiere irse al cielo cuando muere, tiene la persona de “nacerse de nuevo.”</a:t>
            </a:r>
          </a:p>
          <a:p>
            <a:pPr marL="181240" indent="-181240">
              <a:buFont typeface="Arial" panose="020B0604020202020204" pitchFamily="34" charset="0"/>
              <a:buChar char="•"/>
            </a:pPr>
            <a:r>
              <a:rPr lang="es-MX" noProof="0" dirty="0"/>
              <a:t>Si uno quiere evitar el castigo del infierno, tiene la persona de “nacerse de nuevo.”</a:t>
            </a:r>
          </a:p>
          <a:p>
            <a:pPr marL="181240" indent="-181240">
              <a:buFont typeface="Arial" panose="020B0604020202020204" pitchFamily="34" charset="0"/>
              <a:buChar char="•"/>
            </a:pPr>
            <a:r>
              <a:rPr lang="es-MX" noProof="0" dirty="0"/>
              <a:t>La barra de entrada, o requisito para entrar en el cielo es “nacerse de nuevo.”</a:t>
            </a:r>
          </a:p>
          <a:p>
            <a:pPr marL="181240" indent="-181240" defTabSz="966612">
              <a:buFont typeface="Arial" panose="020B0604020202020204" pitchFamily="34" charset="0"/>
              <a:buChar char="•"/>
            </a:pPr>
            <a:r>
              <a:rPr lang="es-MX" noProof="0" dirty="0"/>
              <a:t>El salvo acepta esto como razonable, y aun excelente en lugar de sus propios pensamientos. </a:t>
            </a:r>
          </a:p>
          <a:p>
            <a:pPr marL="181240" indent="-181240" defTabSz="966612">
              <a:buFont typeface="Arial" panose="020B0604020202020204" pitchFamily="34" charset="0"/>
              <a:buChar char="•"/>
            </a:pPr>
            <a:r>
              <a:rPr lang="es-MX" noProof="0" dirty="0"/>
              <a:t>De nacer de nuevo es Dios transformándote igual que tu queriendo esto.</a:t>
            </a:r>
          </a:p>
          <a:p>
            <a:pPr marL="181240" indent="-181240">
              <a:buFont typeface="Arial" panose="020B0604020202020204" pitchFamily="34" charset="0"/>
              <a:buChar char="•"/>
            </a:pPr>
            <a:r>
              <a:rPr lang="es-MX" noProof="0" dirty="0"/>
              <a:t>Jesús nos declaró la urgencia de nacer de nuevo. Sin ello, nadie va a entrar en el cielo ni ser salvo.</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2</a:t>
            </a:fld>
            <a:endParaRPr lang="en-US"/>
          </a:p>
        </p:txBody>
      </p:sp>
    </p:spTree>
    <p:extLst>
      <p:ext uri="{BB962C8B-B14F-4D97-AF65-F5344CB8AC3E}">
        <p14:creationId xmlns:p14="http://schemas.microsoft.com/office/powerpoint/2010/main" val="2599977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defTabSz="966612"/>
            <a:r>
              <a:rPr lang="es-MX" sz="1300" b="1" dirty="0">
                <a:solidFill>
                  <a:srgbClr val="FF0000"/>
                </a:solidFill>
              </a:rPr>
              <a:t>¿Has sido nacido de nuevo? Recibe a Jesucristo como tu Salvador hoy, y ¡sé salvo!</a:t>
            </a:r>
          </a:p>
          <a:p>
            <a:endParaRPr lang="es-MX" dirty="0"/>
          </a:p>
        </p:txBody>
      </p:sp>
      <p:sp>
        <p:nvSpPr>
          <p:cNvPr id="4" name="Marcador de número de diapositiva 3"/>
          <p:cNvSpPr>
            <a:spLocks noGrp="1"/>
          </p:cNvSpPr>
          <p:nvPr>
            <p:ph type="sldNum" sz="quarter" idx="5"/>
          </p:nvPr>
        </p:nvSpPr>
        <p:spPr/>
        <p:txBody>
          <a:bodyPr/>
          <a:lstStyle/>
          <a:p>
            <a:fld id="{05C3EAFB-0BDE-487B-BA7F-8B029B0803FC}" type="slidenum">
              <a:rPr lang="en-US" smtClean="0"/>
              <a:t>20</a:t>
            </a:fld>
            <a:endParaRPr lang="en-US"/>
          </a:p>
        </p:txBody>
      </p:sp>
    </p:spTree>
    <p:extLst>
      <p:ext uri="{BB962C8B-B14F-4D97-AF65-F5344CB8AC3E}">
        <p14:creationId xmlns:p14="http://schemas.microsoft.com/office/powerpoint/2010/main" val="40481735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salvación no es membresía en un club religioso. No es un partido político. No es que te gusta cómo Jesús regalaba comida a la gente o sanaba a los enfermos. Caridad (ayudando a otros con los problemas de la vida) no es salvación. Nadie tiene la salvación por hacer la caridad.</a:t>
            </a:r>
          </a:p>
          <a:p>
            <a:pPr marL="181240" indent="-181240">
              <a:buFont typeface="Arial" panose="020B0604020202020204" pitchFamily="34" charset="0"/>
              <a:buChar char="•"/>
            </a:pPr>
            <a:r>
              <a:rPr lang="es-MX" noProof="0" dirty="0"/>
              <a:t>El nacer de nuevo es un cambio espiritual en la persona. Dios lo hace, lo hará, pero la persona tiene que dejar que Dios hace este trabajo en uno mismo.</a:t>
            </a:r>
          </a:p>
          <a:p>
            <a:r>
              <a:rPr lang="es-MX" dirty="0"/>
              <a:t>La salvación es una transformación espiritual del alma de la persona, de su ser, su personalidad, su carácter. Incluso sus deseos y preferencias.</a:t>
            </a:r>
          </a:p>
          <a:p>
            <a:r>
              <a:rPr lang="es-MX" dirty="0"/>
              <a:t>Esta transformación es el nacido espiritualmente, de nuevo.</a:t>
            </a:r>
            <a:endParaRPr lang="en-US" dirty="0"/>
          </a:p>
          <a:p>
            <a:r>
              <a:rPr lang="es-MX" noProof="0" dirty="0"/>
              <a:t>La salvación de Dios es exitoso cien por ciento de las veces que pasa. Si Jesús te salva, vas a nacer de nuevo a fuerzas.</a:t>
            </a:r>
            <a:endParaRPr lang="en-US" dirty="0"/>
          </a:p>
          <a:p>
            <a:pPr marL="181240" indent="-181240">
              <a:buFont typeface="Arial" panose="020B0604020202020204" pitchFamily="34" charset="0"/>
              <a:buChar char="•"/>
            </a:pPr>
            <a:endParaRPr lang="es-MX" noProof="0" dirty="0"/>
          </a:p>
        </p:txBody>
      </p:sp>
      <p:sp>
        <p:nvSpPr>
          <p:cNvPr id="4" name="Marcador de número de diapositiva 3"/>
          <p:cNvSpPr>
            <a:spLocks noGrp="1"/>
          </p:cNvSpPr>
          <p:nvPr>
            <p:ph type="sldNum" sz="quarter" idx="5"/>
          </p:nvPr>
        </p:nvSpPr>
        <p:spPr/>
        <p:txBody>
          <a:bodyPr/>
          <a:lstStyle/>
          <a:p>
            <a:fld id="{05C3EAFB-0BDE-487B-BA7F-8B029B0803FC}" type="slidenum">
              <a:rPr lang="en-US" smtClean="0"/>
              <a:t>3</a:t>
            </a:fld>
            <a:endParaRPr lang="en-US"/>
          </a:p>
        </p:txBody>
      </p:sp>
    </p:spTree>
    <p:extLst>
      <p:ext uri="{BB962C8B-B14F-4D97-AF65-F5344CB8AC3E}">
        <p14:creationId xmlns:p14="http://schemas.microsoft.com/office/powerpoint/2010/main" val="38943823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mente es lo lógico en el hombre. Aunque esto es útil en muchas formas y situaciones en la vida, es inútil cuando hablamos del pecado, el juicio, y la salvación. La moralidad abarca algo que la lógica tiene dificultad en manejar y menos de entender bien.</a:t>
            </a:r>
          </a:p>
          <a:p>
            <a:pPr marL="181240" indent="-181240">
              <a:buFont typeface="Arial" panose="020B0604020202020204" pitchFamily="34" charset="0"/>
              <a:buChar char="•"/>
            </a:pPr>
            <a:r>
              <a:rPr lang="es-MX" dirty="0"/>
              <a:t>Lo espiritual de Dios (Dios es Espíritu) se activa y se conecta al espíritu del hombre (su alma completa) para que entienda cómo desempeñar esta salvación.</a:t>
            </a:r>
          </a:p>
          <a:p>
            <a:pPr marL="181240" indent="-181240">
              <a:buFont typeface="Arial" panose="020B0604020202020204" pitchFamily="34" charset="0"/>
              <a:buChar char="•"/>
            </a:pPr>
            <a:r>
              <a:rPr lang="es-MX" dirty="0"/>
              <a:t>La salvación no es puro esfuerzo del hombre.</a:t>
            </a:r>
          </a:p>
          <a:p>
            <a:pPr marL="181240" indent="-181240">
              <a:buFont typeface="Arial" panose="020B0604020202020204" pitchFamily="34" charset="0"/>
              <a:buChar char="•"/>
            </a:pPr>
            <a:r>
              <a:rPr lang="es-MX" dirty="0"/>
              <a:t>La salvación es el poder de Dios suelto en el hombre por Dios. Es una promesa de Dios.</a:t>
            </a:r>
          </a:p>
          <a:p>
            <a:pPr marL="181240" indent="-181240">
              <a:buFont typeface="Arial" panose="020B0604020202020204" pitchFamily="34" charset="0"/>
              <a:buChar char="•"/>
            </a:pPr>
            <a:r>
              <a:rPr lang="es-MX" dirty="0"/>
              <a:t>Pero todo esto es condicionado con la persona queriendo y aplicándose a las promesas de Dios. </a:t>
            </a:r>
          </a:p>
          <a:p>
            <a:pPr marL="181240" indent="-181240">
              <a:buFont typeface="Arial" panose="020B0604020202020204" pitchFamily="34" charset="0"/>
              <a:buChar char="•"/>
            </a:pPr>
            <a:r>
              <a:rPr lang="es-MX" dirty="0"/>
              <a:t>Fe o creer o aceptar como lo mejor para ti es necesario también. Sin la fe es imposible de agradar a Dios.</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4</a:t>
            </a:fld>
            <a:endParaRPr lang="en-US"/>
          </a:p>
        </p:txBody>
      </p:sp>
    </p:spTree>
    <p:extLst>
      <p:ext uri="{BB962C8B-B14F-4D97-AF65-F5344CB8AC3E}">
        <p14:creationId xmlns:p14="http://schemas.microsoft.com/office/powerpoint/2010/main" val="4249694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Pro 20:27</a:t>
            </a:r>
          </a:p>
          <a:p>
            <a:pPr marL="181240" indent="-181240">
              <a:buFont typeface="Arial" panose="020B0604020202020204" pitchFamily="34" charset="0"/>
              <a:buChar char="•"/>
            </a:pPr>
            <a:r>
              <a:rPr lang="es-MX" dirty="0"/>
              <a:t>Si una persona escucha la Palabra de Dios para entenderla y obedecerla, le será como una lámpara para discernir y guiarle en todas las cosas de su vida para que agrade a Dios.</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5</a:t>
            </a:fld>
            <a:endParaRPr lang="en-US"/>
          </a:p>
        </p:txBody>
      </p:sp>
    </p:spTree>
    <p:extLst>
      <p:ext uri="{BB962C8B-B14F-4D97-AF65-F5344CB8AC3E}">
        <p14:creationId xmlns:p14="http://schemas.microsoft.com/office/powerpoint/2010/main" val="41120019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err="1"/>
              <a:t>Jn</a:t>
            </a:r>
            <a:r>
              <a:rPr lang="es-MX" dirty="0"/>
              <a:t> 6:44</a:t>
            </a:r>
          </a:p>
          <a:p>
            <a:pPr marL="181240" indent="-181240">
              <a:buFont typeface="Arial" panose="020B0604020202020204" pitchFamily="34" charset="0"/>
              <a:buChar char="•"/>
            </a:pPr>
            <a:r>
              <a:rPr lang="es-MX" dirty="0"/>
              <a:t>Nadie puede llegar a Dios, o sea, ser salvo, sin que Dios le jala primeramente a Él mismo. Dios nos lleva a la salvación.</a:t>
            </a:r>
          </a:p>
          <a:p>
            <a:r>
              <a:rPr lang="es-MX" dirty="0" err="1"/>
              <a:t>Jn</a:t>
            </a:r>
            <a:r>
              <a:rPr lang="es-MX" dirty="0"/>
              <a:t> 12:32</a:t>
            </a:r>
          </a:p>
          <a:p>
            <a:pPr marL="181240" indent="-181240">
              <a:buFont typeface="Arial" panose="020B0604020202020204" pitchFamily="34" charset="0"/>
              <a:buChar char="•"/>
            </a:pPr>
            <a:r>
              <a:rPr lang="es-MX" dirty="0"/>
              <a:t>Jesús dijo en este punto de tiempo, si Jesús hubiera muerto, entonces, él jala a todos, y él está jalando a todos hoy mismo.</a:t>
            </a:r>
          </a:p>
          <a:p>
            <a:r>
              <a:rPr lang="es-MX" dirty="0"/>
              <a:t>Pero tenemos que entender nuestro texto principal. Tendrás que nacer de nuevo – Jesús lo dijo.</a:t>
            </a:r>
          </a:p>
          <a:p>
            <a:r>
              <a:rPr lang="es-MX" dirty="0"/>
              <a:t>Dios está haciendo su parte, pero </a:t>
            </a:r>
            <a:r>
              <a:rPr lang="es-MX" b="1" u="sng" dirty="0"/>
              <a:t>cada persona tiene que responder a esta llamamiento</a:t>
            </a:r>
            <a:r>
              <a:rPr lang="es-MX" dirty="0"/>
              <a:t> a la salvación por Dios.</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6</a:t>
            </a:fld>
            <a:endParaRPr lang="en-US"/>
          </a:p>
        </p:txBody>
      </p:sp>
    </p:spTree>
    <p:extLst>
      <p:ext uri="{BB962C8B-B14F-4D97-AF65-F5344CB8AC3E}">
        <p14:creationId xmlns:p14="http://schemas.microsoft.com/office/powerpoint/2010/main" val="1227048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Nuestra Parte</a:t>
            </a:r>
          </a:p>
          <a:p>
            <a:pPr marL="181240" indent="-181240">
              <a:buFont typeface="Arial" panose="020B0604020202020204" pitchFamily="34" charset="0"/>
              <a:buChar char="•"/>
            </a:pPr>
            <a:r>
              <a:rPr lang="es-MX" dirty="0"/>
              <a:t>Es de darnos cuenta en nuestro espíritu de nuestra situación y responderle, “recibirle”. </a:t>
            </a:r>
          </a:p>
          <a:p>
            <a:pPr marL="181240" indent="-181240">
              <a:buFont typeface="Arial" panose="020B0604020202020204" pitchFamily="34" charset="0"/>
              <a:buChar char="•"/>
            </a:pPr>
            <a:r>
              <a:rPr lang="es-MX" dirty="0"/>
              <a:t>Esto es literalmente “recibir a Jesús como tu Salvador personal.”</a:t>
            </a:r>
          </a:p>
          <a:p>
            <a:pPr marL="181240" indent="-181240">
              <a:buFont typeface="Arial" panose="020B0604020202020204" pitchFamily="34" charset="0"/>
              <a:buChar char="•"/>
            </a:pPr>
            <a:r>
              <a:rPr lang="es-MX" dirty="0"/>
              <a:t>No es de boca, pero con sinceridad y esmero. </a:t>
            </a:r>
          </a:p>
          <a:p>
            <a:pPr marL="181240" indent="-181240">
              <a:buFont typeface="Arial" panose="020B0604020202020204" pitchFamily="34" charset="0"/>
              <a:buChar char="•"/>
            </a:pPr>
            <a:r>
              <a:rPr lang="es-MX" dirty="0"/>
              <a:t>Es de aplicar energía y deseo para Jesús de nuestra parte.</a:t>
            </a:r>
          </a:p>
          <a:p>
            <a:r>
              <a:rPr lang="es-MX" dirty="0"/>
              <a:t>La Parte de Dios</a:t>
            </a:r>
          </a:p>
          <a:p>
            <a:pPr marL="181240" indent="-181240">
              <a:buFont typeface="Arial" panose="020B0604020202020204" pitchFamily="34" charset="0"/>
              <a:buChar char="•"/>
            </a:pPr>
            <a:r>
              <a:rPr lang="es-MX" dirty="0"/>
              <a:t>No es realmente la voluntad de hombre que se salva. Debemos recibirle, una decisión nuestra, esto sí.</a:t>
            </a:r>
          </a:p>
          <a:p>
            <a:pPr marL="181240" indent="-181240">
              <a:buFont typeface="Arial" panose="020B0604020202020204" pitchFamily="34" charset="0"/>
              <a:buChar char="•"/>
            </a:pPr>
            <a:r>
              <a:rPr lang="es-MX" dirty="0"/>
              <a:t>Pero es </a:t>
            </a:r>
            <a:r>
              <a:rPr lang="es-MX" b="1" u="sng" dirty="0"/>
              <a:t>por</a:t>
            </a:r>
            <a:r>
              <a:rPr lang="es-MX" dirty="0"/>
              <a:t> la voluntad de Dios que llegamos a ser salvos.</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7</a:t>
            </a:fld>
            <a:endParaRPr lang="en-US"/>
          </a:p>
        </p:txBody>
      </p:sp>
    </p:spTree>
    <p:extLst>
      <p:ext uri="{BB962C8B-B14F-4D97-AF65-F5344CB8AC3E}">
        <p14:creationId xmlns:p14="http://schemas.microsoft.com/office/powerpoint/2010/main" val="1210160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combinación</a:t>
            </a:r>
          </a:p>
          <a:p>
            <a:pPr marL="181240" indent="-181240">
              <a:buFont typeface="Arial" panose="020B0604020202020204" pitchFamily="34" charset="0"/>
              <a:buChar char="•"/>
            </a:pPr>
            <a:r>
              <a:rPr lang="es-MX" dirty="0"/>
              <a:t>Dios está obrando en nosotros primeramente, antes de nuestro querer o recibirle.</a:t>
            </a:r>
          </a:p>
          <a:p>
            <a:pPr marL="181240" indent="-181240">
              <a:buFont typeface="Arial" panose="020B0604020202020204" pitchFamily="34" charset="0"/>
              <a:buChar char="•"/>
            </a:pPr>
            <a:r>
              <a:rPr lang="es-MX" dirty="0"/>
              <a:t>Pero nosotros no somos salvos sin la decisión y acción de recibirle como Salvador.</a:t>
            </a:r>
          </a:p>
          <a:p>
            <a:pPr marL="181240" indent="-181240">
              <a:buFont typeface="Arial" panose="020B0604020202020204" pitchFamily="34" charset="0"/>
              <a:buChar char="•"/>
            </a:pPr>
            <a:r>
              <a:rPr lang="es-MX" dirty="0"/>
              <a:t>Dios responde a tu “recibirle” con poder espiritual para que “puedas” (poder o potestad) para todo lo que sigue.</a:t>
            </a:r>
          </a:p>
          <a:p>
            <a:pPr marL="181240" indent="-181240">
              <a:buFont typeface="Arial" panose="020B0604020202020204" pitchFamily="34" charset="0"/>
              <a:buChar char="•"/>
            </a:pPr>
            <a:r>
              <a:rPr lang="es-MX" dirty="0"/>
              <a:t>No eres salvo sin recibirle. Pero a la vez, no es nada para jactarnos, porque realmente el poder para hacerlo y cumplir con todo viene solamente de Dios.</a:t>
            </a:r>
          </a:p>
          <a:p>
            <a:pPr marL="181240" indent="-181240">
              <a:buFont typeface="Arial" panose="020B0604020202020204" pitchFamily="34" charset="0"/>
              <a:buChar char="•"/>
            </a:pPr>
            <a:r>
              <a:rPr lang="es-MX" dirty="0"/>
              <a:t>Pero no dejas el punto perderte. Tenemos que ser nacido de nuevo. Jesús está ofreciéndote la salvación, y si respondes, Dios se encarga con todo, y si no respondes, en ninguna manera serás salvo.</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8</a:t>
            </a:fld>
            <a:endParaRPr lang="en-US"/>
          </a:p>
        </p:txBody>
      </p:sp>
    </p:spTree>
    <p:extLst>
      <p:ext uri="{BB962C8B-B14F-4D97-AF65-F5344CB8AC3E}">
        <p14:creationId xmlns:p14="http://schemas.microsoft.com/office/powerpoint/2010/main" val="4232246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Todo gira en lo que declara Dios, creerlo y hacerlo. No hay salvación aparte de Dios. La salvación que Dios nos declara es muy estrecha, o especifica. </a:t>
            </a:r>
          </a:p>
          <a:p>
            <a:pPr marL="181240" indent="-181240">
              <a:buFont typeface="Arial" panose="020B0604020202020204" pitchFamily="34" charset="0"/>
              <a:buChar char="•"/>
            </a:pPr>
            <a:r>
              <a:rPr lang="es-MX" dirty="0"/>
              <a:t>Tenemos que entender que, lo que uno piensa y desea no siempre es el camino correcto para un hijo de Dios.</a:t>
            </a:r>
          </a:p>
          <a:p>
            <a:pPr marL="181240" indent="-181240">
              <a:buFont typeface="Arial" panose="020B0604020202020204" pitchFamily="34" charset="0"/>
              <a:buChar char="•"/>
            </a:pPr>
            <a:r>
              <a:rPr lang="es-MX" dirty="0"/>
              <a:t>Nuestro parecer normalmente está mal, viciado con pecado.</a:t>
            </a:r>
          </a:p>
          <a:p>
            <a:pPr marL="181240" indent="-181240">
              <a:buFont typeface="Arial" panose="020B0604020202020204" pitchFamily="34" charset="0"/>
              <a:buChar char="•"/>
            </a:pPr>
            <a:r>
              <a:rPr lang="es-MX" dirty="0"/>
              <a:t>Es solamente por saturarse mucho en la Palabra de Dios, y de tener una historia larga de obedecer a Dios y desear a obedecer a la voluntad de Dios por mucho tiempo que el parecer de esta persona puede ser bien en los ojos de Dios. Pero quedándote lejos de la Palabra de Dios, de oración, de la casa de Dios, y sin obrar la obrar de Dios (evangelismo y edificación de los hermanos), sin amar mucho a tus hermanos en Cristo, no es posible que tus deseos sean correctos. </a:t>
            </a:r>
          </a:p>
        </p:txBody>
      </p:sp>
      <p:sp>
        <p:nvSpPr>
          <p:cNvPr id="4" name="Marcador de número de diapositiva 3"/>
          <p:cNvSpPr>
            <a:spLocks noGrp="1"/>
          </p:cNvSpPr>
          <p:nvPr>
            <p:ph type="sldNum" sz="quarter" idx="5"/>
          </p:nvPr>
        </p:nvSpPr>
        <p:spPr/>
        <p:txBody>
          <a:bodyPr/>
          <a:lstStyle/>
          <a:p>
            <a:fld id="{05C3EAFB-0BDE-487B-BA7F-8B029B0803FC}" type="slidenum">
              <a:rPr lang="en-US" smtClean="0"/>
              <a:t>9</a:t>
            </a:fld>
            <a:endParaRPr lang="en-US"/>
          </a:p>
        </p:txBody>
      </p:sp>
    </p:spTree>
    <p:extLst>
      <p:ext uri="{BB962C8B-B14F-4D97-AF65-F5344CB8AC3E}">
        <p14:creationId xmlns:p14="http://schemas.microsoft.com/office/powerpoint/2010/main" val="2785515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B7DBEBF-10E4-4100-8D9A-82BDC5FD857D}"/>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n-US"/>
          </a:p>
        </p:txBody>
      </p:sp>
      <p:sp>
        <p:nvSpPr>
          <p:cNvPr id="3" name="Subtítulo 2">
            <a:extLst>
              <a:ext uri="{FF2B5EF4-FFF2-40B4-BE49-F238E27FC236}">
                <a16:creationId xmlns:a16="http://schemas.microsoft.com/office/drawing/2014/main" id="{DE85FFB9-8D60-4176-9EE2-47C265BE74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a:p>
        </p:txBody>
      </p:sp>
      <p:sp>
        <p:nvSpPr>
          <p:cNvPr id="4" name="Marcador de fecha 3">
            <a:extLst>
              <a:ext uri="{FF2B5EF4-FFF2-40B4-BE49-F238E27FC236}">
                <a16:creationId xmlns:a16="http://schemas.microsoft.com/office/drawing/2014/main" id="{5A0B4D34-B933-4A14-873F-06FFA2EE3046}"/>
              </a:ext>
            </a:extLst>
          </p:cNvPr>
          <p:cNvSpPr>
            <a:spLocks noGrp="1"/>
          </p:cNvSpPr>
          <p:nvPr>
            <p:ph type="dt" sz="half" idx="10"/>
          </p:nvPr>
        </p:nvSpPr>
        <p:spPr/>
        <p:txBody>
          <a:bodyPr/>
          <a:lstStyle/>
          <a:p>
            <a:fld id="{8E8941BB-553A-45A3-9D78-2C71AA0AE6AF}" type="datetimeFigureOut">
              <a:rPr lang="en-US" smtClean="0"/>
              <a:t>8/5/2021</a:t>
            </a:fld>
            <a:endParaRPr lang="en-US"/>
          </a:p>
        </p:txBody>
      </p:sp>
      <p:sp>
        <p:nvSpPr>
          <p:cNvPr id="5" name="Marcador de pie de página 4">
            <a:extLst>
              <a:ext uri="{FF2B5EF4-FFF2-40B4-BE49-F238E27FC236}">
                <a16:creationId xmlns:a16="http://schemas.microsoft.com/office/drawing/2014/main" id="{0301A2BA-75E6-446D-9E70-4D2039B7DCD1}"/>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03B46FD2-639A-47E6-8C46-8C4CABA96025}"/>
              </a:ext>
            </a:extLst>
          </p:cNvPr>
          <p:cNvSpPr>
            <a:spLocks noGrp="1"/>
          </p:cNvSpPr>
          <p:nvPr>
            <p:ph type="sldNum" sz="quarter" idx="12"/>
          </p:nvPr>
        </p:nvSpPr>
        <p:spPr/>
        <p:txBody>
          <a:bodyPr/>
          <a:lstStyle/>
          <a:p>
            <a:fld id="{00E13435-1F0A-4B56-AB3B-2B44C7B6690A}" type="slidenum">
              <a:rPr lang="en-US" smtClean="0"/>
              <a:t>‹Nº›</a:t>
            </a:fld>
            <a:endParaRPr lang="en-US"/>
          </a:p>
        </p:txBody>
      </p:sp>
    </p:spTree>
    <p:extLst>
      <p:ext uri="{BB962C8B-B14F-4D97-AF65-F5344CB8AC3E}">
        <p14:creationId xmlns:p14="http://schemas.microsoft.com/office/powerpoint/2010/main" val="1893018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8A3673-8326-46DC-A2C3-A21F1D9D1C42}"/>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3D81268F-C9FB-4728-A8D2-DCC6EB8529E2}"/>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E5D6B94C-EBDE-48B3-B536-79B6670F2E9C}"/>
              </a:ext>
            </a:extLst>
          </p:cNvPr>
          <p:cNvSpPr>
            <a:spLocks noGrp="1"/>
          </p:cNvSpPr>
          <p:nvPr>
            <p:ph type="dt" sz="half" idx="10"/>
          </p:nvPr>
        </p:nvSpPr>
        <p:spPr/>
        <p:txBody>
          <a:bodyPr/>
          <a:lstStyle/>
          <a:p>
            <a:fld id="{8E8941BB-553A-45A3-9D78-2C71AA0AE6AF}" type="datetimeFigureOut">
              <a:rPr lang="en-US" smtClean="0"/>
              <a:t>8/5/2021</a:t>
            </a:fld>
            <a:endParaRPr lang="en-US"/>
          </a:p>
        </p:txBody>
      </p:sp>
      <p:sp>
        <p:nvSpPr>
          <p:cNvPr id="5" name="Marcador de pie de página 4">
            <a:extLst>
              <a:ext uri="{FF2B5EF4-FFF2-40B4-BE49-F238E27FC236}">
                <a16:creationId xmlns:a16="http://schemas.microsoft.com/office/drawing/2014/main" id="{48300ED2-7B38-4A6B-8D86-69AD39061C8D}"/>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690172F9-159A-4266-8157-00BF0C777742}"/>
              </a:ext>
            </a:extLst>
          </p:cNvPr>
          <p:cNvSpPr>
            <a:spLocks noGrp="1"/>
          </p:cNvSpPr>
          <p:nvPr>
            <p:ph type="sldNum" sz="quarter" idx="12"/>
          </p:nvPr>
        </p:nvSpPr>
        <p:spPr/>
        <p:txBody>
          <a:bodyPr/>
          <a:lstStyle/>
          <a:p>
            <a:fld id="{00E13435-1F0A-4B56-AB3B-2B44C7B6690A}" type="slidenum">
              <a:rPr lang="en-US" smtClean="0"/>
              <a:t>‹Nº›</a:t>
            </a:fld>
            <a:endParaRPr lang="en-US"/>
          </a:p>
        </p:txBody>
      </p:sp>
    </p:spTree>
    <p:extLst>
      <p:ext uri="{BB962C8B-B14F-4D97-AF65-F5344CB8AC3E}">
        <p14:creationId xmlns:p14="http://schemas.microsoft.com/office/powerpoint/2010/main" val="30605424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A2EE7D78-0A59-4FEA-BF1C-C8A29A1169B9}"/>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n-US"/>
          </a:p>
        </p:txBody>
      </p:sp>
      <p:sp>
        <p:nvSpPr>
          <p:cNvPr id="3" name="Marcador de texto vertical 2">
            <a:extLst>
              <a:ext uri="{FF2B5EF4-FFF2-40B4-BE49-F238E27FC236}">
                <a16:creationId xmlns:a16="http://schemas.microsoft.com/office/drawing/2014/main" id="{7C890D2B-A9E6-496D-8BD7-37D038DE73A8}"/>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9EF5B86F-E3B1-4854-8908-873A3B2460EF}"/>
              </a:ext>
            </a:extLst>
          </p:cNvPr>
          <p:cNvSpPr>
            <a:spLocks noGrp="1"/>
          </p:cNvSpPr>
          <p:nvPr>
            <p:ph type="dt" sz="half" idx="10"/>
          </p:nvPr>
        </p:nvSpPr>
        <p:spPr/>
        <p:txBody>
          <a:bodyPr/>
          <a:lstStyle/>
          <a:p>
            <a:fld id="{8E8941BB-553A-45A3-9D78-2C71AA0AE6AF}" type="datetimeFigureOut">
              <a:rPr lang="en-US" smtClean="0"/>
              <a:t>8/5/2021</a:t>
            </a:fld>
            <a:endParaRPr lang="en-US"/>
          </a:p>
        </p:txBody>
      </p:sp>
      <p:sp>
        <p:nvSpPr>
          <p:cNvPr id="5" name="Marcador de pie de página 4">
            <a:extLst>
              <a:ext uri="{FF2B5EF4-FFF2-40B4-BE49-F238E27FC236}">
                <a16:creationId xmlns:a16="http://schemas.microsoft.com/office/drawing/2014/main" id="{5C73DFDF-F33A-4804-B886-0AA79B011FD4}"/>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31F0C8DD-DFBA-483D-BA6F-119EAF6F3175}"/>
              </a:ext>
            </a:extLst>
          </p:cNvPr>
          <p:cNvSpPr>
            <a:spLocks noGrp="1"/>
          </p:cNvSpPr>
          <p:nvPr>
            <p:ph type="sldNum" sz="quarter" idx="12"/>
          </p:nvPr>
        </p:nvSpPr>
        <p:spPr/>
        <p:txBody>
          <a:bodyPr/>
          <a:lstStyle/>
          <a:p>
            <a:fld id="{00E13435-1F0A-4B56-AB3B-2B44C7B6690A}" type="slidenum">
              <a:rPr lang="en-US" smtClean="0"/>
              <a:t>‹Nº›</a:t>
            </a:fld>
            <a:endParaRPr lang="en-US"/>
          </a:p>
        </p:txBody>
      </p:sp>
    </p:spTree>
    <p:extLst>
      <p:ext uri="{BB962C8B-B14F-4D97-AF65-F5344CB8AC3E}">
        <p14:creationId xmlns:p14="http://schemas.microsoft.com/office/powerpoint/2010/main" val="3310016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8178C9-359B-4397-BDB3-F797AC36CCCC}"/>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42405676-6307-42AB-AF11-C5955606EAD9}"/>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42C2EA3F-DA07-4151-976C-4DC6A334518F}"/>
              </a:ext>
            </a:extLst>
          </p:cNvPr>
          <p:cNvSpPr>
            <a:spLocks noGrp="1"/>
          </p:cNvSpPr>
          <p:nvPr>
            <p:ph type="dt" sz="half" idx="10"/>
          </p:nvPr>
        </p:nvSpPr>
        <p:spPr/>
        <p:txBody>
          <a:bodyPr/>
          <a:lstStyle/>
          <a:p>
            <a:fld id="{8E8941BB-553A-45A3-9D78-2C71AA0AE6AF}" type="datetimeFigureOut">
              <a:rPr lang="en-US" smtClean="0"/>
              <a:t>8/5/2021</a:t>
            </a:fld>
            <a:endParaRPr lang="en-US"/>
          </a:p>
        </p:txBody>
      </p:sp>
      <p:sp>
        <p:nvSpPr>
          <p:cNvPr id="5" name="Marcador de pie de página 4">
            <a:extLst>
              <a:ext uri="{FF2B5EF4-FFF2-40B4-BE49-F238E27FC236}">
                <a16:creationId xmlns:a16="http://schemas.microsoft.com/office/drawing/2014/main" id="{234856DB-1B8F-424C-A4F4-AA7C6A58F45B}"/>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76973FB9-8CFF-4056-B31D-0ADC03F33F84}"/>
              </a:ext>
            </a:extLst>
          </p:cNvPr>
          <p:cNvSpPr>
            <a:spLocks noGrp="1"/>
          </p:cNvSpPr>
          <p:nvPr>
            <p:ph type="sldNum" sz="quarter" idx="12"/>
          </p:nvPr>
        </p:nvSpPr>
        <p:spPr/>
        <p:txBody>
          <a:bodyPr/>
          <a:lstStyle/>
          <a:p>
            <a:fld id="{00E13435-1F0A-4B56-AB3B-2B44C7B6690A}" type="slidenum">
              <a:rPr lang="en-US" smtClean="0"/>
              <a:t>‹Nº›</a:t>
            </a:fld>
            <a:endParaRPr lang="en-US"/>
          </a:p>
        </p:txBody>
      </p:sp>
    </p:spTree>
    <p:extLst>
      <p:ext uri="{BB962C8B-B14F-4D97-AF65-F5344CB8AC3E}">
        <p14:creationId xmlns:p14="http://schemas.microsoft.com/office/powerpoint/2010/main" val="1422867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C59DD3-F6A5-488C-A114-8E16A3ED75F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B7887C40-13D6-4BA9-B73B-8C2EFA23A58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933CBC71-C2AB-450A-802E-8613ED8F83F3}"/>
              </a:ext>
            </a:extLst>
          </p:cNvPr>
          <p:cNvSpPr>
            <a:spLocks noGrp="1"/>
          </p:cNvSpPr>
          <p:nvPr>
            <p:ph type="dt" sz="half" idx="10"/>
          </p:nvPr>
        </p:nvSpPr>
        <p:spPr/>
        <p:txBody>
          <a:bodyPr/>
          <a:lstStyle/>
          <a:p>
            <a:fld id="{8E8941BB-553A-45A3-9D78-2C71AA0AE6AF}" type="datetimeFigureOut">
              <a:rPr lang="en-US" smtClean="0"/>
              <a:t>8/5/2021</a:t>
            </a:fld>
            <a:endParaRPr lang="en-US"/>
          </a:p>
        </p:txBody>
      </p:sp>
      <p:sp>
        <p:nvSpPr>
          <p:cNvPr id="5" name="Marcador de pie de página 4">
            <a:extLst>
              <a:ext uri="{FF2B5EF4-FFF2-40B4-BE49-F238E27FC236}">
                <a16:creationId xmlns:a16="http://schemas.microsoft.com/office/drawing/2014/main" id="{5BD146ED-D5C0-4FC2-A10E-EDB6123CA57F}"/>
              </a:ext>
            </a:extLst>
          </p:cNvPr>
          <p:cNvSpPr>
            <a:spLocks noGrp="1"/>
          </p:cNvSpPr>
          <p:nvPr>
            <p:ph type="ftr" sz="quarter" idx="11"/>
          </p:nvPr>
        </p:nvSpPr>
        <p:spPr/>
        <p:txBody>
          <a:bodyPr/>
          <a:lstStyle/>
          <a:p>
            <a:endParaRPr lang="en-US"/>
          </a:p>
        </p:txBody>
      </p:sp>
      <p:sp>
        <p:nvSpPr>
          <p:cNvPr id="6" name="Marcador de número de diapositiva 5">
            <a:extLst>
              <a:ext uri="{FF2B5EF4-FFF2-40B4-BE49-F238E27FC236}">
                <a16:creationId xmlns:a16="http://schemas.microsoft.com/office/drawing/2014/main" id="{1587ED6F-26BC-409E-86A1-C5CBC94490D7}"/>
              </a:ext>
            </a:extLst>
          </p:cNvPr>
          <p:cNvSpPr>
            <a:spLocks noGrp="1"/>
          </p:cNvSpPr>
          <p:nvPr>
            <p:ph type="sldNum" sz="quarter" idx="12"/>
          </p:nvPr>
        </p:nvSpPr>
        <p:spPr/>
        <p:txBody>
          <a:bodyPr/>
          <a:lstStyle/>
          <a:p>
            <a:fld id="{00E13435-1F0A-4B56-AB3B-2B44C7B6690A}" type="slidenum">
              <a:rPr lang="en-US" smtClean="0"/>
              <a:t>‹Nº›</a:t>
            </a:fld>
            <a:endParaRPr lang="en-US"/>
          </a:p>
        </p:txBody>
      </p:sp>
    </p:spTree>
    <p:extLst>
      <p:ext uri="{BB962C8B-B14F-4D97-AF65-F5344CB8AC3E}">
        <p14:creationId xmlns:p14="http://schemas.microsoft.com/office/powerpoint/2010/main" val="798839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D578816-5D26-487F-82CE-3292B5D91652}"/>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ECEEFB33-E67F-46E3-B293-DDBDEE560E2D}"/>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contenido 3">
            <a:extLst>
              <a:ext uri="{FF2B5EF4-FFF2-40B4-BE49-F238E27FC236}">
                <a16:creationId xmlns:a16="http://schemas.microsoft.com/office/drawing/2014/main" id="{9AE87DAE-C089-4A9A-A7D9-5BB1B27164FF}"/>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fecha 4">
            <a:extLst>
              <a:ext uri="{FF2B5EF4-FFF2-40B4-BE49-F238E27FC236}">
                <a16:creationId xmlns:a16="http://schemas.microsoft.com/office/drawing/2014/main" id="{410EAF1D-7B61-49E0-AD3B-701634570A45}"/>
              </a:ext>
            </a:extLst>
          </p:cNvPr>
          <p:cNvSpPr>
            <a:spLocks noGrp="1"/>
          </p:cNvSpPr>
          <p:nvPr>
            <p:ph type="dt" sz="half" idx="10"/>
          </p:nvPr>
        </p:nvSpPr>
        <p:spPr/>
        <p:txBody>
          <a:bodyPr/>
          <a:lstStyle/>
          <a:p>
            <a:fld id="{8E8941BB-553A-45A3-9D78-2C71AA0AE6AF}" type="datetimeFigureOut">
              <a:rPr lang="en-US" smtClean="0"/>
              <a:t>8/5/2021</a:t>
            </a:fld>
            <a:endParaRPr lang="en-US"/>
          </a:p>
        </p:txBody>
      </p:sp>
      <p:sp>
        <p:nvSpPr>
          <p:cNvPr id="6" name="Marcador de pie de página 5">
            <a:extLst>
              <a:ext uri="{FF2B5EF4-FFF2-40B4-BE49-F238E27FC236}">
                <a16:creationId xmlns:a16="http://schemas.microsoft.com/office/drawing/2014/main" id="{943EAF7B-5F38-4448-A722-3AEEA5E5E2CE}"/>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570F468B-7328-416D-BF92-C8D7811A0DFB}"/>
              </a:ext>
            </a:extLst>
          </p:cNvPr>
          <p:cNvSpPr>
            <a:spLocks noGrp="1"/>
          </p:cNvSpPr>
          <p:nvPr>
            <p:ph type="sldNum" sz="quarter" idx="12"/>
          </p:nvPr>
        </p:nvSpPr>
        <p:spPr/>
        <p:txBody>
          <a:bodyPr/>
          <a:lstStyle/>
          <a:p>
            <a:fld id="{00E13435-1F0A-4B56-AB3B-2B44C7B6690A}" type="slidenum">
              <a:rPr lang="en-US" smtClean="0"/>
              <a:t>‹Nº›</a:t>
            </a:fld>
            <a:endParaRPr lang="en-US"/>
          </a:p>
        </p:txBody>
      </p:sp>
    </p:spTree>
    <p:extLst>
      <p:ext uri="{BB962C8B-B14F-4D97-AF65-F5344CB8AC3E}">
        <p14:creationId xmlns:p14="http://schemas.microsoft.com/office/powerpoint/2010/main" val="3037405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9331FF-4B5A-406C-938C-041621A7FB57}"/>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E6AD7DFE-2F53-4F3F-8439-B0DF65251D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F296ED45-3073-4B64-BE46-A0116BA2E0DA}"/>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5" name="Marcador de texto 4">
            <a:extLst>
              <a:ext uri="{FF2B5EF4-FFF2-40B4-BE49-F238E27FC236}">
                <a16:creationId xmlns:a16="http://schemas.microsoft.com/office/drawing/2014/main" id="{A6C1C746-5D80-4EEC-A54A-CFFFEAD7FE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41628A8B-B839-440E-AC79-DEE0633837B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7" name="Marcador de fecha 6">
            <a:extLst>
              <a:ext uri="{FF2B5EF4-FFF2-40B4-BE49-F238E27FC236}">
                <a16:creationId xmlns:a16="http://schemas.microsoft.com/office/drawing/2014/main" id="{82C3852C-EA92-40F6-BDE6-B2F5CE61436E}"/>
              </a:ext>
            </a:extLst>
          </p:cNvPr>
          <p:cNvSpPr>
            <a:spLocks noGrp="1"/>
          </p:cNvSpPr>
          <p:nvPr>
            <p:ph type="dt" sz="half" idx="10"/>
          </p:nvPr>
        </p:nvSpPr>
        <p:spPr/>
        <p:txBody>
          <a:bodyPr/>
          <a:lstStyle/>
          <a:p>
            <a:fld id="{8E8941BB-553A-45A3-9D78-2C71AA0AE6AF}" type="datetimeFigureOut">
              <a:rPr lang="en-US" smtClean="0"/>
              <a:t>8/5/2021</a:t>
            </a:fld>
            <a:endParaRPr lang="en-US"/>
          </a:p>
        </p:txBody>
      </p:sp>
      <p:sp>
        <p:nvSpPr>
          <p:cNvPr id="8" name="Marcador de pie de página 7">
            <a:extLst>
              <a:ext uri="{FF2B5EF4-FFF2-40B4-BE49-F238E27FC236}">
                <a16:creationId xmlns:a16="http://schemas.microsoft.com/office/drawing/2014/main" id="{C2D7C5AA-5C99-4787-93BD-C90955EF770C}"/>
              </a:ext>
            </a:extLst>
          </p:cNvPr>
          <p:cNvSpPr>
            <a:spLocks noGrp="1"/>
          </p:cNvSpPr>
          <p:nvPr>
            <p:ph type="ftr" sz="quarter" idx="11"/>
          </p:nvPr>
        </p:nvSpPr>
        <p:spPr/>
        <p:txBody>
          <a:bodyPr/>
          <a:lstStyle/>
          <a:p>
            <a:endParaRPr lang="en-US"/>
          </a:p>
        </p:txBody>
      </p:sp>
      <p:sp>
        <p:nvSpPr>
          <p:cNvPr id="9" name="Marcador de número de diapositiva 8">
            <a:extLst>
              <a:ext uri="{FF2B5EF4-FFF2-40B4-BE49-F238E27FC236}">
                <a16:creationId xmlns:a16="http://schemas.microsoft.com/office/drawing/2014/main" id="{F33AEA37-D21A-4B35-8DC8-6DB5BF014C6C}"/>
              </a:ext>
            </a:extLst>
          </p:cNvPr>
          <p:cNvSpPr>
            <a:spLocks noGrp="1"/>
          </p:cNvSpPr>
          <p:nvPr>
            <p:ph type="sldNum" sz="quarter" idx="12"/>
          </p:nvPr>
        </p:nvSpPr>
        <p:spPr/>
        <p:txBody>
          <a:bodyPr/>
          <a:lstStyle/>
          <a:p>
            <a:fld id="{00E13435-1F0A-4B56-AB3B-2B44C7B6690A}" type="slidenum">
              <a:rPr lang="en-US" smtClean="0"/>
              <a:t>‹Nº›</a:t>
            </a:fld>
            <a:endParaRPr lang="en-US"/>
          </a:p>
        </p:txBody>
      </p:sp>
    </p:spTree>
    <p:extLst>
      <p:ext uri="{BB962C8B-B14F-4D97-AF65-F5344CB8AC3E}">
        <p14:creationId xmlns:p14="http://schemas.microsoft.com/office/powerpoint/2010/main" val="2761815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8D5968-9CCD-43EB-88DC-66C47A690525}"/>
              </a:ext>
            </a:extLst>
          </p:cNvPr>
          <p:cNvSpPr>
            <a:spLocks noGrp="1"/>
          </p:cNvSpPr>
          <p:nvPr>
            <p:ph type="title"/>
          </p:nvPr>
        </p:nvSpPr>
        <p:spPr/>
        <p:txBody>
          <a:bodyPr/>
          <a:lstStyle/>
          <a:p>
            <a:r>
              <a:rPr lang="es-ES"/>
              <a:t>Haga clic para modificar el estilo de título del patrón</a:t>
            </a:r>
            <a:endParaRPr lang="en-US"/>
          </a:p>
        </p:txBody>
      </p:sp>
      <p:sp>
        <p:nvSpPr>
          <p:cNvPr id="3" name="Marcador de fecha 2">
            <a:extLst>
              <a:ext uri="{FF2B5EF4-FFF2-40B4-BE49-F238E27FC236}">
                <a16:creationId xmlns:a16="http://schemas.microsoft.com/office/drawing/2014/main" id="{F040AE4F-1F2B-4BDD-9DE4-3004718EF4B6}"/>
              </a:ext>
            </a:extLst>
          </p:cNvPr>
          <p:cNvSpPr>
            <a:spLocks noGrp="1"/>
          </p:cNvSpPr>
          <p:nvPr>
            <p:ph type="dt" sz="half" idx="10"/>
          </p:nvPr>
        </p:nvSpPr>
        <p:spPr/>
        <p:txBody>
          <a:bodyPr/>
          <a:lstStyle/>
          <a:p>
            <a:fld id="{8E8941BB-553A-45A3-9D78-2C71AA0AE6AF}" type="datetimeFigureOut">
              <a:rPr lang="en-US" smtClean="0"/>
              <a:t>8/5/2021</a:t>
            </a:fld>
            <a:endParaRPr lang="en-US"/>
          </a:p>
        </p:txBody>
      </p:sp>
      <p:sp>
        <p:nvSpPr>
          <p:cNvPr id="4" name="Marcador de pie de página 3">
            <a:extLst>
              <a:ext uri="{FF2B5EF4-FFF2-40B4-BE49-F238E27FC236}">
                <a16:creationId xmlns:a16="http://schemas.microsoft.com/office/drawing/2014/main" id="{EA393A03-1D8D-4DBF-99B6-D491DDB90A93}"/>
              </a:ext>
            </a:extLst>
          </p:cNvPr>
          <p:cNvSpPr>
            <a:spLocks noGrp="1"/>
          </p:cNvSpPr>
          <p:nvPr>
            <p:ph type="ftr" sz="quarter" idx="11"/>
          </p:nvPr>
        </p:nvSpPr>
        <p:spPr/>
        <p:txBody>
          <a:bodyPr/>
          <a:lstStyle/>
          <a:p>
            <a:endParaRPr lang="en-US"/>
          </a:p>
        </p:txBody>
      </p:sp>
      <p:sp>
        <p:nvSpPr>
          <p:cNvPr id="5" name="Marcador de número de diapositiva 4">
            <a:extLst>
              <a:ext uri="{FF2B5EF4-FFF2-40B4-BE49-F238E27FC236}">
                <a16:creationId xmlns:a16="http://schemas.microsoft.com/office/drawing/2014/main" id="{D7E0AE54-9F34-4060-9ACD-4A241C67959D}"/>
              </a:ext>
            </a:extLst>
          </p:cNvPr>
          <p:cNvSpPr>
            <a:spLocks noGrp="1"/>
          </p:cNvSpPr>
          <p:nvPr>
            <p:ph type="sldNum" sz="quarter" idx="12"/>
          </p:nvPr>
        </p:nvSpPr>
        <p:spPr/>
        <p:txBody>
          <a:bodyPr/>
          <a:lstStyle/>
          <a:p>
            <a:fld id="{00E13435-1F0A-4B56-AB3B-2B44C7B6690A}" type="slidenum">
              <a:rPr lang="en-US" smtClean="0"/>
              <a:t>‹Nº›</a:t>
            </a:fld>
            <a:endParaRPr lang="en-US"/>
          </a:p>
        </p:txBody>
      </p:sp>
    </p:spTree>
    <p:extLst>
      <p:ext uri="{BB962C8B-B14F-4D97-AF65-F5344CB8AC3E}">
        <p14:creationId xmlns:p14="http://schemas.microsoft.com/office/powerpoint/2010/main" val="15756080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9CBC285E-3E95-4E1E-98B4-70545195C324}"/>
              </a:ext>
            </a:extLst>
          </p:cNvPr>
          <p:cNvSpPr>
            <a:spLocks noGrp="1"/>
          </p:cNvSpPr>
          <p:nvPr>
            <p:ph type="dt" sz="half" idx="10"/>
          </p:nvPr>
        </p:nvSpPr>
        <p:spPr/>
        <p:txBody>
          <a:bodyPr/>
          <a:lstStyle/>
          <a:p>
            <a:fld id="{8E8941BB-553A-45A3-9D78-2C71AA0AE6AF}" type="datetimeFigureOut">
              <a:rPr lang="en-US" smtClean="0"/>
              <a:t>8/5/2021</a:t>
            </a:fld>
            <a:endParaRPr lang="en-US"/>
          </a:p>
        </p:txBody>
      </p:sp>
      <p:sp>
        <p:nvSpPr>
          <p:cNvPr id="3" name="Marcador de pie de página 2">
            <a:extLst>
              <a:ext uri="{FF2B5EF4-FFF2-40B4-BE49-F238E27FC236}">
                <a16:creationId xmlns:a16="http://schemas.microsoft.com/office/drawing/2014/main" id="{F6A0322A-22CB-462F-9DCB-52DDCCAF3038}"/>
              </a:ext>
            </a:extLst>
          </p:cNvPr>
          <p:cNvSpPr>
            <a:spLocks noGrp="1"/>
          </p:cNvSpPr>
          <p:nvPr>
            <p:ph type="ftr" sz="quarter" idx="11"/>
          </p:nvPr>
        </p:nvSpPr>
        <p:spPr/>
        <p:txBody>
          <a:bodyPr/>
          <a:lstStyle/>
          <a:p>
            <a:endParaRPr lang="en-US"/>
          </a:p>
        </p:txBody>
      </p:sp>
      <p:sp>
        <p:nvSpPr>
          <p:cNvPr id="4" name="Marcador de número de diapositiva 3">
            <a:extLst>
              <a:ext uri="{FF2B5EF4-FFF2-40B4-BE49-F238E27FC236}">
                <a16:creationId xmlns:a16="http://schemas.microsoft.com/office/drawing/2014/main" id="{5BFA0441-45CF-499D-9815-94D98776F4FC}"/>
              </a:ext>
            </a:extLst>
          </p:cNvPr>
          <p:cNvSpPr>
            <a:spLocks noGrp="1"/>
          </p:cNvSpPr>
          <p:nvPr>
            <p:ph type="sldNum" sz="quarter" idx="12"/>
          </p:nvPr>
        </p:nvSpPr>
        <p:spPr/>
        <p:txBody>
          <a:bodyPr/>
          <a:lstStyle/>
          <a:p>
            <a:fld id="{00E13435-1F0A-4B56-AB3B-2B44C7B6690A}" type="slidenum">
              <a:rPr lang="en-US" smtClean="0"/>
              <a:t>‹Nº›</a:t>
            </a:fld>
            <a:endParaRPr lang="en-US"/>
          </a:p>
        </p:txBody>
      </p:sp>
    </p:spTree>
    <p:extLst>
      <p:ext uri="{BB962C8B-B14F-4D97-AF65-F5344CB8AC3E}">
        <p14:creationId xmlns:p14="http://schemas.microsoft.com/office/powerpoint/2010/main" val="33709885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7CABFA-FB3B-4578-A982-05045BF7419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contenido 2">
            <a:extLst>
              <a:ext uri="{FF2B5EF4-FFF2-40B4-BE49-F238E27FC236}">
                <a16:creationId xmlns:a16="http://schemas.microsoft.com/office/drawing/2014/main" id="{0409415A-74EA-40AC-B1D5-8DB11487C53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texto 3">
            <a:extLst>
              <a:ext uri="{FF2B5EF4-FFF2-40B4-BE49-F238E27FC236}">
                <a16:creationId xmlns:a16="http://schemas.microsoft.com/office/drawing/2014/main" id="{7A1E71E1-1F96-460F-81EA-7D6E7D6C0E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58E9042-DB8E-43FA-AF92-90ED6F54253A}"/>
              </a:ext>
            </a:extLst>
          </p:cNvPr>
          <p:cNvSpPr>
            <a:spLocks noGrp="1"/>
          </p:cNvSpPr>
          <p:nvPr>
            <p:ph type="dt" sz="half" idx="10"/>
          </p:nvPr>
        </p:nvSpPr>
        <p:spPr/>
        <p:txBody>
          <a:bodyPr/>
          <a:lstStyle/>
          <a:p>
            <a:fld id="{8E8941BB-553A-45A3-9D78-2C71AA0AE6AF}" type="datetimeFigureOut">
              <a:rPr lang="en-US" smtClean="0"/>
              <a:t>8/5/2021</a:t>
            </a:fld>
            <a:endParaRPr lang="en-US"/>
          </a:p>
        </p:txBody>
      </p:sp>
      <p:sp>
        <p:nvSpPr>
          <p:cNvPr id="6" name="Marcador de pie de página 5">
            <a:extLst>
              <a:ext uri="{FF2B5EF4-FFF2-40B4-BE49-F238E27FC236}">
                <a16:creationId xmlns:a16="http://schemas.microsoft.com/office/drawing/2014/main" id="{67BB19C1-2CDA-42BB-905D-53402677CEEE}"/>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5D79C8A8-632B-4FF8-8B56-4E1642B29C5B}"/>
              </a:ext>
            </a:extLst>
          </p:cNvPr>
          <p:cNvSpPr>
            <a:spLocks noGrp="1"/>
          </p:cNvSpPr>
          <p:nvPr>
            <p:ph type="sldNum" sz="quarter" idx="12"/>
          </p:nvPr>
        </p:nvSpPr>
        <p:spPr/>
        <p:txBody>
          <a:bodyPr/>
          <a:lstStyle/>
          <a:p>
            <a:fld id="{00E13435-1F0A-4B56-AB3B-2B44C7B6690A}" type="slidenum">
              <a:rPr lang="en-US" smtClean="0"/>
              <a:t>‹Nº›</a:t>
            </a:fld>
            <a:endParaRPr lang="en-US"/>
          </a:p>
        </p:txBody>
      </p:sp>
    </p:spTree>
    <p:extLst>
      <p:ext uri="{BB962C8B-B14F-4D97-AF65-F5344CB8AC3E}">
        <p14:creationId xmlns:p14="http://schemas.microsoft.com/office/powerpoint/2010/main" val="6143921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753969-9D2C-46BE-A3E0-928FE95B4DA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n-US"/>
          </a:p>
        </p:txBody>
      </p:sp>
      <p:sp>
        <p:nvSpPr>
          <p:cNvPr id="3" name="Marcador de posición de imagen 2">
            <a:extLst>
              <a:ext uri="{FF2B5EF4-FFF2-40B4-BE49-F238E27FC236}">
                <a16:creationId xmlns:a16="http://schemas.microsoft.com/office/drawing/2014/main" id="{D246E815-A098-4D38-B312-8FD818E6B3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a:extLst>
              <a:ext uri="{FF2B5EF4-FFF2-40B4-BE49-F238E27FC236}">
                <a16:creationId xmlns:a16="http://schemas.microsoft.com/office/drawing/2014/main" id="{325794F3-4408-4919-83A1-301DA927263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74C9346-664E-4F21-AAAF-FD2A0408A1A3}"/>
              </a:ext>
            </a:extLst>
          </p:cNvPr>
          <p:cNvSpPr>
            <a:spLocks noGrp="1"/>
          </p:cNvSpPr>
          <p:nvPr>
            <p:ph type="dt" sz="half" idx="10"/>
          </p:nvPr>
        </p:nvSpPr>
        <p:spPr/>
        <p:txBody>
          <a:bodyPr/>
          <a:lstStyle/>
          <a:p>
            <a:fld id="{8E8941BB-553A-45A3-9D78-2C71AA0AE6AF}" type="datetimeFigureOut">
              <a:rPr lang="en-US" smtClean="0"/>
              <a:t>8/5/2021</a:t>
            </a:fld>
            <a:endParaRPr lang="en-US"/>
          </a:p>
        </p:txBody>
      </p:sp>
      <p:sp>
        <p:nvSpPr>
          <p:cNvPr id="6" name="Marcador de pie de página 5">
            <a:extLst>
              <a:ext uri="{FF2B5EF4-FFF2-40B4-BE49-F238E27FC236}">
                <a16:creationId xmlns:a16="http://schemas.microsoft.com/office/drawing/2014/main" id="{CB595BA8-E080-4750-B42A-091567758365}"/>
              </a:ext>
            </a:extLst>
          </p:cNvPr>
          <p:cNvSpPr>
            <a:spLocks noGrp="1"/>
          </p:cNvSpPr>
          <p:nvPr>
            <p:ph type="ftr" sz="quarter" idx="11"/>
          </p:nvPr>
        </p:nvSpPr>
        <p:spPr/>
        <p:txBody>
          <a:bodyPr/>
          <a:lstStyle/>
          <a:p>
            <a:endParaRPr lang="en-US"/>
          </a:p>
        </p:txBody>
      </p:sp>
      <p:sp>
        <p:nvSpPr>
          <p:cNvPr id="7" name="Marcador de número de diapositiva 6">
            <a:extLst>
              <a:ext uri="{FF2B5EF4-FFF2-40B4-BE49-F238E27FC236}">
                <a16:creationId xmlns:a16="http://schemas.microsoft.com/office/drawing/2014/main" id="{E8951BB2-214C-4D2C-BB4C-97094160739A}"/>
              </a:ext>
            </a:extLst>
          </p:cNvPr>
          <p:cNvSpPr>
            <a:spLocks noGrp="1"/>
          </p:cNvSpPr>
          <p:nvPr>
            <p:ph type="sldNum" sz="quarter" idx="12"/>
          </p:nvPr>
        </p:nvSpPr>
        <p:spPr/>
        <p:txBody>
          <a:bodyPr/>
          <a:lstStyle/>
          <a:p>
            <a:fld id="{00E13435-1F0A-4B56-AB3B-2B44C7B6690A}" type="slidenum">
              <a:rPr lang="en-US" smtClean="0"/>
              <a:t>‹Nº›</a:t>
            </a:fld>
            <a:endParaRPr lang="en-US"/>
          </a:p>
        </p:txBody>
      </p:sp>
    </p:spTree>
    <p:extLst>
      <p:ext uri="{BB962C8B-B14F-4D97-AF65-F5344CB8AC3E}">
        <p14:creationId xmlns:p14="http://schemas.microsoft.com/office/powerpoint/2010/main" val="415792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94E5AA2A-D005-453C-B0A0-F282508202D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Marcador de texto 2">
            <a:extLst>
              <a:ext uri="{FF2B5EF4-FFF2-40B4-BE49-F238E27FC236}">
                <a16:creationId xmlns:a16="http://schemas.microsoft.com/office/drawing/2014/main" id="{AC4E03A6-BDBF-4A5B-9084-D5F9E274C4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Marcador de fecha 3">
            <a:extLst>
              <a:ext uri="{FF2B5EF4-FFF2-40B4-BE49-F238E27FC236}">
                <a16:creationId xmlns:a16="http://schemas.microsoft.com/office/drawing/2014/main" id="{D3EC6335-D757-40D3-9360-414A02219D8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8941BB-553A-45A3-9D78-2C71AA0AE6AF}" type="datetimeFigureOut">
              <a:rPr lang="en-US" smtClean="0"/>
              <a:t>8/5/2021</a:t>
            </a:fld>
            <a:endParaRPr lang="en-US"/>
          </a:p>
        </p:txBody>
      </p:sp>
      <p:sp>
        <p:nvSpPr>
          <p:cNvPr id="5" name="Marcador de pie de página 4">
            <a:extLst>
              <a:ext uri="{FF2B5EF4-FFF2-40B4-BE49-F238E27FC236}">
                <a16:creationId xmlns:a16="http://schemas.microsoft.com/office/drawing/2014/main" id="{A6B4B90F-71D8-4AE6-AB10-0C42CB8C58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a:extLst>
              <a:ext uri="{FF2B5EF4-FFF2-40B4-BE49-F238E27FC236}">
                <a16:creationId xmlns:a16="http://schemas.microsoft.com/office/drawing/2014/main" id="{1BE3B118-8F06-4A2E-9174-57435E39F0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E13435-1F0A-4B56-AB3B-2B44C7B6690A}" type="slidenum">
              <a:rPr lang="en-US" smtClean="0"/>
              <a:t>‹Nº›</a:t>
            </a:fld>
            <a:endParaRPr lang="en-US"/>
          </a:p>
        </p:txBody>
      </p:sp>
    </p:spTree>
    <p:extLst>
      <p:ext uri="{BB962C8B-B14F-4D97-AF65-F5344CB8AC3E}">
        <p14:creationId xmlns:p14="http://schemas.microsoft.com/office/powerpoint/2010/main" val="26805141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Imagen 6" descr="Un florero con una luz azul&#10;&#10;Descripción generada automáticamente con confianza baja">
            <a:extLst>
              <a:ext uri="{FF2B5EF4-FFF2-40B4-BE49-F238E27FC236}">
                <a16:creationId xmlns:a16="http://schemas.microsoft.com/office/drawing/2014/main" id="{7C53420A-C7FD-4C37-9046-6E7372419B0E}"/>
              </a:ext>
            </a:extLst>
          </p:cNvPr>
          <p:cNvPicPr>
            <a:picLocks noChangeAspect="1"/>
          </p:cNvPicPr>
          <p:nvPr/>
        </p:nvPicPr>
        <p:blipFill rotWithShape="1">
          <a:blip r:embed="rId3"/>
          <a:srcRect t="5712" b="29259"/>
          <a:stretch/>
        </p:blipFill>
        <p:spPr>
          <a:xfrm>
            <a:off x="20" y="10"/>
            <a:ext cx="12191980" cy="6857990"/>
          </a:xfrm>
          <a:prstGeom prst="rect">
            <a:avLst/>
          </a:prstGeom>
        </p:spPr>
      </p:pic>
      <p:sp>
        <p:nvSpPr>
          <p:cNvPr id="16"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39FF72D4-450E-4839-8E37-D35E209309CD}"/>
              </a:ext>
            </a:extLst>
          </p:cNvPr>
          <p:cNvSpPr>
            <a:spLocks noGrp="1"/>
          </p:cNvSpPr>
          <p:nvPr>
            <p:ph type="ctrTitle"/>
          </p:nvPr>
        </p:nvSpPr>
        <p:spPr>
          <a:xfrm>
            <a:off x="8022021" y="3231931"/>
            <a:ext cx="3852041" cy="1834056"/>
          </a:xfrm>
        </p:spPr>
        <p:txBody>
          <a:bodyPr>
            <a:normAutofit/>
          </a:bodyPr>
          <a:lstStyle/>
          <a:p>
            <a:r>
              <a:rPr lang="es-MX" sz="4000"/>
              <a:t>Tendrás que Nacer de Nuevo</a:t>
            </a:r>
          </a:p>
        </p:txBody>
      </p:sp>
      <p:sp>
        <p:nvSpPr>
          <p:cNvPr id="3" name="Subtítulo 2">
            <a:extLst>
              <a:ext uri="{FF2B5EF4-FFF2-40B4-BE49-F238E27FC236}">
                <a16:creationId xmlns:a16="http://schemas.microsoft.com/office/drawing/2014/main" id="{34EA8554-3339-4FA3-AAB8-C38CA0CAB339}"/>
              </a:ext>
            </a:extLst>
          </p:cNvPr>
          <p:cNvSpPr>
            <a:spLocks noGrp="1"/>
          </p:cNvSpPr>
          <p:nvPr>
            <p:ph type="subTitle" idx="1"/>
          </p:nvPr>
        </p:nvSpPr>
        <p:spPr>
          <a:xfrm>
            <a:off x="7782910" y="5242675"/>
            <a:ext cx="4330262" cy="683284"/>
          </a:xfrm>
        </p:spPr>
        <p:txBody>
          <a:bodyPr>
            <a:normAutofit/>
          </a:bodyPr>
          <a:lstStyle/>
          <a:p>
            <a:r>
              <a:rPr lang="es-MX" sz="1600"/>
              <a:t>Por Pastor David Cox</a:t>
            </a:r>
          </a:p>
          <a:p>
            <a:r>
              <a:rPr lang="es-MX" sz="1600"/>
              <a:t>Agosto 8, 2021 </a:t>
            </a:r>
            <a:endParaRPr lang="en-US" sz="1600"/>
          </a:p>
        </p:txBody>
      </p:sp>
      <p:cxnSp>
        <p:nvCxnSpPr>
          <p:cNvPr id="17" name="Straight Connector 13">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690001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descr="Una mesa de madera&#10;&#10;Descripción generada automáticamente con confianza baja">
            <a:extLst>
              <a:ext uri="{FF2B5EF4-FFF2-40B4-BE49-F238E27FC236}">
                <a16:creationId xmlns:a16="http://schemas.microsoft.com/office/drawing/2014/main" id="{9035402E-AC36-4C54-A53B-E01A2DC41A48}"/>
              </a:ext>
            </a:extLst>
          </p:cNvPr>
          <p:cNvPicPr>
            <a:picLocks noChangeAspect="1"/>
          </p:cNvPicPr>
          <p:nvPr/>
        </p:nvPicPr>
        <p:blipFill rotWithShape="1">
          <a:blip r:embed="rId3">
            <a:extLst>
              <a:ext uri="{28A0092B-C50C-407E-A947-70E740481C1C}">
                <a14:useLocalDpi xmlns:a14="http://schemas.microsoft.com/office/drawing/2010/main" val="0"/>
              </a:ext>
            </a:extLst>
          </a:blip>
          <a:srcRect r="11111"/>
          <a:stretch/>
        </p:blipFill>
        <p:spPr>
          <a:xfrm>
            <a:off x="20" y="10"/>
            <a:ext cx="12191980" cy="6857990"/>
          </a:xfrm>
          <a:prstGeom prst="rect">
            <a:avLst/>
          </a:prstGeom>
        </p:spPr>
      </p:pic>
      <p:sp>
        <p:nvSpPr>
          <p:cNvPr id="10" name="Rectangle 9">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2FC6F38-C177-4394-B313-04AD3B2F6205}"/>
              </a:ext>
            </a:extLst>
          </p:cNvPr>
          <p:cNvSpPr>
            <a:spLocks noGrp="1"/>
          </p:cNvSpPr>
          <p:nvPr>
            <p:ph type="title"/>
          </p:nvPr>
        </p:nvSpPr>
        <p:spPr>
          <a:xfrm>
            <a:off x="594804" y="640263"/>
            <a:ext cx="6619811" cy="1344975"/>
          </a:xfrm>
        </p:spPr>
        <p:txBody>
          <a:bodyPr>
            <a:normAutofit/>
          </a:bodyPr>
          <a:lstStyle/>
          <a:p>
            <a:r>
              <a:rPr lang="es-MX" sz="4000"/>
              <a:t>La Biblia es Fiel</a:t>
            </a:r>
          </a:p>
        </p:txBody>
      </p:sp>
      <p:sp>
        <p:nvSpPr>
          <p:cNvPr id="3" name="Marcador de contenido 2">
            <a:extLst>
              <a:ext uri="{FF2B5EF4-FFF2-40B4-BE49-F238E27FC236}">
                <a16:creationId xmlns:a16="http://schemas.microsoft.com/office/drawing/2014/main" id="{9CE23D05-82AA-44D0-B649-DA46F72B4374}"/>
              </a:ext>
            </a:extLst>
          </p:cNvPr>
          <p:cNvSpPr>
            <a:spLocks noGrp="1"/>
          </p:cNvSpPr>
          <p:nvPr>
            <p:ph idx="1"/>
          </p:nvPr>
        </p:nvSpPr>
        <p:spPr>
          <a:xfrm>
            <a:off x="594109" y="2121763"/>
            <a:ext cx="6620505" cy="3773010"/>
          </a:xfrm>
        </p:spPr>
        <p:txBody>
          <a:bodyPr>
            <a:normAutofit/>
          </a:bodyPr>
          <a:lstStyle/>
          <a:p>
            <a:pPr marL="0" indent="0">
              <a:buNone/>
            </a:pPr>
            <a:r>
              <a:rPr lang="es-MX" sz="2400" b="1" dirty="0"/>
              <a:t>2 Corintios 1:19 </a:t>
            </a:r>
            <a:r>
              <a:rPr lang="es-MX" sz="2400" i="1" dirty="0"/>
              <a:t>Porque el Hijo de Dios, Jesucristo, que entre vosotros ha sido predicado por nosotros, por mí, Silvano y Timoteo, no ha sido Sí y No; mas ha sido Sí en él; </a:t>
            </a:r>
            <a:r>
              <a:rPr lang="es-MX" sz="2400" b="1" dirty="0"/>
              <a:t>20</a:t>
            </a:r>
            <a:r>
              <a:rPr lang="es-MX" sz="2400" i="1" dirty="0"/>
              <a:t> porque todas las promesas de Dios son en él Sí, y en él Amén </a:t>
            </a:r>
            <a:r>
              <a:rPr lang="es-MX" sz="2400" dirty="0">
                <a:solidFill>
                  <a:schemeClr val="bg1">
                    <a:lumMod val="65000"/>
                  </a:schemeClr>
                </a:solidFill>
              </a:rPr>
              <a:t>(significa así sea)</a:t>
            </a:r>
            <a:r>
              <a:rPr lang="es-MX" sz="2400" i="1" dirty="0"/>
              <a:t>, por medio de nosotros, para la gloria de Dios.</a:t>
            </a:r>
          </a:p>
          <a:p>
            <a:pPr marL="0" indent="0">
              <a:buNone/>
            </a:pPr>
            <a:r>
              <a:rPr lang="es-MX" sz="2400" b="1" dirty="0"/>
              <a:t>Mateo 5:18 </a:t>
            </a:r>
            <a:r>
              <a:rPr lang="es-MX" sz="2400" i="1" dirty="0"/>
              <a:t>Porque de cierto os digo que hasta que pasen el cielo y la tierra, ni una jota ni una tilde pasará  de la ley, hasta que todo se haya cumplido.</a:t>
            </a:r>
          </a:p>
          <a:p>
            <a:pPr marL="0" indent="0">
              <a:buNone/>
            </a:pPr>
            <a:endParaRPr lang="en-US" sz="2400" dirty="0"/>
          </a:p>
        </p:txBody>
      </p:sp>
    </p:spTree>
    <p:extLst>
      <p:ext uri="{BB962C8B-B14F-4D97-AF65-F5344CB8AC3E}">
        <p14:creationId xmlns:p14="http://schemas.microsoft.com/office/powerpoint/2010/main" val="167727970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descr="Dibujo animado de un personaje animado&#10;&#10;Descripción generada automáticamente con confianza baja">
            <a:extLst>
              <a:ext uri="{FF2B5EF4-FFF2-40B4-BE49-F238E27FC236}">
                <a16:creationId xmlns:a16="http://schemas.microsoft.com/office/drawing/2014/main" id="{A0DC50B7-A85B-48AC-9EF8-46BFC5DEDD9C}"/>
              </a:ext>
            </a:extLst>
          </p:cNvPr>
          <p:cNvPicPr>
            <a:picLocks noChangeAspect="1"/>
          </p:cNvPicPr>
          <p:nvPr/>
        </p:nvPicPr>
        <p:blipFill rotWithShape="1">
          <a:blip r:embed="rId3">
            <a:extLst>
              <a:ext uri="{28A0092B-C50C-407E-A947-70E740481C1C}">
                <a14:useLocalDpi xmlns:a14="http://schemas.microsoft.com/office/drawing/2010/main" val="0"/>
              </a:ext>
            </a:extLst>
          </a:blip>
          <a:srcRect l="3781" r="1996"/>
          <a:stretch/>
        </p:blipFill>
        <p:spPr>
          <a:xfrm>
            <a:off x="-1" y="10"/>
            <a:ext cx="12192000" cy="6857990"/>
          </a:xfrm>
          <a:prstGeom prst="rect">
            <a:avLst/>
          </a:prstGeom>
        </p:spPr>
      </p:pic>
      <p:sp>
        <p:nvSpPr>
          <p:cNvPr id="10"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1A48E2AD-E247-4B5F-95FA-39E5F7F6D4E2}"/>
              </a:ext>
            </a:extLst>
          </p:cNvPr>
          <p:cNvSpPr>
            <a:spLocks noGrp="1"/>
          </p:cNvSpPr>
          <p:nvPr>
            <p:ph type="title"/>
          </p:nvPr>
        </p:nvSpPr>
        <p:spPr>
          <a:xfrm>
            <a:off x="709448" y="1913950"/>
            <a:ext cx="4204137" cy="1342754"/>
          </a:xfrm>
        </p:spPr>
        <p:txBody>
          <a:bodyPr>
            <a:normAutofit/>
          </a:bodyPr>
          <a:lstStyle/>
          <a:p>
            <a:pPr algn="ctr"/>
            <a:r>
              <a:rPr lang="es-MX" sz="3600"/>
              <a:t>¿Qué es el nacer de nuevo?</a:t>
            </a:r>
            <a:endParaRPr lang="en-US" sz="3600"/>
          </a:p>
        </p:txBody>
      </p:sp>
      <p:cxnSp>
        <p:nvCxnSpPr>
          <p:cNvPr id="12" name="Straight Connector 11">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E5999629-2DC4-47C9-A582-1F1E90F03AE5}"/>
              </a:ext>
            </a:extLst>
          </p:cNvPr>
          <p:cNvSpPr>
            <a:spLocks noGrp="1"/>
          </p:cNvSpPr>
          <p:nvPr>
            <p:ph idx="1"/>
          </p:nvPr>
        </p:nvSpPr>
        <p:spPr>
          <a:xfrm>
            <a:off x="525516" y="3417573"/>
            <a:ext cx="4593021" cy="3440417"/>
          </a:xfrm>
        </p:spPr>
        <p:txBody>
          <a:bodyPr anchor="ctr">
            <a:normAutofit fontScale="70000" lnSpcReduction="20000"/>
          </a:bodyPr>
          <a:lstStyle/>
          <a:p>
            <a:pPr marL="0" indent="0">
              <a:buNone/>
            </a:pPr>
            <a:r>
              <a:rPr lang="es-MX" sz="3400" b="1" dirty="0"/>
              <a:t>Romanos 12:1 </a:t>
            </a:r>
            <a:r>
              <a:rPr lang="es-MX" sz="3400" i="1" dirty="0"/>
              <a:t>Así que, hermanos, os ruego por las misericordias de Dios, que presentéis vuestros cuerpos en sacrificio vivo, santo, agradable a Dios, que es vuestro culto racional. </a:t>
            </a:r>
            <a:r>
              <a:rPr lang="es-MX" sz="3400" b="1" dirty="0"/>
              <a:t>2 </a:t>
            </a:r>
            <a:r>
              <a:rPr lang="es-MX" sz="3400" i="1" dirty="0"/>
              <a:t>No os conforméis a este siglo, sino transformaos por medio de la renovación de vuestro entendimiento, para que comprobéis cuál sea la buena voluntad de Dios, agradable y perfecta</a:t>
            </a:r>
            <a:r>
              <a:rPr lang="es-MX" sz="3400" dirty="0"/>
              <a:t>.</a:t>
            </a:r>
          </a:p>
          <a:p>
            <a:pPr marL="0" indent="0">
              <a:buNone/>
            </a:pPr>
            <a:endParaRPr lang="en-US" sz="1800" dirty="0"/>
          </a:p>
        </p:txBody>
      </p:sp>
    </p:spTree>
    <p:extLst>
      <p:ext uri="{BB962C8B-B14F-4D97-AF65-F5344CB8AC3E}">
        <p14:creationId xmlns:p14="http://schemas.microsoft.com/office/powerpoint/2010/main" val="324453697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descr="Una señal de tránsito&#10;&#10;Descripción generada automáticamente">
            <a:extLst>
              <a:ext uri="{FF2B5EF4-FFF2-40B4-BE49-F238E27FC236}">
                <a16:creationId xmlns:a16="http://schemas.microsoft.com/office/drawing/2014/main" id="{CFA3EFB9-B01E-47AA-A00D-3E98ABE58BFD}"/>
              </a:ext>
            </a:extLst>
          </p:cNvPr>
          <p:cNvPicPr>
            <a:picLocks noChangeAspect="1"/>
          </p:cNvPicPr>
          <p:nvPr/>
        </p:nvPicPr>
        <p:blipFill rotWithShape="1">
          <a:blip r:embed="rId3">
            <a:extLst>
              <a:ext uri="{28A0092B-C50C-407E-A947-70E740481C1C}">
                <a14:useLocalDpi xmlns:a14="http://schemas.microsoft.com/office/drawing/2010/main" val="0"/>
              </a:ext>
            </a:extLst>
          </a:blip>
          <a:srcRect t="1068" b="16815"/>
          <a:stretch/>
        </p:blipFill>
        <p:spPr>
          <a:xfrm>
            <a:off x="-1" y="10"/>
            <a:ext cx="12192000" cy="6857990"/>
          </a:xfrm>
          <a:prstGeom prst="rect">
            <a:avLst/>
          </a:prstGeom>
        </p:spPr>
      </p:pic>
      <p:sp>
        <p:nvSpPr>
          <p:cNvPr id="10"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8069FC86-0284-425B-8E96-44CA8A2FF715}"/>
              </a:ext>
            </a:extLst>
          </p:cNvPr>
          <p:cNvSpPr>
            <a:spLocks noGrp="1"/>
          </p:cNvSpPr>
          <p:nvPr>
            <p:ph type="title"/>
          </p:nvPr>
        </p:nvSpPr>
        <p:spPr>
          <a:xfrm>
            <a:off x="709448" y="1913950"/>
            <a:ext cx="4204137" cy="1342754"/>
          </a:xfrm>
        </p:spPr>
        <p:txBody>
          <a:bodyPr>
            <a:normAutofit/>
          </a:bodyPr>
          <a:lstStyle/>
          <a:p>
            <a:pPr algn="ctr"/>
            <a:r>
              <a:rPr lang="es-MX" sz="3600"/>
              <a:t>El Arrepentimiento y la Salvación</a:t>
            </a:r>
          </a:p>
        </p:txBody>
      </p:sp>
      <p:cxnSp>
        <p:nvCxnSpPr>
          <p:cNvPr id="12" name="Straight Connector 11">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200B39D8-0771-442B-B8F1-FB48FC75F812}"/>
              </a:ext>
            </a:extLst>
          </p:cNvPr>
          <p:cNvSpPr>
            <a:spLocks noGrp="1"/>
          </p:cNvSpPr>
          <p:nvPr>
            <p:ph idx="1"/>
          </p:nvPr>
        </p:nvSpPr>
        <p:spPr>
          <a:xfrm>
            <a:off x="525516" y="3417573"/>
            <a:ext cx="4593021" cy="2619839"/>
          </a:xfrm>
        </p:spPr>
        <p:txBody>
          <a:bodyPr anchor="ctr">
            <a:normAutofit fontScale="92500" lnSpcReduction="20000"/>
          </a:bodyPr>
          <a:lstStyle/>
          <a:p>
            <a:pPr marL="0" indent="0">
              <a:buNone/>
            </a:pPr>
            <a:r>
              <a:rPr lang="es-MX" sz="2400" b="1" dirty="0"/>
              <a:t>2 Corintios 7:10 </a:t>
            </a:r>
            <a:r>
              <a:rPr lang="es-MX" sz="2400" i="1" dirty="0"/>
              <a:t>Porque la tristeza que es según Dios produce arrepentimiento para salvación, de que no hay que arrepentirse; pero la tristeza del mundo produce muerte.</a:t>
            </a:r>
          </a:p>
          <a:p>
            <a:pPr marL="0" indent="0">
              <a:buNone/>
            </a:pPr>
            <a:r>
              <a:rPr lang="es-MX" sz="2400" b="1" dirty="0">
                <a:solidFill>
                  <a:schemeClr val="bg1"/>
                </a:solidFill>
              </a:rPr>
              <a:t>Hechos 11:18 </a:t>
            </a:r>
            <a:r>
              <a:rPr lang="es-MX" sz="2400" i="1" dirty="0">
                <a:solidFill>
                  <a:schemeClr val="bg1"/>
                </a:solidFill>
              </a:rPr>
              <a:t>Entonces, oídas estas cosas, callaron, y glorificaron a Dios, diciendo: ¡De manera que también a los gentiles ha dado Dios arrepentimiento para vida!</a:t>
            </a:r>
          </a:p>
          <a:p>
            <a:pPr marL="0" indent="0">
              <a:buNone/>
            </a:pPr>
            <a:endParaRPr lang="es-MX" sz="1800" dirty="0"/>
          </a:p>
        </p:txBody>
      </p:sp>
    </p:spTree>
    <p:extLst>
      <p:ext uri="{BB962C8B-B14F-4D97-AF65-F5344CB8AC3E}">
        <p14:creationId xmlns:p14="http://schemas.microsoft.com/office/powerpoint/2010/main" val="345516791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descr="Una señal de tránsito&#10;&#10;Descripción generada automáticamente">
            <a:extLst>
              <a:ext uri="{FF2B5EF4-FFF2-40B4-BE49-F238E27FC236}">
                <a16:creationId xmlns:a16="http://schemas.microsoft.com/office/drawing/2014/main" id="{CFA3EFB9-B01E-47AA-A00D-3E98ABE58BFD}"/>
              </a:ext>
            </a:extLst>
          </p:cNvPr>
          <p:cNvPicPr>
            <a:picLocks noChangeAspect="1"/>
          </p:cNvPicPr>
          <p:nvPr/>
        </p:nvPicPr>
        <p:blipFill rotWithShape="1">
          <a:blip r:embed="rId3">
            <a:extLst>
              <a:ext uri="{28A0092B-C50C-407E-A947-70E740481C1C}">
                <a14:useLocalDpi xmlns:a14="http://schemas.microsoft.com/office/drawing/2010/main" val="0"/>
              </a:ext>
            </a:extLst>
          </a:blip>
          <a:srcRect t="1068" b="16815"/>
          <a:stretch/>
        </p:blipFill>
        <p:spPr>
          <a:xfrm>
            <a:off x="-1" y="10"/>
            <a:ext cx="12192000" cy="6857990"/>
          </a:xfrm>
          <a:prstGeom prst="rect">
            <a:avLst/>
          </a:prstGeom>
        </p:spPr>
      </p:pic>
      <p:sp>
        <p:nvSpPr>
          <p:cNvPr id="10"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8069FC86-0284-425B-8E96-44CA8A2FF715}"/>
              </a:ext>
            </a:extLst>
          </p:cNvPr>
          <p:cNvSpPr>
            <a:spLocks noGrp="1"/>
          </p:cNvSpPr>
          <p:nvPr>
            <p:ph type="title"/>
          </p:nvPr>
        </p:nvSpPr>
        <p:spPr>
          <a:xfrm>
            <a:off x="709448" y="1913950"/>
            <a:ext cx="4204137" cy="1342754"/>
          </a:xfrm>
        </p:spPr>
        <p:txBody>
          <a:bodyPr>
            <a:normAutofit/>
          </a:bodyPr>
          <a:lstStyle/>
          <a:p>
            <a:pPr algn="ctr"/>
            <a:r>
              <a:rPr lang="es-MX" sz="3600"/>
              <a:t>El Arrepentimiento y la Salvación</a:t>
            </a:r>
          </a:p>
        </p:txBody>
      </p:sp>
      <p:cxnSp>
        <p:nvCxnSpPr>
          <p:cNvPr id="12" name="Straight Connector 11">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200B39D8-0771-442B-B8F1-FB48FC75F812}"/>
              </a:ext>
            </a:extLst>
          </p:cNvPr>
          <p:cNvSpPr>
            <a:spLocks noGrp="1"/>
          </p:cNvSpPr>
          <p:nvPr>
            <p:ph idx="1"/>
          </p:nvPr>
        </p:nvSpPr>
        <p:spPr>
          <a:xfrm>
            <a:off x="525516" y="3417573"/>
            <a:ext cx="4593021" cy="2619839"/>
          </a:xfrm>
        </p:spPr>
        <p:txBody>
          <a:bodyPr anchor="ctr">
            <a:normAutofit fontScale="92500" lnSpcReduction="20000"/>
          </a:bodyPr>
          <a:lstStyle/>
          <a:p>
            <a:pPr marL="0" indent="0">
              <a:buNone/>
            </a:pPr>
            <a:r>
              <a:rPr lang="es-MX" sz="2400" b="1" dirty="0"/>
              <a:t>2 Corintios 7:10 </a:t>
            </a:r>
            <a:r>
              <a:rPr lang="es-MX" sz="2400" i="1" dirty="0"/>
              <a:t>Porque la tristeza que es según Dios produce arrepentimiento para salvación, de que no hay que arrepentirse; pero la tristeza del mundo produce muerte.</a:t>
            </a:r>
          </a:p>
          <a:p>
            <a:pPr marL="0" indent="0">
              <a:buNone/>
            </a:pPr>
            <a:r>
              <a:rPr lang="es-MX" sz="2400" b="1" dirty="0">
                <a:solidFill>
                  <a:schemeClr val="bg1"/>
                </a:solidFill>
              </a:rPr>
              <a:t>Hechos 11:18 </a:t>
            </a:r>
            <a:r>
              <a:rPr lang="es-MX" sz="2400" i="1" dirty="0">
                <a:solidFill>
                  <a:schemeClr val="bg1"/>
                </a:solidFill>
              </a:rPr>
              <a:t>Entonces, oídas estas cosas, callaron, y glorificaron a Dios, diciendo: ¡De manera que también a los gentiles ha dado Dios arrepentimiento para vida!</a:t>
            </a:r>
          </a:p>
          <a:p>
            <a:pPr marL="0" indent="0">
              <a:buNone/>
            </a:pPr>
            <a:endParaRPr lang="es-MX" sz="1800" dirty="0"/>
          </a:p>
        </p:txBody>
      </p:sp>
    </p:spTree>
    <p:extLst>
      <p:ext uri="{BB962C8B-B14F-4D97-AF65-F5344CB8AC3E}">
        <p14:creationId xmlns:p14="http://schemas.microsoft.com/office/powerpoint/2010/main" val="31938174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069FC86-0284-425B-8E96-44CA8A2FF715}"/>
              </a:ext>
            </a:extLst>
          </p:cNvPr>
          <p:cNvSpPr>
            <a:spLocks noGrp="1"/>
          </p:cNvSpPr>
          <p:nvPr>
            <p:ph type="title"/>
          </p:nvPr>
        </p:nvSpPr>
        <p:spPr>
          <a:xfrm>
            <a:off x="589560" y="856180"/>
            <a:ext cx="4560584" cy="1128068"/>
          </a:xfrm>
        </p:spPr>
        <p:txBody>
          <a:bodyPr anchor="ctr">
            <a:normAutofit/>
          </a:bodyPr>
          <a:lstStyle/>
          <a:p>
            <a:r>
              <a:rPr lang="es-MX" sz="3700"/>
              <a:t>El Arrepentimiento y la Salvación</a:t>
            </a:r>
          </a:p>
        </p:txBody>
      </p:sp>
      <p:grpSp>
        <p:nvGrpSpPr>
          <p:cNvPr id="19" name="Group 18">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0" name="Rectangle 19">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Rectangle 22">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200B39D8-0771-442B-B8F1-FB48FC75F812}"/>
              </a:ext>
            </a:extLst>
          </p:cNvPr>
          <p:cNvSpPr>
            <a:spLocks noGrp="1"/>
          </p:cNvSpPr>
          <p:nvPr>
            <p:ph idx="1"/>
          </p:nvPr>
        </p:nvSpPr>
        <p:spPr>
          <a:xfrm>
            <a:off x="590719" y="2330505"/>
            <a:ext cx="4559425" cy="3979585"/>
          </a:xfrm>
        </p:spPr>
        <p:txBody>
          <a:bodyPr anchor="ctr">
            <a:normAutofit/>
          </a:bodyPr>
          <a:lstStyle/>
          <a:p>
            <a:pPr marL="0" indent="0">
              <a:buNone/>
            </a:pPr>
            <a:r>
              <a:rPr lang="es-MX" sz="2000" b="1" dirty="0">
                <a:solidFill>
                  <a:schemeClr val="bg1">
                    <a:lumMod val="95000"/>
                  </a:schemeClr>
                </a:solidFill>
              </a:rPr>
              <a:t>2 Corintios 7:10 </a:t>
            </a:r>
            <a:r>
              <a:rPr lang="es-MX" sz="2000" i="1" dirty="0">
                <a:solidFill>
                  <a:schemeClr val="bg1">
                    <a:lumMod val="95000"/>
                  </a:schemeClr>
                </a:solidFill>
              </a:rPr>
              <a:t>Porque la tristeza que es según Dios produce arrepentimiento para salvación, de que no hay que arrepentirse; pero la tristeza del mundo produce muerte.</a:t>
            </a:r>
          </a:p>
          <a:p>
            <a:pPr marL="0" indent="0">
              <a:buNone/>
            </a:pPr>
            <a:r>
              <a:rPr lang="es-MX" sz="2000" b="1" dirty="0"/>
              <a:t>Hechos 11:18 </a:t>
            </a:r>
            <a:r>
              <a:rPr lang="es-MX" sz="2000" i="1" dirty="0"/>
              <a:t>Entonces, oídas estas cosas, callaron, y glorificaron a Dios, diciendo: ¡De manera que también a los gentiles ha dado Dios arrepentimiento para vida!</a:t>
            </a:r>
          </a:p>
          <a:p>
            <a:pPr marL="0" indent="0">
              <a:buNone/>
            </a:pPr>
            <a:endParaRPr lang="es-MX" sz="2000" dirty="0"/>
          </a:p>
        </p:txBody>
      </p:sp>
      <p:sp>
        <p:nvSpPr>
          <p:cNvPr id="25" name="Rectangle 24">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a señal de tránsito&#10;&#10;Descripción generada automáticamente">
            <a:extLst>
              <a:ext uri="{FF2B5EF4-FFF2-40B4-BE49-F238E27FC236}">
                <a16:creationId xmlns:a16="http://schemas.microsoft.com/office/drawing/2014/main" id="{CFA3EFB9-B01E-47AA-A00D-3E98ABE58BFD}"/>
              </a:ext>
            </a:extLst>
          </p:cNvPr>
          <p:cNvPicPr>
            <a:picLocks noChangeAspect="1"/>
          </p:cNvPicPr>
          <p:nvPr/>
        </p:nvPicPr>
        <p:blipFill rotWithShape="1">
          <a:blip r:embed="rId3">
            <a:extLst>
              <a:ext uri="{28A0092B-C50C-407E-A947-70E740481C1C}">
                <a14:useLocalDpi xmlns:a14="http://schemas.microsoft.com/office/drawing/2010/main" val="0"/>
              </a:ext>
            </a:extLst>
          </a:blip>
          <a:srcRect l="17802" r="11536" b="3"/>
          <a:stretch/>
        </p:blipFill>
        <p:spPr>
          <a:xfrm>
            <a:off x="5977788" y="799352"/>
            <a:ext cx="5425410" cy="5259296"/>
          </a:xfrm>
          <a:prstGeom prst="rect">
            <a:avLst/>
          </a:prstGeom>
        </p:spPr>
      </p:pic>
    </p:spTree>
    <p:extLst>
      <p:ext uri="{BB962C8B-B14F-4D97-AF65-F5344CB8AC3E}">
        <p14:creationId xmlns:p14="http://schemas.microsoft.com/office/powerpoint/2010/main" val="364163882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8069FC86-0284-425B-8E96-44CA8A2FF715}"/>
              </a:ext>
            </a:extLst>
          </p:cNvPr>
          <p:cNvSpPr>
            <a:spLocks noGrp="1"/>
          </p:cNvSpPr>
          <p:nvPr>
            <p:ph type="title"/>
          </p:nvPr>
        </p:nvSpPr>
        <p:spPr>
          <a:xfrm>
            <a:off x="589560" y="856180"/>
            <a:ext cx="4560584" cy="1128068"/>
          </a:xfrm>
        </p:spPr>
        <p:txBody>
          <a:bodyPr anchor="ctr">
            <a:normAutofit/>
          </a:bodyPr>
          <a:lstStyle/>
          <a:p>
            <a:r>
              <a:rPr lang="es-MX" sz="3700"/>
              <a:t>El Arrepentimiento y la Salvación</a:t>
            </a:r>
          </a:p>
        </p:txBody>
      </p:sp>
      <p:grpSp>
        <p:nvGrpSpPr>
          <p:cNvPr id="19" name="Group 18">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0" name="Rectangle 19">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Rectangle 22">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200B39D8-0771-442B-B8F1-FB48FC75F812}"/>
              </a:ext>
            </a:extLst>
          </p:cNvPr>
          <p:cNvSpPr>
            <a:spLocks noGrp="1"/>
          </p:cNvSpPr>
          <p:nvPr>
            <p:ph idx="1"/>
          </p:nvPr>
        </p:nvSpPr>
        <p:spPr>
          <a:xfrm>
            <a:off x="590719" y="2330505"/>
            <a:ext cx="4559425" cy="3979585"/>
          </a:xfrm>
        </p:spPr>
        <p:txBody>
          <a:bodyPr anchor="ctr">
            <a:normAutofit/>
          </a:bodyPr>
          <a:lstStyle/>
          <a:p>
            <a:pPr marL="0" indent="0">
              <a:buNone/>
            </a:pPr>
            <a:r>
              <a:rPr lang="es-MX" sz="2000" b="1"/>
              <a:t>2 Corintios 7:10 </a:t>
            </a:r>
            <a:r>
              <a:rPr lang="es-MX" sz="2000" i="1"/>
              <a:t>Porque la tristeza que es según Dios produce arrepentimiento para salvación, de que no hay que arrepentirse; pero la tristeza del mundo produce muerte.</a:t>
            </a:r>
          </a:p>
          <a:p>
            <a:pPr marL="0" indent="0">
              <a:buNone/>
            </a:pPr>
            <a:r>
              <a:rPr lang="es-MX" sz="2000" b="1"/>
              <a:t>Hechos 11:18 </a:t>
            </a:r>
            <a:r>
              <a:rPr lang="es-MX" sz="2000" i="1"/>
              <a:t>Entonces, oídas estas cosas, callaron, y glorificaron a Dios, diciendo: ¡De manera que también a los gentiles ha dado Dios arrepentimiento para vida!</a:t>
            </a:r>
          </a:p>
          <a:p>
            <a:pPr marL="0" indent="0">
              <a:buNone/>
            </a:pPr>
            <a:endParaRPr lang="es-MX" sz="2000"/>
          </a:p>
        </p:txBody>
      </p:sp>
      <p:sp>
        <p:nvSpPr>
          <p:cNvPr id="25" name="Rectangle 24">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a señal de tránsito&#10;&#10;Descripción generada automáticamente">
            <a:extLst>
              <a:ext uri="{FF2B5EF4-FFF2-40B4-BE49-F238E27FC236}">
                <a16:creationId xmlns:a16="http://schemas.microsoft.com/office/drawing/2014/main" id="{CFA3EFB9-B01E-47AA-A00D-3E98ABE58BFD}"/>
              </a:ext>
            </a:extLst>
          </p:cNvPr>
          <p:cNvPicPr>
            <a:picLocks noChangeAspect="1"/>
          </p:cNvPicPr>
          <p:nvPr/>
        </p:nvPicPr>
        <p:blipFill rotWithShape="1">
          <a:blip r:embed="rId3">
            <a:extLst>
              <a:ext uri="{28A0092B-C50C-407E-A947-70E740481C1C}">
                <a14:useLocalDpi xmlns:a14="http://schemas.microsoft.com/office/drawing/2010/main" val="0"/>
              </a:ext>
            </a:extLst>
          </a:blip>
          <a:srcRect l="17802" r="11536" b="3"/>
          <a:stretch/>
        </p:blipFill>
        <p:spPr>
          <a:xfrm>
            <a:off x="5977788" y="799352"/>
            <a:ext cx="5425410" cy="5259296"/>
          </a:xfrm>
          <a:prstGeom prst="rect">
            <a:avLst/>
          </a:prstGeom>
        </p:spPr>
      </p:pic>
    </p:spTree>
    <p:extLst>
      <p:ext uri="{BB962C8B-B14F-4D97-AF65-F5344CB8AC3E}">
        <p14:creationId xmlns:p14="http://schemas.microsoft.com/office/powerpoint/2010/main" val="6677220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68429A-FE5C-4959-9D2E-A278DCE10F7A}"/>
              </a:ext>
            </a:extLst>
          </p:cNvPr>
          <p:cNvSpPr>
            <a:spLocks noGrp="1"/>
          </p:cNvSpPr>
          <p:nvPr>
            <p:ph type="title"/>
          </p:nvPr>
        </p:nvSpPr>
        <p:spPr>
          <a:xfrm>
            <a:off x="4965430" y="629268"/>
            <a:ext cx="6586491" cy="1286160"/>
          </a:xfrm>
        </p:spPr>
        <p:txBody>
          <a:bodyPr anchor="b">
            <a:normAutofit/>
          </a:bodyPr>
          <a:lstStyle/>
          <a:p>
            <a:r>
              <a:rPr lang="es-MX" sz="4100"/>
              <a:t>Para no perecer, tienes que arrepentirte</a:t>
            </a:r>
          </a:p>
        </p:txBody>
      </p:sp>
      <p:sp>
        <p:nvSpPr>
          <p:cNvPr id="3" name="Marcador de contenido 2">
            <a:extLst>
              <a:ext uri="{FF2B5EF4-FFF2-40B4-BE49-F238E27FC236}">
                <a16:creationId xmlns:a16="http://schemas.microsoft.com/office/drawing/2014/main" id="{4E023C10-9596-43F2-8DA6-1C43A4C92B03}"/>
              </a:ext>
            </a:extLst>
          </p:cNvPr>
          <p:cNvSpPr>
            <a:spLocks noGrp="1"/>
          </p:cNvSpPr>
          <p:nvPr>
            <p:ph idx="1"/>
          </p:nvPr>
        </p:nvSpPr>
        <p:spPr>
          <a:xfrm>
            <a:off x="4965431" y="2438400"/>
            <a:ext cx="6586489" cy="3785419"/>
          </a:xfrm>
        </p:spPr>
        <p:txBody>
          <a:bodyPr>
            <a:normAutofit/>
          </a:bodyPr>
          <a:lstStyle/>
          <a:p>
            <a:pPr marL="0" indent="0">
              <a:buNone/>
            </a:pPr>
            <a:r>
              <a:rPr lang="es-MX" sz="2000" b="1" dirty="0"/>
              <a:t>2 Pedro 3:9 </a:t>
            </a:r>
            <a:r>
              <a:rPr lang="es-MX" sz="2000" i="1" dirty="0"/>
              <a:t>El Señor no retarda su promesa, según algunos la tienen por tardanza, sino que es paciente para con nosotros, no queriendo que ninguno perezca, sino que todos procedan al arrepentimiento.</a:t>
            </a:r>
          </a:p>
          <a:p>
            <a:pPr marL="0" indent="0">
              <a:buNone/>
            </a:pPr>
            <a:r>
              <a:rPr lang="es-MX" sz="2000" b="1" dirty="0"/>
              <a:t>Hechos 20:21 </a:t>
            </a:r>
            <a:r>
              <a:rPr lang="es-MX" sz="2000" i="1" dirty="0"/>
              <a:t>testificando a judíos y a gentiles acerca del </a:t>
            </a:r>
            <a:r>
              <a:rPr lang="es-MX" sz="2000" b="1" i="1" u="sng" dirty="0"/>
              <a:t>arrepentimiento para con Dios</a:t>
            </a:r>
            <a:r>
              <a:rPr lang="es-MX" sz="2000" i="1" dirty="0"/>
              <a:t>, y </a:t>
            </a:r>
            <a:r>
              <a:rPr lang="es-MX" sz="2000" b="1" i="1" u="sng" dirty="0"/>
              <a:t>de la fe en nuestro Señor Jesucristo.</a:t>
            </a:r>
          </a:p>
          <a:p>
            <a:pPr marL="0" indent="0">
              <a:buNone/>
            </a:pPr>
            <a:r>
              <a:rPr lang="es-MX" sz="2000" b="1" dirty="0"/>
              <a:t>Hechos 26:20 </a:t>
            </a:r>
            <a:r>
              <a:rPr lang="es-MX" sz="2000" i="1" dirty="0"/>
              <a:t>sino que anuncié primeramente a los que están en Damasco, y Jerusalén, y por toda la tierra de Judea, y a los gentiles, que se arrepintiesen y se convirtiesen a Dios, </a:t>
            </a:r>
            <a:r>
              <a:rPr lang="es-MX" sz="2000" b="1" i="1" u="sng" dirty="0"/>
              <a:t>haciendo obras dignas de arrepentimiento</a:t>
            </a:r>
            <a:r>
              <a:rPr lang="es-MX" sz="2000" i="1" dirty="0"/>
              <a:t>.</a:t>
            </a:r>
          </a:p>
          <a:p>
            <a:pPr marL="0" indent="0">
              <a:buNone/>
            </a:pPr>
            <a:endParaRPr lang="es-MX" sz="2000" dirty="0"/>
          </a:p>
          <a:p>
            <a:pPr marL="0" indent="0">
              <a:buNone/>
            </a:pPr>
            <a:endParaRPr lang="es-MX" sz="2000" dirty="0"/>
          </a:p>
          <a:p>
            <a:pPr marL="0" indent="0">
              <a:buNone/>
            </a:pPr>
            <a:endParaRPr lang="es-MX" sz="2000" dirty="0"/>
          </a:p>
        </p:txBody>
      </p:sp>
      <p:pic>
        <p:nvPicPr>
          <p:cNvPr id="5" name="Imagen 4" descr="Mujer sentada en el suelo&#10;&#10;Descripción generada automáticamente con confianza baja">
            <a:extLst>
              <a:ext uri="{FF2B5EF4-FFF2-40B4-BE49-F238E27FC236}">
                <a16:creationId xmlns:a16="http://schemas.microsoft.com/office/drawing/2014/main" id="{2EA84402-9BD1-4B10-9725-4BC4342BFC9E}"/>
              </a:ext>
            </a:extLst>
          </p:cNvPr>
          <p:cNvPicPr>
            <a:picLocks noChangeAspect="1"/>
          </p:cNvPicPr>
          <p:nvPr/>
        </p:nvPicPr>
        <p:blipFill rotWithShape="1">
          <a:blip r:embed="rId3">
            <a:extLst>
              <a:ext uri="{28A0092B-C50C-407E-A947-70E740481C1C}">
                <a14:useLocalDpi xmlns:a14="http://schemas.microsoft.com/office/drawing/2010/main" val="0"/>
              </a:ext>
            </a:extLst>
          </a:blip>
          <a:srcRect l="46507" r="18006"/>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81AAD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3704367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384" y="303591"/>
            <a:ext cx="5735590"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8B36E0B-9EAC-4432-A315-C5481A3D37FD}"/>
              </a:ext>
            </a:extLst>
          </p:cNvPr>
          <p:cNvSpPr>
            <a:spLocks noGrp="1"/>
          </p:cNvSpPr>
          <p:nvPr>
            <p:ph type="title"/>
          </p:nvPr>
        </p:nvSpPr>
        <p:spPr>
          <a:xfrm>
            <a:off x="594360" y="640263"/>
            <a:ext cx="5239512" cy="1344975"/>
          </a:xfrm>
        </p:spPr>
        <p:txBody>
          <a:bodyPr>
            <a:normAutofit/>
          </a:bodyPr>
          <a:lstStyle/>
          <a:p>
            <a:r>
              <a:rPr lang="es-MX" sz="4000">
                <a:solidFill>
                  <a:schemeClr val="bg1"/>
                </a:solidFill>
              </a:rPr>
              <a:t>Cambiamos a ser como Jesús</a:t>
            </a:r>
          </a:p>
        </p:txBody>
      </p:sp>
      <p:cxnSp>
        <p:nvCxnSpPr>
          <p:cNvPr id="12" name="Straight Connector 11">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7023" y="2050687"/>
            <a:ext cx="4562441"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3FAC2615-54D1-4883-9B3C-802B2B76F625}"/>
              </a:ext>
            </a:extLst>
          </p:cNvPr>
          <p:cNvSpPr>
            <a:spLocks noGrp="1"/>
          </p:cNvSpPr>
          <p:nvPr>
            <p:ph idx="1"/>
          </p:nvPr>
        </p:nvSpPr>
        <p:spPr>
          <a:xfrm>
            <a:off x="593610" y="2121763"/>
            <a:ext cx="5235490" cy="3773010"/>
          </a:xfrm>
        </p:spPr>
        <p:txBody>
          <a:bodyPr>
            <a:normAutofit/>
          </a:bodyPr>
          <a:lstStyle/>
          <a:p>
            <a:pPr marL="0" indent="0">
              <a:buNone/>
            </a:pPr>
            <a:r>
              <a:rPr lang="es-ES" sz="2000" b="1">
                <a:solidFill>
                  <a:schemeClr val="bg1"/>
                </a:solidFill>
                <a:effectLst/>
                <a:latin typeface="Arial" panose="020B0604020202020204" pitchFamily="34" charset="0"/>
                <a:ea typeface="Times New Roman" panose="02020603050405020304" pitchFamily="18" charset="0"/>
              </a:rPr>
              <a:t>Efe 5:1</a:t>
            </a:r>
            <a:r>
              <a:rPr lang="es-ES" sz="2000" i="1">
                <a:solidFill>
                  <a:schemeClr val="bg1"/>
                </a:solidFill>
                <a:effectLst/>
                <a:latin typeface="Arial" panose="020B0604020202020204" pitchFamily="34" charset="0"/>
                <a:ea typeface="Times New Roman" panose="02020603050405020304" pitchFamily="18" charset="0"/>
              </a:rPr>
              <a:t> Sed, pues, imitadores de Dios como hijos amados.</a:t>
            </a:r>
            <a:br>
              <a:rPr lang="es-ES" sz="2000" b="1">
                <a:solidFill>
                  <a:schemeClr val="bg1"/>
                </a:solidFill>
                <a:effectLst/>
                <a:latin typeface="Arial" panose="020B0604020202020204" pitchFamily="34" charset="0"/>
                <a:ea typeface="Times New Roman" panose="02020603050405020304" pitchFamily="18" charset="0"/>
              </a:rPr>
            </a:br>
            <a:r>
              <a:rPr lang="es-ES" sz="2000" b="1">
                <a:solidFill>
                  <a:schemeClr val="bg1"/>
                </a:solidFill>
                <a:effectLst/>
                <a:latin typeface="Arial" panose="020B0604020202020204" pitchFamily="34" charset="0"/>
                <a:ea typeface="Times New Roman" panose="02020603050405020304" pitchFamily="18" charset="0"/>
              </a:rPr>
              <a:t>1 Juan 2:6</a:t>
            </a:r>
            <a:r>
              <a:rPr lang="es-ES" sz="2000" i="1">
                <a:solidFill>
                  <a:schemeClr val="bg1"/>
                </a:solidFill>
                <a:effectLst/>
                <a:latin typeface="Arial" panose="020B0604020202020204" pitchFamily="34" charset="0"/>
                <a:ea typeface="Times New Roman" panose="02020603050405020304" pitchFamily="18" charset="0"/>
              </a:rPr>
              <a:t>  El que dice que permanece en él, debe andar como él anduvo</a:t>
            </a:r>
            <a:br>
              <a:rPr lang="es-ES" sz="2000" b="1">
                <a:solidFill>
                  <a:schemeClr val="bg1"/>
                </a:solidFill>
                <a:effectLst/>
                <a:latin typeface="Arial" panose="020B0604020202020204" pitchFamily="34" charset="0"/>
                <a:ea typeface="Times New Roman" panose="02020603050405020304" pitchFamily="18" charset="0"/>
              </a:rPr>
            </a:br>
            <a:r>
              <a:rPr lang="es-ES" sz="2000" b="1">
                <a:solidFill>
                  <a:schemeClr val="bg1"/>
                </a:solidFill>
                <a:effectLst/>
                <a:latin typeface="Arial" panose="020B0604020202020204" pitchFamily="34" charset="0"/>
                <a:ea typeface="Times New Roman" panose="02020603050405020304" pitchFamily="18" charset="0"/>
              </a:rPr>
              <a:t>Juan 13:15</a:t>
            </a:r>
            <a:r>
              <a:rPr lang="es-ES" sz="2000" i="1">
                <a:solidFill>
                  <a:schemeClr val="bg1"/>
                </a:solidFill>
                <a:effectLst/>
                <a:latin typeface="Arial" panose="020B0604020202020204" pitchFamily="34" charset="0"/>
                <a:ea typeface="Times New Roman" panose="02020603050405020304" pitchFamily="18" charset="0"/>
              </a:rPr>
              <a:t> Porque ejemplo os he dado, para que como yo os he hecho, vosotros también hagáis. </a:t>
            </a:r>
            <a:br>
              <a:rPr lang="es-ES" sz="2000" b="1">
                <a:solidFill>
                  <a:schemeClr val="bg1"/>
                </a:solidFill>
                <a:effectLst/>
                <a:latin typeface="Arial" panose="020B0604020202020204" pitchFamily="34" charset="0"/>
                <a:ea typeface="Times New Roman" panose="02020603050405020304" pitchFamily="18" charset="0"/>
              </a:rPr>
            </a:br>
            <a:r>
              <a:rPr lang="es-ES" sz="2000" b="1">
                <a:solidFill>
                  <a:schemeClr val="bg1"/>
                </a:solidFill>
                <a:effectLst/>
                <a:latin typeface="Arial" panose="020B0604020202020204" pitchFamily="34" charset="0"/>
                <a:ea typeface="Times New Roman" panose="02020603050405020304" pitchFamily="18" charset="0"/>
              </a:rPr>
              <a:t>1 Pedro 2:21</a:t>
            </a:r>
            <a:r>
              <a:rPr lang="es-ES" sz="2000" i="1">
                <a:solidFill>
                  <a:schemeClr val="bg1"/>
                </a:solidFill>
                <a:effectLst/>
                <a:latin typeface="Arial" panose="020B0604020202020204" pitchFamily="34" charset="0"/>
                <a:ea typeface="Times New Roman" panose="02020603050405020304" pitchFamily="18" charset="0"/>
              </a:rPr>
              <a:t> Pues para esto fuisteis llamados; porque también Cristo padeció por nosotros, dejándonos ejemplo, para que sigáis sus pisadas;</a:t>
            </a:r>
            <a:endParaRPr lang="es-MX" sz="2000">
              <a:solidFill>
                <a:schemeClr val="bg1"/>
              </a:solidFill>
              <a:effectLst/>
              <a:latin typeface="Times New Roman" panose="02020603050405020304" pitchFamily="18" charset="0"/>
              <a:ea typeface="Times New Roman" panose="02020603050405020304" pitchFamily="18" charset="0"/>
            </a:endParaRPr>
          </a:p>
        </p:txBody>
      </p:sp>
      <p:pic>
        <p:nvPicPr>
          <p:cNvPr id="5" name="Imagen 4" descr="Diagrama&#10;&#10;Descripción generada automáticamente">
            <a:extLst>
              <a:ext uri="{FF2B5EF4-FFF2-40B4-BE49-F238E27FC236}">
                <a16:creationId xmlns:a16="http://schemas.microsoft.com/office/drawing/2014/main" id="{81BFB39A-24A0-4306-A388-BA0B80344B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0632" y="1642363"/>
            <a:ext cx="5126736" cy="3417824"/>
          </a:xfrm>
          <a:prstGeom prst="rect">
            <a:avLst/>
          </a:prstGeom>
        </p:spPr>
      </p:pic>
    </p:spTree>
    <p:extLst>
      <p:ext uri="{BB962C8B-B14F-4D97-AF65-F5344CB8AC3E}">
        <p14:creationId xmlns:p14="http://schemas.microsoft.com/office/powerpoint/2010/main" val="203100267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68BF30-3BCC-43FB-8AFD-E08EF6C32146}"/>
              </a:ext>
            </a:extLst>
          </p:cNvPr>
          <p:cNvSpPr>
            <a:spLocks noGrp="1"/>
          </p:cNvSpPr>
          <p:nvPr>
            <p:ph type="title"/>
          </p:nvPr>
        </p:nvSpPr>
        <p:spPr>
          <a:xfrm>
            <a:off x="481013" y="3752849"/>
            <a:ext cx="3290887" cy="2452687"/>
          </a:xfrm>
        </p:spPr>
        <p:txBody>
          <a:bodyPr anchor="ctr">
            <a:normAutofit/>
          </a:bodyPr>
          <a:lstStyle/>
          <a:p>
            <a:r>
              <a:rPr lang="es-MX" sz="3600" dirty="0"/>
              <a:t>¿Es la salvación de instante o un proceso?</a:t>
            </a:r>
          </a:p>
        </p:txBody>
      </p:sp>
      <p:pic>
        <p:nvPicPr>
          <p:cNvPr id="5" name="Imagen 4">
            <a:extLst>
              <a:ext uri="{FF2B5EF4-FFF2-40B4-BE49-F238E27FC236}">
                <a16:creationId xmlns:a16="http://schemas.microsoft.com/office/drawing/2014/main" id="{9CBFE985-0D98-4EF7-903A-88DFFCCE80A8}"/>
              </a:ext>
            </a:extLst>
          </p:cNvPr>
          <p:cNvPicPr>
            <a:picLocks noChangeAspect="1"/>
          </p:cNvPicPr>
          <p:nvPr/>
        </p:nvPicPr>
        <p:blipFill rotWithShape="1">
          <a:blip r:embed="rId3">
            <a:extLst>
              <a:ext uri="{28A0092B-C50C-407E-A947-70E740481C1C}">
                <a14:useLocalDpi xmlns:a14="http://schemas.microsoft.com/office/drawing/2010/main" val="0"/>
              </a:ext>
            </a:extLst>
          </a:blip>
          <a:srcRect t="12578" b="26553"/>
          <a:stretch/>
        </p:blipFill>
        <p:spPr>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Marcador de contenido 2">
            <a:extLst>
              <a:ext uri="{FF2B5EF4-FFF2-40B4-BE49-F238E27FC236}">
                <a16:creationId xmlns:a16="http://schemas.microsoft.com/office/drawing/2014/main" id="{B175D6F4-3BD9-47C0-82FC-ACB33BBB2F56}"/>
              </a:ext>
            </a:extLst>
          </p:cNvPr>
          <p:cNvSpPr>
            <a:spLocks noGrp="1"/>
          </p:cNvSpPr>
          <p:nvPr>
            <p:ph idx="1"/>
          </p:nvPr>
        </p:nvSpPr>
        <p:spPr>
          <a:xfrm>
            <a:off x="4223982" y="3752850"/>
            <a:ext cx="7485413" cy="3105140"/>
          </a:xfrm>
        </p:spPr>
        <p:txBody>
          <a:bodyPr anchor="ctr">
            <a:normAutofit/>
          </a:bodyPr>
          <a:lstStyle/>
          <a:p>
            <a:pPr marL="0" indent="0">
              <a:buNone/>
            </a:pPr>
            <a:r>
              <a:rPr lang="es-MX" sz="2400" b="1" dirty="0"/>
              <a:t>1 Corintios 1:18 </a:t>
            </a:r>
            <a:r>
              <a:rPr lang="es-MX" sz="2400" i="1" dirty="0"/>
              <a:t>Porque la palabra de la cruz es locura a los que se pierden; pero a los que se salvan, esto es, a nosotros, </a:t>
            </a:r>
            <a:r>
              <a:rPr lang="es-MX" sz="2400" b="1" i="1" u="sng" dirty="0"/>
              <a:t>es poder de Dios</a:t>
            </a:r>
            <a:r>
              <a:rPr lang="es-MX" sz="2400" i="1" dirty="0"/>
              <a:t>.</a:t>
            </a:r>
          </a:p>
          <a:p>
            <a:pPr marL="0" indent="0">
              <a:buNone/>
            </a:pPr>
            <a:r>
              <a:rPr lang="es-MX" sz="2400" b="1" dirty="0"/>
              <a:t>1 Corintios 15:1 </a:t>
            </a:r>
            <a:r>
              <a:rPr lang="es-MX" sz="2400" i="1" dirty="0"/>
              <a:t>Además os declaro, hermanos, el evangelio que os he predicado, el cual también recibisteis, </a:t>
            </a:r>
            <a:r>
              <a:rPr lang="es-MX" sz="2400" b="1" i="1" u="sng" dirty="0"/>
              <a:t>en el cual también perseveráis</a:t>
            </a:r>
            <a:r>
              <a:rPr lang="es-MX" sz="2400" i="1" dirty="0"/>
              <a:t>; </a:t>
            </a:r>
            <a:r>
              <a:rPr lang="es-MX" sz="2400" b="1" dirty="0"/>
              <a:t>2</a:t>
            </a:r>
            <a:r>
              <a:rPr lang="es-MX" sz="2400" i="1" dirty="0"/>
              <a:t> por el cual asimismo, </a:t>
            </a:r>
            <a:r>
              <a:rPr lang="es-MX" sz="2400" b="1" i="1" u="sng" dirty="0"/>
              <a:t>si retenéis la palabra que os he predicado, sois salvos, si no creísteis en vano</a:t>
            </a:r>
            <a:r>
              <a:rPr lang="es-MX" sz="2400" i="1" dirty="0"/>
              <a:t>.</a:t>
            </a:r>
          </a:p>
        </p:txBody>
      </p:sp>
    </p:spTree>
    <p:extLst>
      <p:ext uri="{BB962C8B-B14F-4D97-AF65-F5344CB8AC3E}">
        <p14:creationId xmlns:p14="http://schemas.microsoft.com/office/powerpoint/2010/main" val="389243579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9565CAA5-F0C2-4E4A-8827-CB4441E30662}"/>
              </a:ext>
            </a:extLst>
          </p:cNvPr>
          <p:cNvSpPr>
            <a:spLocks noGrp="1"/>
          </p:cNvSpPr>
          <p:nvPr>
            <p:ph type="title"/>
          </p:nvPr>
        </p:nvSpPr>
        <p:spPr>
          <a:xfrm>
            <a:off x="640080" y="325369"/>
            <a:ext cx="4368602" cy="1956841"/>
          </a:xfrm>
        </p:spPr>
        <p:txBody>
          <a:bodyPr anchor="b">
            <a:normAutofit/>
          </a:bodyPr>
          <a:lstStyle/>
          <a:p>
            <a:r>
              <a:rPr lang="es-MX" sz="4200"/>
              <a:t>¿Qué es lo mínimo que me salva?</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7A27E943-3D2F-4C8E-88B3-ED2A026EFB08}"/>
              </a:ext>
            </a:extLst>
          </p:cNvPr>
          <p:cNvSpPr>
            <a:spLocks noGrp="1"/>
          </p:cNvSpPr>
          <p:nvPr>
            <p:ph idx="1"/>
          </p:nvPr>
        </p:nvSpPr>
        <p:spPr>
          <a:xfrm>
            <a:off x="640080" y="2872899"/>
            <a:ext cx="4243589" cy="3320668"/>
          </a:xfrm>
        </p:spPr>
        <p:txBody>
          <a:bodyPr>
            <a:normAutofit/>
          </a:bodyPr>
          <a:lstStyle/>
          <a:p>
            <a:pPr marL="0" indent="0">
              <a:buNone/>
            </a:pPr>
            <a:r>
              <a:rPr lang="es-MX" sz="2200" b="1"/>
              <a:t>Juan 3:16 </a:t>
            </a:r>
            <a:r>
              <a:rPr lang="es-MX" sz="2200" i="1"/>
              <a:t>Porque de tal manera amó Dios al mundo, que ha dado a su Hijo unigénito, para que todo aquel que en él cree, no se pierda, mas tenga vida eterna</a:t>
            </a:r>
            <a:r>
              <a:rPr lang="es-MX" sz="2200"/>
              <a:t>.</a:t>
            </a:r>
          </a:p>
          <a:p>
            <a:pPr marL="0" indent="0">
              <a:buNone/>
            </a:pPr>
            <a:endParaRPr lang="es-MX" sz="2200"/>
          </a:p>
        </p:txBody>
      </p:sp>
      <p:pic>
        <p:nvPicPr>
          <p:cNvPr id="5" name="Imagen 4" descr="Imagen que contiene calle, vista, grande, firmar&#10;&#10;Descripción generada automáticamente">
            <a:extLst>
              <a:ext uri="{FF2B5EF4-FFF2-40B4-BE49-F238E27FC236}">
                <a16:creationId xmlns:a16="http://schemas.microsoft.com/office/drawing/2014/main" id="{02796FC6-728C-4D70-B75C-0BB13667C230}"/>
              </a:ext>
            </a:extLst>
          </p:cNvPr>
          <p:cNvPicPr>
            <a:picLocks noChangeAspect="1"/>
          </p:cNvPicPr>
          <p:nvPr/>
        </p:nvPicPr>
        <p:blipFill rotWithShape="1">
          <a:blip r:embed="rId3">
            <a:extLst>
              <a:ext uri="{28A0092B-C50C-407E-A947-70E740481C1C}">
                <a14:useLocalDpi xmlns:a14="http://schemas.microsoft.com/office/drawing/2010/main" val="0"/>
              </a:ext>
            </a:extLst>
          </a:blip>
          <a:srcRect r="23269"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68493051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3756B343-807D-456E-AA26-80E96B75D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AE08DAB-25A3-4D9D-BB8F-BC2ED165D8A6}"/>
              </a:ext>
            </a:extLst>
          </p:cNvPr>
          <p:cNvSpPr>
            <a:spLocks noGrp="1"/>
          </p:cNvSpPr>
          <p:nvPr>
            <p:ph type="title"/>
          </p:nvPr>
        </p:nvSpPr>
        <p:spPr>
          <a:xfrm>
            <a:off x="7239014" y="525982"/>
            <a:ext cx="4282983" cy="1200361"/>
          </a:xfrm>
        </p:spPr>
        <p:txBody>
          <a:bodyPr anchor="b">
            <a:normAutofit/>
          </a:bodyPr>
          <a:lstStyle/>
          <a:p>
            <a:r>
              <a:rPr lang="es-MX" sz="3600"/>
              <a:t>La Declaración de Jesucristo</a:t>
            </a:r>
          </a:p>
        </p:txBody>
      </p:sp>
      <p:sp>
        <p:nvSpPr>
          <p:cNvPr id="24" name="Rectangle 23">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641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0234"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 conjunto de letras blancas en un fondo blanco&#10;&#10;Descripción generada automáticamente con confianza baja">
            <a:extLst>
              <a:ext uri="{FF2B5EF4-FFF2-40B4-BE49-F238E27FC236}">
                <a16:creationId xmlns:a16="http://schemas.microsoft.com/office/drawing/2014/main" id="{959B3D96-3644-42B8-96EC-79974343E75F}"/>
              </a:ext>
            </a:extLst>
          </p:cNvPr>
          <p:cNvPicPr>
            <a:picLocks noChangeAspect="1"/>
          </p:cNvPicPr>
          <p:nvPr/>
        </p:nvPicPr>
        <p:blipFill rotWithShape="1">
          <a:blip r:embed="rId3">
            <a:extLst>
              <a:ext uri="{28A0092B-C50C-407E-A947-70E740481C1C}">
                <a14:useLocalDpi xmlns:a14="http://schemas.microsoft.com/office/drawing/2010/main" val="0"/>
              </a:ext>
            </a:extLst>
          </a:blip>
          <a:srcRect l="15241" r="25561" b="-2"/>
          <a:stretch/>
        </p:blipFill>
        <p:spPr>
          <a:xfrm>
            <a:off x="576244" y="650494"/>
            <a:ext cx="5628018" cy="5324142"/>
          </a:xfrm>
          <a:prstGeom prst="rect">
            <a:avLst/>
          </a:prstGeom>
        </p:spPr>
      </p:pic>
      <p:sp>
        <p:nvSpPr>
          <p:cNvPr id="28" name="Rectangle 27">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277786"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FA4DB93D-8534-493F-A5FF-FD9DFF53847B}"/>
              </a:ext>
            </a:extLst>
          </p:cNvPr>
          <p:cNvSpPr>
            <a:spLocks noGrp="1"/>
          </p:cNvSpPr>
          <p:nvPr>
            <p:ph idx="1"/>
          </p:nvPr>
        </p:nvSpPr>
        <p:spPr>
          <a:xfrm>
            <a:off x="7239012" y="2031101"/>
            <a:ext cx="4282984" cy="3511943"/>
          </a:xfrm>
        </p:spPr>
        <p:txBody>
          <a:bodyPr anchor="ctr">
            <a:normAutofit/>
          </a:bodyPr>
          <a:lstStyle/>
          <a:p>
            <a:pPr marL="0" indent="0">
              <a:buNone/>
            </a:pPr>
            <a:r>
              <a:rPr lang="es-ES" sz="1700" b="1" dirty="0">
                <a:effectLst/>
                <a:latin typeface="Arial" panose="020B0604020202020204" pitchFamily="34" charset="0"/>
                <a:ea typeface="Times New Roman" panose="02020603050405020304" pitchFamily="18" charset="0"/>
              </a:rPr>
              <a:t>Juan 3:3</a:t>
            </a:r>
            <a:r>
              <a:rPr lang="es-ES" sz="1700" i="1" dirty="0">
                <a:effectLst/>
                <a:latin typeface="Arial" panose="020B0604020202020204" pitchFamily="34" charset="0"/>
                <a:ea typeface="Times New Roman" panose="02020603050405020304" pitchFamily="18" charset="0"/>
              </a:rPr>
              <a:t> Respondió Jesús y le dijo: De cierto, de cierto te digo, que </a:t>
            </a:r>
            <a:r>
              <a:rPr lang="es-ES" sz="1700" b="1" i="1" u="sng" dirty="0">
                <a:effectLst/>
                <a:highlight>
                  <a:srgbClr val="FFFF00"/>
                </a:highlight>
                <a:latin typeface="Arial" panose="020B0604020202020204" pitchFamily="34" charset="0"/>
                <a:ea typeface="Times New Roman" panose="02020603050405020304" pitchFamily="18" charset="0"/>
              </a:rPr>
              <a:t>el que no naciere de nuevo, no puede ver el reino de Dios</a:t>
            </a:r>
            <a:r>
              <a:rPr lang="es-ES" sz="1700" i="1" dirty="0">
                <a:effectLst/>
                <a:latin typeface="Arial" panose="020B0604020202020204" pitchFamily="34" charset="0"/>
                <a:ea typeface="Times New Roman" panose="02020603050405020304" pitchFamily="18" charset="0"/>
              </a:rPr>
              <a:t>. </a:t>
            </a:r>
            <a:r>
              <a:rPr lang="es-ES" sz="1700" b="1" dirty="0">
                <a:effectLst/>
                <a:latin typeface="Arial" panose="020B0604020202020204" pitchFamily="34" charset="0"/>
                <a:ea typeface="Times New Roman" panose="02020603050405020304" pitchFamily="18" charset="0"/>
              </a:rPr>
              <a:t>4</a:t>
            </a:r>
            <a:r>
              <a:rPr lang="es-ES" sz="1700" i="1" dirty="0">
                <a:effectLst/>
                <a:latin typeface="Arial" panose="020B0604020202020204" pitchFamily="34" charset="0"/>
                <a:ea typeface="Times New Roman" panose="02020603050405020304" pitchFamily="18" charset="0"/>
              </a:rPr>
              <a:t> Nicodemo le dijo: ¿Cómo puede un hombre nacer siendo viejo? ¿Puede acaso entrar por segunda vez en el vientre de su madre, y nacer? </a:t>
            </a:r>
            <a:br>
              <a:rPr lang="es-ES" sz="1700" i="1" dirty="0">
                <a:effectLst/>
                <a:latin typeface="Arial" panose="020B0604020202020204" pitchFamily="34" charset="0"/>
                <a:ea typeface="Times New Roman" panose="02020603050405020304" pitchFamily="18" charset="0"/>
              </a:rPr>
            </a:br>
            <a:r>
              <a:rPr lang="es-ES" sz="1700" b="1" dirty="0">
                <a:effectLst/>
                <a:latin typeface="Arial" panose="020B0604020202020204" pitchFamily="34" charset="0"/>
                <a:ea typeface="Times New Roman" panose="02020603050405020304" pitchFamily="18" charset="0"/>
              </a:rPr>
              <a:t>5</a:t>
            </a:r>
            <a:r>
              <a:rPr lang="es-ES" sz="1700" i="1" dirty="0">
                <a:effectLst/>
                <a:latin typeface="Arial" panose="020B0604020202020204" pitchFamily="34" charset="0"/>
                <a:ea typeface="Times New Roman" panose="02020603050405020304" pitchFamily="18" charset="0"/>
              </a:rPr>
              <a:t> Respondió Jesús: </a:t>
            </a:r>
            <a:r>
              <a:rPr lang="es-ES" sz="1700" b="1" i="1" u="sng" dirty="0">
                <a:effectLst/>
                <a:latin typeface="Arial" panose="020B0604020202020204" pitchFamily="34" charset="0"/>
                <a:ea typeface="Times New Roman" panose="02020603050405020304" pitchFamily="18" charset="0"/>
              </a:rPr>
              <a:t>De cierto, de cierto te digo, que el que no naciere de agua y del Espíritu, no puede entrar en el reino de Dios.</a:t>
            </a:r>
            <a:r>
              <a:rPr lang="es-ES" sz="1700" i="1" dirty="0">
                <a:effectLst/>
                <a:latin typeface="Arial" panose="020B0604020202020204" pitchFamily="34" charset="0"/>
                <a:ea typeface="Times New Roman" panose="02020603050405020304" pitchFamily="18" charset="0"/>
              </a:rPr>
              <a:t> </a:t>
            </a:r>
            <a:r>
              <a:rPr lang="es-ES" sz="1700" b="1" dirty="0">
                <a:effectLst/>
                <a:latin typeface="Arial" panose="020B0604020202020204" pitchFamily="34" charset="0"/>
                <a:ea typeface="Times New Roman" panose="02020603050405020304" pitchFamily="18" charset="0"/>
              </a:rPr>
              <a:t>6</a:t>
            </a:r>
            <a:r>
              <a:rPr lang="es-ES" sz="1700" i="1" dirty="0">
                <a:effectLst/>
                <a:latin typeface="Arial" panose="020B0604020202020204" pitchFamily="34" charset="0"/>
                <a:ea typeface="Times New Roman" panose="02020603050405020304" pitchFamily="18" charset="0"/>
              </a:rPr>
              <a:t> </a:t>
            </a:r>
            <a:r>
              <a:rPr lang="es-ES" sz="1700" b="1" i="1" u="sng" dirty="0">
                <a:effectLst/>
                <a:latin typeface="Arial" panose="020B0604020202020204" pitchFamily="34" charset="0"/>
                <a:ea typeface="Times New Roman" panose="02020603050405020304" pitchFamily="18" charset="0"/>
              </a:rPr>
              <a:t>Lo que es nacido de la carne, carne es; y lo que es nacido del Espíritu, espíritu es.</a:t>
            </a:r>
            <a:endParaRPr lang="es-MX" sz="1700" dirty="0">
              <a:effectLst/>
              <a:latin typeface="Times New Roman" panose="02020603050405020304" pitchFamily="18" charset="0"/>
              <a:ea typeface="Times New Roman" panose="02020603050405020304" pitchFamily="18" charset="0"/>
            </a:endParaRPr>
          </a:p>
        </p:txBody>
      </p:sp>
      <p:sp>
        <p:nvSpPr>
          <p:cNvPr id="30" name="Rectangle 29">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677179"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2835697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9565CAA5-F0C2-4E4A-8827-CB4441E30662}"/>
              </a:ext>
            </a:extLst>
          </p:cNvPr>
          <p:cNvSpPr>
            <a:spLocks noGrp="1"/>
          </p:cNvSpPr>
          <p:nvPr>
            <p:ph type="title"/>
          </p:nvPr>
        </p:nvSpPr>
        <p:spPr>
          <a:xfrm>
            <a:off x="640080" y="325369"/>
            <a:ext cx="4368602" cy="1956841"/>
          </a:xfrm>
        </p:spPr>
        <p:txBody>
          <a:bodyPr anchor="b">
            <a:normAutofit/>
          </a:bodyPr>
          <a:lstStyle/>
          <a:p>
            <a:r>
              <a:rPr lang="es-MX" sz="4200"/>
              <a:t>¿Qué es lo mínimo que me salva?</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7A27E943-3D2F-4C8E-88B3-ED2A026EFB08}"/>
              </a:ext>
            </a:extLst>
          </p:cNvPr>
          <p:cNvSpPr>
            <a:spLocks noGrp="1"/>
          </p:cNvSpPr>
          <p:nvPr>
            <p:ph idx="1"/>
          </p:nvPr>
        </p:nvSpPr>
        <p:spPr>
          <a:xfrm>
            <a:off x="640080" y="2872899"/>
            <a:ext cx="4243589" cy="3320668"/>
          </a:xfrm>
        </p:spPr>
        <p:txBody>
          <a:bodyPr>
            <a:normAutofit/>
          </a:bodyPr>
          <a:lstStyle/>
          <a:p>
            <a:pPr marL="0" indent="0">
              <a:buNone/>
            </a:pPr>
            <a:r>
              <a:rPr lang="es-MX" sz="2200" b="1" dirty="0"/>
              <a:t>Juan 3:16 </a:t>
            </a:r>
            <a:r>
              <a:rPr lang="es-MX" sz="2200" i="1" dirty="0"/>
              <a:t>Porque de tal manera amó Dios al mundo, que ha dado a su Hijo unigénito, para que todo aquel que en él cree, no se pierda, mas tenga vida eterna</a:t>
            </a:r>
            <a:r>
              <a:rPr lang="es-MX" sz="2200" dirty="0"/>
              <a:t>.</a:t>
            </a:r>
          </a:p>
          <a:p>
            <a:pPr marL="0" indent="0">
              <a:buNone/>
            </a:pPr>
            <a:r>
              <a:rPr lang="es-MX" sz="2200" b="1" dirty="0">
                <a:solidFill>
                  <a:srgbClr val="FF0000"/>
                </a:solidFill>
              </a:rPr>
              <a:t>¿Has sido nacido de nuevo? Recibe a Jesucristo como tu Salvador hoy, y ¡sé salvo!</a:t>
            </a:r>
          </a:p>
          <a:p>
            <a:pPr marL="0" indent="0">
              <a:buNone/>
            </a:pPr>
            <a:endParaRPr lang="es-MX" sz="2200" dirty="0"/>
          </a:p>
        </p:txBody>
      </p:sp>
      <p:pic>
        <p:nvPicPr>
          <p:cNvPr id="5" name="Imagen 4" descr="Imagen que contiene calle, vista, grande, firmar&#10;&#10;Descripción generada automáticamente">
            <a:extLst>
              <a:ext uri="{FF2B5EF4-FFF2-40B4-BE49-F238E27FC236}">
                <a16:creationId xmlns:a16="http://schemas.microsoft.com/office/drawing/2014/main" id="{02796FC6-728C-4D70-B75C-0BB13667C230}"/>
              </a:ext>
            </a:extLst>
          </p:cNvPr>
          <p:cNvPicPr>
            <a:picLocks noChangeAspect="1"/>
          </p:cNvPicPr>
          <p:nvPr/>
        </p:nvPicPr>
        <p:blipFill rotWithShape="1">
          <a:blip r:embed="rId3">
            <a:extLst>
              <a:ext uri="{28A0092B-C50C-407E-A947-70E740481C1C}">
                <a14:useLocalDpi xmlns:a14="http://schemas.microsoft.com/office/drawing/2010/main" val="0"/>
              </a:ext>
            </a:extLst>
          </a:blip>
          <a:srcRect r="23269"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74726957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E08DAB-25A3-4D9D-BB8F-BC2ED165D8A6}"/>
              </a:ext>
            </a:extLst>
          </p:cNvPr>
          <p:cNvSpPr>
            <a:spLocks noGrp="1"/>
          </p:cNvSpPr>
          <p:nvPr>
            <p:ph type="title"/>
          </p:nvPr>
        </p:nvSpPr>
        <p:spPr>
          <a:xfrm>
            <a:off x="655320" y="365125"/>
            <a:ext cx="5120114" cy="1692794"/>
          </a:xfrm>
        </p:spPr>
        <p:txBody>
          <a:bodyPr>
            <a:normAutofit/>
          </a:bodyPr>
          <a:lstStyle/>
          <a:p>
            <a:r>
              <a:rPr lang="es-MX" dirty="0"/>
              <a:t>La Declaración de Jesucristo</a:t>
            </a:r>
          </a:p>
        </p:txBody>
      </p:sp>
      <p:cxnSp>
        <p:nvCxnSpPr>
          <p:cNvPr id="10" name="Straight Arrow Connector 9">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FA4DB93D-8534-493F-A5FF-FD9DFF53847B}"/>
              </a:ext>
            </a:extLst>
          </p:cNvPr>
          <p:cNvSpPr>
            <a:spLocks noGrp="1"/>
          </p:cNvSpPr>
          <p:nvPr>
            <p:ph idx="1"/>
          </p:nvPr>
        </p:nvSpPr>
        <p:spPr>
          <a:xfrm>
            <a:off x="655321" y="2575034"/>
            <a:ext cx="5120113" cy="3462228"/>
          </a:xfrm>
        </p:spPr>
        <p:txBody>
          <a:bodyPr>
            <a:normAutofit/>
          </a:bodyPr>
          <a:lstStyle/>
          <a:p>
            <a:pPr marL="0" indent="0">
              <a:buNone/>
            </a:pPr>
            <a:r>
              <a:rPr lang="es-ES" sz="1800" b="1">
                <a:effectLst/>
                <a:latin typeface="Arial" panose="020B0604020202020204" pitchFamily="34" charset="0"/>
                <a:ea typeface="Times New Roman" panose="02020603050405020304" pitchFamily="18" charset="0"/>
              </a:rPr>
              <a:t>Juan 3:3</a:t>
            </a:r>
            <a:r>
              <a:rPr lang="es-ES" sz="1800" i="1">
                <a:effectLst/>
                <a:latin typeface="Arial" panose="020B0604020202020204" pitchFamily="34" charset="0"/>
                <a:ea typeface="Times New Roman" panose="02020603050405020304" pitchFamily="18" charset="0"/>
              </a:rPr>
              <a:t> Respondió Jesús y le dijo: De cierto, de cierto te digo, que </a:t>
            </a:r>
            <a:r>
              <a:rPr lang="es-ES" sz="1800" b="1" i="1" u="sng">
                <a:effectLst/>
                <a:highlight>
                  <a:srgbClr val="FFFF00"/>
                </a:highlight>
                <a:latin typeface="Arial" panose="020B0604020202020204" pitchFamily="34" charset="0"/>
                <a:ea typeface="Times New Roman" panose="02020603050405020304" pitchFamily="18" charset="0"/>
              </a:rPr>
              <a:t>el que no naciere de nuevo, no puede ver el reino de Dios</a:t>
            </a:r>
            <a:r>
              <a:rPr lang="es-ES" sz="1800" i="1">
                <a:effectLst/>
                <a:latin typeface="Arial" panose="020B0604020202020204" pitchFamily="34" charset="0"/>
                <a:ea typeface="Times New Roman" panose="02020603050405020304" pitchFamily="18" charset="0"/>
              </a:rPr>
              <a:t>. </a:t>
            </a:r>
            <a:r>
              <a:rPr lang="es-ES" sz="1800" b="1">
                <a:effectLst/>
                <a:latin typeface="Arial" panose="020B0604020202020204" pitchFamily="34" charset="0"/>
                <a:ea typeface="Times New Roman" panose="02020603050405020304" pitchFamily="18" charset="0"/>
              </a:rPr>
              <a:t>4</a:t>
            </a:r>
            <a:r>
              <a:rPr lang="es-ES" sz="1800" i="1">
                <a:effectLst/>
                <a:latin typeface="Arial" panose="020B0604020202020204" pitchFamily="34" charset="0"/>
                <a:ea typeface="Times New Roman" panose="02020603050405020304" pitchFamily="18" charset="0"/>
              </a:rPr>
              <a:t> Nicodemo le dijo: ¿Cómo puede un hombre nacer siendo viejo? ¿Puede acaso entrar por segunda vez en el vientre de su madre, y nacer? </a:t>
            </a:r>
            <a:r>
              <a:rPr lang="es-ES" sz="1800" b="1">
                <a:effectLst/>
                <a:latin typeface="Arial" panose="020B0604020202020204" pitchFamily="34" charset="0"/>
                <a:ea typeface="Times New Roman" panose="02020603050405020304" pitchFamily="18" charset="0"/>
              </a:rPr>
              <a:t>5</a:t>
            </a:r>
            <a:r>
              <a:rPr lang="es-ES" sz="1800" i="1">
                <a:effectLst/>
                <a:latin typeface="Arial" panose="020B0604020202020204" pitchFamily="34" charset="0"/>
                <a:ea typeface="Times New Roman" panose="02020603050405020304" pitchFamily="18" charset="0"/>
              </a:rPr>
              <a:t> Respondió Jesús: </a:t>
            </a:r>
            <a:r>
              <a:rPr lang="es-ES" sz="1800" b="1" i="1" u="sng">
                <a:effectLst/>
                <a:latin typeface="Arial" panose="020B0604020202020204" pitchFamily="34" charset="0"/>
                <a:ea typeface="Times New Roman" panose="02020603050405020304" pitchFamily="18" charset="0"/>
              </a:rPr>
              <a:t>De cierto, de cierto te digo, que el que no naciere de agua y del Espíritu, no puede entrar en el reino de Dios.</a:t>
            </a:r>
            <a:r>
              <a:rPr lang="es-ES" sz="1800" i="1">
                <a:effectLst/>
                <a:latin typeface="Arial" panose="020B0604020202020204" pitchFamily="34" charset="0"/>
                <a:ea typeface="Times New Roman" panose="02020603050405020304" pitchFamily="18" charset="0"/>
              </a:rPr>
              <a:t> </a:t>
            </a:r>
            <a:r>
              <a:rPr lang="es-ES" sz="1800" b="1">
                <a:effectLst/>
                <a:latin typeface="Arial" panose="020B0604020202020204" pitchFamily="34" charset="0"/>
                <a:ea typeface="Times New Roman" panose="02020603050405020304" pitchFamily="18" charset="0"/>
              </a:rPr>
              <a:t>6</a:t>
            </a:r>
            <a:r>
              <a:rPr lang="es-ES" sz="1800" i="1">
                <a:effectLst/>
                <a:latin typeface="Arial" panose="020B0604020202020204" pitchFamily="34" charset="0"/>
                <a:ea typeface="Times New Roman" panose="02020603050405020304" pitchFamily="18" charset="0"/>
              </a:rPr>
              <a:t> </a:t>
            </a:r>
            <a:r>
              <a:rPr lang="es-ES" sz="1800" b="1" i="1" u="sng">
                <a:effectLst/>
                <a:latin typeface="Arial" panose="020B0604020202020204" pitchFamily="34" charset="0"/>
                <a:ea typeface="Times New Roman" panose="02020603050405020304" pitchFamily="18" charset="0"/>
              </a:rPr>
              <a:t>Lo que es nacido de la carne, carne es; y lo que es nacido del Espíritu, espíritu es.</a:t>
            </a:r>
            <a:endParaRPr lang="es-MX" sz="1800">
              <a:effectLst/>
              <a:latin typeface="Times New Roman" panose="02020603050405020304" pitchFamily="18" charset="0"/>
              <a:ea typeface="Times New Roman" panose="02020603050405020304" pitchFamily="18" charset="0"/>
            </a:endParaRPr>
          </a:p>
        </p:txBody>
      </p:sp>
      <p:pic>
        <p:nvPicPr>
          <p:cNvPr id="5" name="Imagen 4" descr="Un conjunto de letras blancas en un fondo blanco&#10;&#10;Descripción generada automáticamente con confianza baja">
            <a:extLst>
              <a:ext uri="{FF2B5EF4-FFF2-40B4-BE49-F238E27FC236}">
                <a16:creationId xmlns:a16="http://schemas.microsoft.com/office/drawing/2014/main" id="{134817B7-B80E-4657-B79E-14D584C4C017}"/>
              </a:ext>
            </a:extLst>
          </p:cNvPr>
          <p:cNvPicPr>
            <a:picLocks noChangeAspect="1"/>
          </p:cNvPicPr>
          <p:nvPr/>
        </p:nvPicPr>
        <p:blipFill rotWithShape="1">
          <a:blip r:embed="rId3">
            <a:extLst>
              <a:ext uri="{28A0092B-C50C-407E-A947-70E740481C1C}">
                <a14:useLocalDpi xmlns:a14="http://schemas.microsoft.com/office/drawing/2010/main" val="0"/>
              </a:ext>
            </a:extLst>
          </a:blip>
          <a:srcRect l="19063" r="29385"/>
          <a:stretch/>
        </p:blipFill>
        <p:spPr>
          <a:xfrm>
            <a:off x="5878849" y="10"/>
            <a:ext cx="6313150" cy="6857987"/>
          </a:xfrm>
          <a:custGeom>
            <a:avLst/>
            <a:gdLst/>
            <a:ahLst/>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97990093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7C08610-A71B-4BAD-B6BF-74C2925912E5}"/>
              </a:ext>
            </a:extLst>
          </p:cNvPr>
          <p:cNvSpPr>
            <a:spLocks noGrp="1"/>
          </p:cNvSpPr>
          <p:nvPr>
            <p:ph type="title"/>
          </p:nvPr>
        </p:nvSpPr>
        <p:spPr>
          <a:xfrm>
            <a:off x="4965430" y="629268"/>
            <a:ext cx="6586491" cy="1286160"/>
          </a:xfrm>
        </p:spPr>
        <p:txBody>
          <a:bodyPr anchor="b">
            <a:normAutofit/>
          </a:bodyPr>
          <a:lstStyle/>
          <a:p>
            <a:r>
              <a:rPr lang="es-MX" sz="4100"/>
              <a:t>Solamente por el Espíritu se puede ser salvo</a:t>
            </a:r>
          </a:p>
        </p:txBody>
      </p:sp>
      <p:sp>
        <p:nvSpPr>
          <p:cNvPr id="3" name="Marcador de contenido 2">
            <a:extLst>
              <a:ext uri="{FF2B5EF4-FFF2-40B4-BE49-F238E27FC236}">
                <a16:creationId xmlns:a16="http://schemas.microsoft.com/office/drawing/2014/main" id="{66ECD552-259E-415C-BD34-A2BEB3590667}"/>
              </a:ext>
            </a:extLst>
          </p:cNvPr>
          <p:cNvSpPr>
            <a:spLocks noGrp="1"/>
          </p:cNvSpPr>
          <p:nvPr>
            <p:ph idx="1"/>
          </p:nvPr>
        </p:nvSpPr>
        <p:spPr>
          <a:xfrm>
            <a:off x="4965431" y="2438400"/>
            <a:ext cx="6586489" cy="3785419"/>
          </a:xfrm>
        </p:spPr>
        <p:txBody>
          <a:bodyPr>
            <a:normAutofit fontScale="92500"/>
          </a:bodyPr>
          <a:lstStyle/>
          <a:p>
            <a:pPr marL="0" indent="0">
              <a:buNone/>
            </a:pPr>
            <a:r>
              <a:rPr lang="es-MX" b="1" dirty="0"/>
              <a:t>1 Corintios 2:10 </a:t>
            </a:r>
            <a:r>
              <a:rPr lang="es-MX" i="1" dirty="0"/>
              <a:t>Pero Dios nos las reveló a nosotros por el Espíritu; porque el Espíritu todo lo escudriña, aun lo profundo de Dios. </a:t>
            </a:r>
            <a:br>
              <a:rPr lang="es-MX" i="1" dirty="0"/>
            </a:br>
            <a:r>
              <a:rPr lang="es-MX" b="1" dirty="0"/>
              <a:t>11</a:t>
            </a:r>
            <a:r>
              <a:rPr lang="es-MX" dirty="0"/>
              <a:t> </a:t>
            </a:r>
            <a:r>
              <a:rPr lang="es-MX" i="1" dirty="0"/>
              <a:t>Porque ¿quién de los hombres sabe las cosas del hombre, sino el espíritu del hombre que está en él? Así tampoco nadie conoció las cosas de Dios, sino el Espíritu de Dios</a:t>
            </a:r>
            <a:r>
              <a:rPr lang="es-MX" dirty="0"/>
              <a:t>.</a:t>
            </a:r>
          </a:p>
          <a:p>
            <a:pPr marL="0" indent="0">
              <a:buNone/>
            </a:pPr>
            <a:r>
              <a:rPr lang="es-MX" b="1" dirty="0">
                <a:solidFill>
                  <a:schemeClr val="bg1"/>
                </a:solidFill>
              </a:rPr>
              <a:t>Proverbios 20:27 </a:t>
            </a:r>
            <a:r>
              <a:rPr lang="es-MX" i="1" dirty="0">
                <a:solidFill>
                  <a:schemeClr val="bg1"/>
                </a:solidFill>
              </a:rPr>
              <a:t>Lámpara de Jehová es el espíritu del hombre,  La cual escudriña lo más profundo del corazón.</a:t>
            </a:r>
          </a:p>
          <a:p>
            <a:pPr marL="0" indent="0">
              <a:buNone/>
            </a:pPr>
            <a:endParaRPr lang="es-MX" sz="2000" dirty="0"/>
          </a:p>
        </p:txBody>
      </p:sp>
      <p:pic>
        <p:nvPicPr>
          <p:cNvPr id="5" name="Imagen 4" descr="Un pájaro parado en un cuerpo de agua&#10;&#10;Descripción generada automáticamente">
            <a:extLst>
              <a:ext uri="{FF2B5EF4-FFF2-40B4-BE49-F238E27FC236}">
                <a16:creationId xmlns:a16="http://schemas.microsoft.com/office/drawing/2014/main" id="{1E4EF329-F052-43E6-BCA9-0CE89992D08A}"/>
              </a:ext>
            </a:extLst>
          </p:cNvPr>
          <p:cNvPicPr>
            <a:picLocks noChangeAspect="1"/>
          </p:cNvPicPr>
          <p:nvPr/>
        </p:nvPicPr>
        <p:blipFill rotWithShape="1">
          <a:blip r:embed="rId3">
            <a:extLst>
              <a:ext uri="{28A0092B-C50C-407E-A947-70E740481C1C}">
                <a14:useLocalDpi xmlns:a14="http://schemas.microsoft.com/office/drawing/2010/main" val="0"/>
              </a:ext>
            </a:extLst>
          </a:blip>
          <a:srcRect l="17414" r="14992"/>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DFB37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917228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C7C08610-A71B-4BAD-B6BF-74C2925912E5}"/>
              </a:ext>
            </a:extLst>
          </p:cNvPr>
          <p:cNvSpPr>
            <a:spLocks noGrp="1"/>
          </p:cNvSpPr>
          <p:nvPr>
            <p:ph type="title"/>
          </p:nvPr>
        </p:nvSpPr>
        <p:spPr>
          <a:xfrm>
            <a:off x="589560" y="856180"/>
            <a:ext cx="4560584" cy="1128068"/>
          </a:xfrm>
        </p:spPr>
        <p:txBody>
          <a:bodyPr anchor="ctr">
            <a:normAutofit/>
          </a:bodyPr>
          <a:lstStyle/>
          <a:p>
            <a:r>
              <a:rPr lang="es-MX" sz="3400"/>
              <a:t>Solamente por el Espíritu se puede ser salvo</a:t>
            </a:r>
          </a:p>
        </p:txBody>
      </p:sp>
      <p:grpSp>
        <p:nvGrpSpPr>
          <p:cNvPr id="17" name="Group 16">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8" name="Rectangle 17">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Rectangle 20">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66ECD552-259E-415C-BD34-A2BEB3590667}"/>
              </a:ext>
            </a:extLst>
          </p:cNvPr>
          <p:cNvSpPr>
            <a:spLocks noGrp="1"/>
          </p:cNvSpPr>
          <p:nvPr>
            <p:ph idx="1"/>
          </p:nvPr>
        </p:nvSpPr>
        <p:spPr>
          <a:xfrm>
            <a:off x="590719" y="2330505"/>
            <a:ext cx="4559425" cy="3979585"/>
          </a:xfrm>
        </p:spPr>
        <p:txBody>
          <a:bodyPr anchor="ctr">
            <a:normAutofit/>
          </a:bodyPr>
          <a:lstStyle/>
          <a:p>
            <a:pPr marL="0" indent="0">
              <a:buNone/>
            </a:pPr>
            <a:r>
              <a:rPr lang="es-MX" sz="2000" b="1" dirty="0">
                <a:solidFill>
                  <a:schemeClr val="bg1">
                    <a:lumMod val="75000"/>
                  </a:schemeClr>
                </a:solidFill>
              </a:rPr>
              <a:t>1 Corintios 2:10 </a:t>
            </a:r>
            <a:r>
              <a:rPr lang="es-MX" sz="2000" i="1" dirty="0">
                <a:solidFill>
                  <a:schemeClr val="bg1">
                    <a:lumMod val="75000"/>
                  </a:schemeClr>
                </a:solidFill>
              </a:rPr>
              <a:t>Pero Dios nos las reveló a nosotros por el Espíritu; porque el Espíritu todo lo escudriña, aun lo profundo de Dios. </a:t>
            </a:r>
            <a:br>
              <a:rPr lang="es-MX" sz="2000" i="1" dirty="0">
                <a:solidFill>
                  <a:schemeClr val="bg1">
                    <a:lumMod val="75000"/>
                  </a:schemeClr>
                </a:solidFill>
              </a:rPr>
            </a:br>
            <a:r>
              <a:rPr lang="es-MX" sz="2000" b="1" dirty="0">
                <a:solidFill>
                  <a:schemeClr val="bg1">
                    <a:lumMod val="75000"/>
                  </a:schemeClr>
                </a:solidFill>
              </a:rPr>
              <a:t>11</a:t>
            </a:r>
            <a:r>
              <a:rPr lang="es-MX" sz="2000" dirty="0">
                <a:solidFill>
                  <a:schemeClr val="bg1">
                    <a:lumMod val="75000"/>
                  </a:schemeClr>
                </a:solidFill>
              </a:rPr>
              <a:t> </a:t>
            </a:r>
            <a:r>
              <a:rPr lang="es-MX" sz="2000" i="1" dirty="0">
                <a:solidFill>
                  <a:schemeClr val="bg1">
                    <a:lumMod val="75000"/>
                  </a:schemeClr>
                </a:solidFill>
              </a:rPr>
              <a:t>Porque ¿quién de los hombres sabe las cosas del hombre, sino el espíritu del hombre que está en él? Así tampoco nadie conoció las cosas de Dios, sino el Espíritu de Dios</a:t>
            </a:r>
            <a:r>
              <a:rPr lang="es-MX" sz="2000" dirty="0">
                <a:solidFill>
                  <a:schemeClr val="bg1">
                    <a:lumMod val="75000"/>
                  </a:schemeClr>
                </a:solidFill>
              </a:rPr>
              <a:t>.</a:t>
            </a:r>
          </a:p>
          <a:p>
            <a:pPr marL="0" indent="0">
              <a:buNone/>
            </a:pPr>
            <a:r>
              <a:rPr lang="es-MX" sz="2000" b="1" dirty="0"/>
              <a:t>Proverbios 20:27 </a:t>
            </a:r>
            <a:r>
              <a:rPr lang="es-MX" sz="2000" i="1" dirty="0"/>
              <a:t>Lámpara de Jehová es el espíritu del hombre,  La cual escudriña lo más profundo del corazón.</a:t>
            </a:r>
          </a:p>
          <a:p>
            <a:pPr marL="0" indent="0">
              <a:buNone/>
            </a:pPr>
            <a:endParaRPr lang="es-MX" sz="2000" dirty="0"/>
          </a:p>
        </p:txBody>
      </p:sp>
      <p:sp>
        <p:nvSpPr>
          <p:cNvPr id="23" name="Rectangle 22">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 pájaro parado en un cuerpo de agua&#10;&#10;Descripción generada automáticamente">
            <a:extLst>
              <a:ext uri="{FF2B5EF4-FFF2-40B4-BE49-F238E27FC236}">
                <a16:creationId xmlns:a16="http://schemas.microsoft.com/office/drawing/2014/main" id="{1E4EF329-F052-43E6-BCA9-0CE89992D08A}"/>
              </a:ext>
            </a:extLst>
          </p:cNvPr>
          <p:cNvPicPr>
            <a:picLocks noChangeAspect="1"/>
          </p:cNvPicPr>
          <p:nvPr/>
        </p:nvPicPr>
        <p:blipFill rotWithShape="1">
          <a:blip r:embed="rId3">
            <a:extLst>
              <a:ext uri="{28A0092B-C50C-407E-A947-70E740481C1C}">
                <a14:useLocalDpi xmlns:a14="http://schemas.microsoft.com/office/drawing/2010/main" val="0"/>
              </a:ext>
            </a:extLst>
          </a:blip>
          <a:srcRect r="4" b="3065"/>
          <a:stretch/>
        </p:blipFill>
        <p:spPr>
          <a:xfrm>
            <a:off x="5977788" y="799352"/>
            <a:ext cx="5425410" cy="5259296"/>
          </a:xfrm>
          <a:prstGeom prst="rect">
            <a:avLst/>
          </a:prstGeom>
        </p:spPr>
      </p:pic>
    </p:spTree>
    <p:extLst>
      <p:ext uri="{BB962C8B-B14F-4D97-AF65-F5344CB8AC3E}">
        <p14:creationId xmlns:p14="http://schemas.microsoft.com/office/powerpoint/2010/main" val="1726697980"/>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F9A4B7-12EC-4665-A1D2-1ACE416B1F96}"/>
              </a:ext>
            </a:extLst>
          </p:cNvPr>
          <p:cNvSpPr>
            <a:spLocks noGrp="1"/>
          </p:cNvSpPr>
          <p:nvPr>
            <p:ph type="title"/>
          </p:nvPr>
        </p:nvSpPr>
        <p:spPr>
          <a:xfrm>
            <a:off x="655320" y="365125"/>
            <a:ext cx="5120114" cy="1692794"/>
          </a:xfrm>
        </p:spPr>
        <p:txBody>
          <a:bodyPr>
            <a:normAutofit/>
          </a:bodyPr>
          <a:lstStyle/>
          <a:p>
            <a:r>
              <a:rPr lang="es-MX" dirty="0"/>
              <a:t>Dios llama a todos a la salvación</a:t>
            </a:r>
          </a:p>
        </p:txBody>
      </p:sp>
      <p:cxnSp>
        <p:nvCxnSpPr>
          <p:cNvPr id="10" name="Straight Arrow Connector 9">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B2A9C308-11FB-4977-AC5A-93D7402E92CC}"/>
              </a:ext>
            </a:extLst>
          </p:cNvPr>
          <p:cNvSpPr>
            <a:spLocks noGrp="1"/>
          </p:cNvSpPr>
          <p:nvPr>
            <p:ph idx="1"/>
          </p:nvPr>
        </p:nvSpPr>
        <p:spPr>
          <a:xfrm>
            <a:off x="655321" y="2575034"/>
            <a:ext cx="5120113" cy="3462228"/>
          </a:xfrm>
        </p:spPr>
        <p:txBody>
          <a:bodyPr>
            <a:normAutofit/>
          </a:bodyPr>
          <a:lstStyle/>
          <a:p>
            <a:pPr marL="0" indent="0">
              <a:buNone/>
            </a:pPr>
            <a:r>
              <a:rPr lang="es-MX" b="1" dirty="0"/>
              <a:t>Juan 6:44</a:t>
            </a:r>
            <a:r>
              <a:rPr lang="es-MX" b="1" i="1" dirty="0"/>
              <a:t> </a:t>
            </a:r>
            <a:r>
              <a:rPr lang="es-MX" i="1" dirty="0"/>
              <a:t>Ninguno puede venir a mí, si el Padre que me envió no le trajere; y yo le resucitaré en el día postrero.</a:t>
            </a:r>
          </a:p>
          <a:p>
            <a:pPr marL="0" indent="0">
              <a:buNone/>
            </a:pPr>
            <a:r>
              <a:rPr lang="es-MX" b="1" dirty="0"/>
              <a:t>Juan 12:32 </a:t>
            </a:r>
            <a:r>
              <a:rPr lang="es-MX" i="1" dirty="0"/>
              <a:t>Y yo, si fuere levantado de la tierra, a todos atraeré a mí mismo.</a:t>
            </a:r>
          </a:p>
          <a:p>
            <a:pPr marL="0" indent="0">
              <a:buNone/>
            </a:pPr>
            <a:endParaRPr lang="es-MX" sz="1800" i="1" dirty="0"/>
          </a:p>
        </p:txBody>
      </p:sp>
      <p:pic>
        <p:nvPicPr>
          <p:cNvPr id="5" name="Imagen 4" descr="Un dibujo de una persona&#10;&#10;Descripción generada automáticamente con confianza baja">
            <a:extLst>
              <a:ext uri="{FF2B5EF4-FFF2-40B4-BE49-F238E27FC236}">
                <a16:creationId xmlns:a16="http://schemas.microsoft.com/office/drawing/2014/main" id="{3ECA435C-60D7-4A5C-82AE-417D06E1D820}"/>
              </a:ext>
            </a:extLst>
          </p:cNvPr>
          <p:cNvPicPr>
            <a:picLocks noChangeAspect="1"/>
          </p:cNvPicPr>
          <p:nvPr/>
        </p:nvPicPr>
        <p:blipFill rotWithShape="1">
          <a:blip r:embed="rId3">
            <a:extLst>
              <a:ext uri="{28A0092B-C50C-407E-A947-70E740481C1C}">
                <a14:useLocalDpi xmlns:a14="http://schemas.microsoft.com/office/drawing/2010/main" val="0"/>
              </a:ext>
            </a:extLst>
          </a:blip>
          <a:srcRect l="4723" r="3222"/>
          <a:stretch/>
        </p:blipFill>
        <p:spPr>
          <a:xfrm>
            <a:off x="5878849" y="10"/>
            <a:ext cx="6313150" cy="6857987"/>
          </a:xfrm>
          <a:custGeom>
            <a:avLst/>
            <a:gdLst/>
            <a:ahLst/>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Tree>
    <p:extLst>
      <p:ext uri="{BB962C8B-B14F-4D97-AF65-F5344CB8AC3E}">
        <p14:creationId xmlns:p14="http://schemas.microsoft.com/office/powerpoint/2010/main" val="244371837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FBD9A3-DA34-4ECB-A19F-975542E0C21D}"/>
              </a:ext>
            </a:extLst>
          </p:cNvPr>
          <p:cNvSpPr>
            <a:spLocks noGrp="1"/>
          </p:cNvSpPr>
          <p:nvPr>
            <p:ph type="title"/>
          </p:nvPr>
        </p:nvSpPr>
        <p:spPr>
          <a:xfrm>
            <a:off x="762001" y="803325"/>
            <a:ext cx="5314536" cy="1325563"/>
          </a:xfrm>
        </p:spPr>
        <p:txBody>
          <a:bodyPr>
            <a:normAutofit/>
          </a:bodyPr>
          <a:lstStyle/>
          <a:p>
            <a:r>
              <a:rPr lang="es-MX" dirty="0"/>
              <a:t>Tienes que recibir a Jesús</a:t>
            </a:r>
          </a:p>
        </p:txBody>
      </p:sp>
      <p:sp>
        <p:nvSpPr>
          <p:cNvPr id="3" name="Marcador de contenido 2">
            <a:extLst>
              <a:ext uri="{FF2B5EF4-FFF2-40B4-BE49-F238E27FC236}">
                <a16:creationId xmlns:a16="http://schemas.microsoft.com/office/drawing/2014/main" id="{0F43A307-39CF-4FA5-BE55-56F9C73C3B91}"/>
              </a:ext>
            </a:extLst>
          </p:cNvPr>
          <p:cNvSpPr>
            <a:spLocks noGrp="1"/>
          </p:cNvSpPr>
          <p:nvPr>
            <p:ph idx="1"/>
          </p:nvPr>
        </p:nvSpPr>
        <p:spPr>
          <a:xfrm>
            <a:off x="762000" y="2279018"/>
            <a:ext cx="5314543" cy="3375920"/>
          </a:xfrm>
        </p:spPr>
        <p:txBody>
          <a:bodyPr anchor="t">
            <a:normAutofit/>
          </a:bodyPr>
          <a:lstStyle/>
          <a:p>
            <a:pPr marL="0" indent="0">
              <a:buNone/>
            </a:pPr>
            <a:r>
              <a:rPr lang="es-MX" b="1" dirty="0"/>
              <a:t>Juan 1:12 </a:t>
            </a:r>
            <a:r>
              <a:rPr lang="es-MX" i="1" dirty="0"/>
              <a:t>Mas a todos los que le recibieron, a los que creen en su nombre, les dio potestad de ser hechos hijos de Dios; </a:t>
            </a:r>
            <a:r>
              <a:rPr lang="es-MX" b="1" dirty="0"/>
              <a:t>13</a:t>
            </a:r>
            <a:r>
              <a:rPr lang="es-MX" i="1" dirty="0"/>
              <a:t> los cuales no son engendrados de sangre, ni de voluntad de carne, ni de voluntad de varón, sino de Dios.</a:t>
            </a:r>
          </a:p>
          <a:p>
            <a:pPr marL="0" indent="0">
              <a:buNone/>
            </a:pPr>
            <a:endParaRPr lang="es-MX" sz="1800" dirty="0"/>
          </a:p>
        </p:txBody>
      </p:sp>
      <p:sp>
        <p:nvSpPr>
          <p:cNvPr id="10" name="Freeform: Shape 9">
            <a:extLst>
              <a:ext uri="{FF2B5EF4-FFF2-40B4-BE49-F238E27FC236}">
                <a16:creationId xmlns:a16="http://schemas.microsoft.com/office/drawing/2014/main" id="{CF62D2A7-8207-488C-9F46-316BA81A1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582780" y="-2008"/>
            <a:ext cx="5609220" cy="5840278"/>
          </a:xfrm>
          <a:custGeom>
            <a:avLst/>
            <a:gdLst>
              <a:gd name="connsiteX0" fmla="*/ 0 w 5609220"/>
              <a:gd name="connsiteY0" fmla="*/ 0 h 5840278"/>
              <a:gd name="connsiteX1" fmla="*/ 4637091 w 5609220"/>
              <a:gd name="connsiteY1" fmla="*/ 0 h 5840278"/>
              <a:gd name="connsiteX2" fmla="*/ 4822569 w 5609220"/>
              <a:gd name="connsiteY2" fmla="*/ 204077 h 5840278"/>
              <a:gd name="connsiteX3" fmla="*/ 5609220 w 5609220"/>
              <a:gd name="connsiteY3" fmla="*/ 2395363 h 5840278"/>
              <a:gd name="connsiteX4" fmla="*/ 2164305 w 5609220"/>
              <a:gd name="connsiteY4" fmla="*/ 5840278 h 5840278"/>
              <a:gd name="connsiteX5" fmla="*/ 238220 w 5609220"/>
              <a:gd name="connsiteY5" fmla="*/ 5251941 h 5840278"/>
              <a:gd name="connsiteX6" fmla="*/ 0 w 5609220"/>
              <a:gd name="connsiteY6" fmla="*/ 5073803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609220" h="5840278">
                <a:moveTo>
                  <a:pt x="0" y="0"/>
                </a:moveTo>
                <a:lnTo>
                  <a:pt x="4637091" y="0"/>
                </a:lnTo>
                <a:lnTo>
                  <a:pt x="4822569" y="204077"/>
                </a:lnTo>
                <a:cubicBezTo>
                  <a:pt x="5314007" y="799562"/>
                  <a:pt x="5609220" y="1562987"/>
                  <a:pt x="5609220" y="2395363"/>
                </a:cubicBezTo>
                <a:cubicBezTo>
                  <a:pt x="5609220" y="4297937"/>
                  <a:pt x="4066879" y="5840278"/>
                  <a:pt x="2164305" y="5840278"/>
                </a:cubicBezTo>
                <a:cubicBezTo>
                  <a:pt x="1450840" y="5840278"/>
                  <a:pt x="788032" y="5623387"/>
                  <a:pt x="238220" y="5251941"/>
                </a:cubicBezTo>
                <a:lnTo>
                  <a:pt x="0" y="5073803"/>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Imagen 4" descr="Un dibujo de una persona&#10;&#10;Descripción generada automáticamente con confianza baja">
            <a:extLst>
              <a:ext uri="{FF2B5EF4-FFF2-40B4-BE49-F238E27FC236}">
                <a16:creationId xmlns:a16="http://schemas.microsoft.com/office/drawing/2014/main" id="{C8A23E07-AEB7-41B5-9031-492648587E1A}"/>
              </a:ext>
            </a:extLst>
          </p:cNvPr>
          <p:cNvPicPr>
            <a:picLocks noChangeAspect="1"/>
          </p:cNvPicPr>
          <p:nvPr/>
        </p:nvPicPr>
        <p:blipFill rotWithShape="1">
          <a:blip r:embed="rId3"/>
          <a:srcRect l="4080" r="23168" b="-1"/>
          <a:stretch/>
        </p:blipFill>
        <p:spPr>
          <a:xfrm>
            <a:off x="6750141" y="-2"/>
            <a:ext cx="5441859" cy="5654940"/>
          </a:xfrm>
          <a:custGeom>
            <a:avLst/>
            <a:gdLst/>
            <a:ahLst/>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307654076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3756B343-807D-456E-AA26-80E96B75D1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FFBD9A3-DA34-4ECB-A19F-975542E0C21D}"/>
              </a:ext>
            </a:extLst>
          </p:cNvPr>
          <p:cNvSpPr>
            <a:spLocks noGrp="1"/>
          </p:cNvSpPr>
          <p:nvPr>
            <p:ph type="title"/>
          </p:nvPr>
        </p:nvSpPr>
        <p:spPr>
          <a:xfrm>
            <a:off x="7239014" y="525982"/>
            <a:ext cx="4282983" cy="1200361"/>
          </a:xfrm>
        </p:spPr>
        <p:txBody>
          <a:bodyPr anchor="b">
            <a:normAutofit/>
          </a:bodyPr>
          <a:lstStyle/>
          <a:p>
            <a:r>
              <a:rPr lang="es-MX" sz="3600"/>
              <a:t>Tienes que recibir a Jesús</a:t>
            </a:r>
          </a:p>
        </p:txBody>
      </p:sp>
      <p:sp>
        <p:nvSpPr>
          <p:cNvPr id="17" name="Rectangle 16">
            <a:extLst>
              <a:ext uri="{FF2B5EF4-FFF2-40B4-BE49-F238E27FC236}">
                <a16:creationId xmlns:a16="http://schemas.microsoft.com/office/drawing/2014/main" id="{08980754-6F4B-43C9-B9BE-127B6BED65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46413" y="215201"/>
            <a:ext cx="740664" cy="1183349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0234" y="354959"/>
            <a:ext cx="6184973" cy="591521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 dibujo de una persona&#10;&#10;Descripción generada automáticamente con confianza baja">
            <a:extLst>
              <a:ext uri="{FF2B5EF4-FFF2-40B4-BE49-F238E27FC236}">
                <a16:creationId xmlns:a16="http://schemas.microsoft.com/office/drawing/2014/main" id="{C8A23E07-AEB7-41B5-9031-492648587E1A}"/>
              </a:ext>
            </a:extLst>
          </p:cNvPr>
          <p:cNvPicPr>
            <a:picLocks noChangeAspect="1"/>
          </p:cNvPicPr>
          <p:nvPr/>
        </p:nvPicPr>
        <p:blipFill rotWithShape="1">
          <a:blip r:embed="rId3"/>
          <a:srcRect l="498" r="19587"/>
          <a:stretch/>
        </p:blipFill>
        <p:spPr>
          <a:xfrm>
            <a:off x="576244" y="650494"/>
            <a:ext cx="5628018" cy="5324142"/>
          </a:xfrm>
          <a:prstGeom prst="rect">
            <a:avLst/>
          </a:prstGeom>
        </p:spPr>
      </p:pic>
      <p:sp>
        <p:nvSpPr>
          <p:cNvPr id="21" name="Rectangle 20">
            <a:extLst>
              <a:ext uri="{FF2B5EF4-FFF2-40B4-BE49-F238E27FC236}">
                <a16:creationId xmlns:a16="http://schemas.microsoft.com/office/drawing/2014/main" id="{169CC832-2974-4E8D-90ED-3E2941BA73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277786" y="1944913"/>
            <a:ext cx="402336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0F43A307-39CF-4FA5-BE55-56F9C73C3B91}"/>
              </a:ext>
            </a:extLst>
          </p:cNvPr>
          <p:cNvSpPr>
            <a:spLocks noGrp="1"/>
          </p:cNvSpPr>
          <p:nvPr>
            <p:ph idx="1"/>
          </p:nvPr>
        </p:nvSpPr>
        <p:spPr>
          <a:xfrm>
            <a:off x="7239012" y="2031101"/>
            <a:ext cx="4282984" cy="3511943"/>
          </a:xfrm>
        </p:spPr>
        <p:txBody>
          <a:bodyPr anchor="ctr">
            <a:normAutofit/>
          </a:bodyPr>
          <a:lstStyle/>
          <a:p>
            <a:pPr marL="0" indent="0">
              <a:buNone/>
            </a:pPr>
            <a:r>
              <a:rPr lang="es-MX" sz="1800" b="1"/>
              <a:t>Juan 1:12 </a:t>
            </a:r>
            <a:r>
              <a:rPr lang="es-MX" sz="1800" i="1"/>
              <a:t>Mas a todos los que le recibieron, a los que creen en su nombre, les dio potestad de ser hechos hijos de Dios; </a:t>
            </a:r>
            <a:r>
              <a:rPr lang="es-MX" sz="1800" b="1"/>
              <a:t>13</a:t>
            </a:r>
            <a:r>
              <a:rPr lang="es-MX" sz="1800" i="1"/>
              <a:t> los cuales no son engendrados de sangre, ni de voluntad de carne, ni de voluntad de varón, sino de Dios.</a:t>
            </a:r>
          </a:p>
          <a:p>
            <a:pPr marL="0" indent="0">
              <a:buNone/>
            </a:pPr>
            <a:endParaRPr lang="es-MX" sz="1800" dirty="0"/>
          </a:p>
        </p:txBody>
      </p:sp>
      <p:sp>
        <p:nvSpPr>
          <p:cNvPr id="23" name="Rectangle 22">
            <a:extLst>
              <a:ext uri="{FF2B5EF4-FFF2-40B4-BE49-F238E27FC236}">
                <a16:creationId xmlns:a16="http://schemas.microsoft.com/office/drawing/2014/main" id="{55222F96-971A-4F90-B841-6BAB416C7A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1677179" y="6053360"/>
            <a:ext cx="740664" cy="15412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603627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descr="Imagen que contiene tortuga, reptil, cama, viendo&#10;&#10;Descripción generada automáticamente">
            <a:extLst>
              <a:ext uri="{FF2B5EF4-FFF2-40B4-BE49-F238E27FC236}">
                <a16:creationId xmlns:a16="http://schemas.microsoft.com/office/drawing/2014/main" id="{2EE144F7-6D92-4AC5-B9F1-CFC679065785}"/>
              </a:ext>
            </a:extLst>
          </p:cNvPr>
          <p:cNvPicPr>
            <a:picLocks noChangeAspect="1"/>
          </p:cNvPicPr>
          <p:nvPr/>
        </p:nvPicPr>
        <p:blipFill rotWithShape="1">
          <a:blip r:embed="rId3">
            <a:extLst>
              <a:ext uri="{28A0092B-C50C-407E-A947-70E740481C1C}">
                <a14:useLocalDpi xmlns:a14="http://schemas.microsoft.com/office/drawing/2010/main" val="0"/>
              </a:ext>
            </a:extLst>
          </a:blip>
          <a:srcRect l="4529" r="6582"/>
          <a:stretch/>
        </p:blipFill>
        <p:spPr>
          <a:xfrm>
            <a:off x="-1" y="10"/>
            <a:ext cx="12192000" cy="6857990"/>
          </a:xfrm>
          <a:prstGeom prst="rect">
            <a:avLst/>
          </a:prstGeom>
        </p:spPr>
      </p:pic>
      <p:sp>
        <p:nvSpPr>
          <p:cNvPr id="10"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ítulo 1">
            <a:extLst>
              <a:ext uri="{FF2B5EF4-FFF2-40B4-BE49-F238E27FC236}">
                <a16:creationId xmlns:a16="http://schemas.microsoft.com/office/drawing/2014/main" id="{1B2184A3-BF83-4794-A17E-DC657BDF72C0}"/>
              </a:ext>
            </a:extLst>
          </p:cNvPr>
          <p:cNvSpPr>
            <a:spLocks noGrp="1"/>
          </p:cNvSpPr>
          <p:nvPr>
            <p:ph type="title"/>
          </p:nvPr>
        </p:nvSpPr>
        <p:spPr>
          <a:xfrm>
            <a:off x="709448" y="1913950"/>
            <a:ext cx="4204137" cy="1342754"/>
          </a:xfrm>
        </p:spPr>
        <p:txBody>
          <a:bodyPr>
            <a:normAutofit/>
          </a:bodyPr>
          <a:lstStyle/>
          <a:p>
            <a:pPr algn="ctr"/>
            <a:r>
              <a:rPr lang="es-MX" sz="3600"/>
              <a:t>La Sumisión al Camino de Dios</a:t>
            </a:r>
          </a:p>
        </p:txBody>
      </p:sp>
      <p:cxnSp>
        <p:nvCxnSpPr>
          <p:cNvPr id="12" name="Straight Connector 11">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67C28EEF-C535-4D12-B738-AA4699026CC2}"/>
              </a:ext>
            </a:extLst>
          </p:cNvPr>
          <p:cNvSpPr>
            <a:spLocks noGrp="1"/>
          </p:cNvSpPr>
          <p:nvPr>
            <p:ph idx="1"/>
          </p:nvPr>
        </p:nvSpPr>
        <p:spPr>
          <a:xfrm>
            <a:off x="525516" y="3417573"/>
            <a:ext cx="4593021" cy="3123902"/>
          </a:xfrm>
        </p:spPr>
        <p:txBody>
          <a:bodyPr anchor="ctr">
            <a:normAutofit lnSpcReduction="10000"/>
          </a:bodyPr>
          <a:lstStyle/>
          <a:p>
            <a:pPr marL="0" indent="0">
              <a:buNone/>
            </a:pPr>
            <a:r>
              <a:rPr lang="es-MX" b="1" dirty="0"/>
              <a:t>Proverbios 14:12 </a:t>
            </a:r>
            <a:r>
              <a:rPr lang="es-MX" i="1" dirty="0"/>
              <a:t>Hay camino que al hombre le parece derecho;  Pero su fin es camino de muerte</a:t>
            </a:r>
            <a:r>
              <a:rPr lang="es-MX" dirty="0"/>
              <a:t>.</a:t>
            </a:r>
          </a:p>
          <a:p>
            <a:pPr marL="0" indent="0">
              <a:buNone/>
            </a:pPr>
            <a:r>
              <a:rPr lang="es-MX" b="1" dirty="0"/>
              <a:t>Proverbios 16:25 </a:t>
            </a:r>
            <a:r>
              <a:rPr lang="es-MX" i="1" dirty="0"/>
              <a:t>Hay camino que parece derecho al hombre, Pero su fin es camino de muerte.</a:t>
            </a:r>
          </a:p>
        </p:txBody>
      </p:sp>
    </p:spTree>
    <p:extLst>
      <p:ext uri="{BB962C8B-B14F-4D97-AF65-F5344CB8AC3E}">
        <p14:creationId xmlns:p14="http://schemas.microsoft.com/office/powerpoint/2010/main" val="199523784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4048</TotalTime>
  <Words>3770</Words>
  <Application>Microsoft Office PowerPoint</Application>
  <PresentationFormat>Panorámica</PresentationFormat>
  <Paragraphs>167</Paragraphs>
  <Slides>20</Slides>
  <Notes>20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20</vt:i4>
      </vt:variant>
    </vt:vector>
  </HeadingPairs>
  <TitlesOfParts>
    <vt:vector size="25" baseType="lpstr">
      <vt:lpstr>Arial</vt:lpstr>
      <vt:lpstr>Calibri</vt:lpstr>
      <vt:lpstr>Calibri Light</vt:lpstr>
      <vt:lpstr>Times New Roman</vt:lpstr>
      <vt:lpstr>Tema de Office</vt:lpstr>
      <vt:lpstr>Tendrás que Nacer de Nuevo</vt:lpstr>
      <vt:lpstr>La Declaración de Jesucristo</vt:lpstr>
      <vt:lpstr>La Declaración de Jesucristo</vt:lpstr>
      <vt:lpstr>Solamente por el Espíritu se puede ser salvo</vt:lpstr>
      <vt:lpstr>Solamente por el Espíritu se puede ser salvo</vt:lpstr>
      <vt:lpstr>Dios llama a todos a la salvación</vt:lpstr>
      <vt:lpstr>Tienes que recibir a Jesús</vt:lpstr>
      <vt:lpstr>Tienes que recibir a Jesús</vt:lpstr>
      <vt:lpstr>La Sumisión al Camino de Dios</vt:lpstr>
      <vt:lpstr>La Biblia es Fiel</vt:lpstr>
      <vt:lpstr>¿Qué es el nacer de nuevo?</vt:lpstr>
      <vt:lpstr>El Arrepentimiento y la Salvación</vt:lpstr>
      <vt:lpstr>El Arrepentimiento y la Salvación</vt:lpstr>
      <vt:lpstr>El Arrepentimiento y la Salvación</vt:lpstr>
      <vt:lpstr>El Arrepentimiento y la Salvación</vt:lpstr>
      <vt:lpstr>Para no perecer, tienes que arrepentirte</vt:lpstr>
      <vt:lpstr>Cambiamos a ser como Jesús</vt:lpstr>
      <vt:lpstr>¿Es la salvación de instante o un proceso?</vt:lpstr>
      <vt:lpstr>¿Qué es lo mínimo que me salva?</vt:lpstr>
      <vt:lpstr>¿Qué es lo mínimo que me salva?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Tendrás que Nacer de Nuevo</dc:title>
  <dc:creator>David Cox</dc:creator>
  <cp:lastModifiedBy>David Cox</cp:lastModifiedBy>
  <cp:revision>31</cp:revision>
  <cp:lastPrinted>2021-08-08T12:33:29Z</cp:lastPrinted>
  <dcterms:created xsi:type="dcterms:W3CDTF">2021-08-04T12:18:44Z</dcterms:created>
  <dcterms:modified xsi:type="dcterms:W3CDTF">2021-08-08T12:39:14Z</dcterms:modified>
</cp:coreProperties>
</file>