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65306" autoAdjust="0"/>
  </p:normalViewPr>
  <p:slideViewPr>
    <p:cSldViewPr snapToGrid="0">
      <p:cViewPr varScale="1">
        <p:scale>
          <a:sx n="47" d="100"/>
          <a:sy n="47" d="100"/>
        </p:scale>
        <p:origin x="1620"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8E7DBF-D085-403A-9156-FA08C9C969FB}" type="doc">
      <dgm:prSet loTypeId="urn:microsoft.com/office/officeart/2008/layout/LinedList" loCatId="list" qsTypeId="urn:microsoft.com/office/officeart/2005/8/quickstyle/simple1" qsCatId="simple" csTypeId="urn:microsoft.com/office/officeart/2005/8/colors/colorful2" csCatId="colorful"/>
      <dgm:spPr/>
      <dgm:t>
        <a:bodyPr/>
        <a:lstStyle/>
        <a:p>
          <a:endParaRPr lang="en-US"/>
        </a:p>
      </dgm:t>
    </dgm:pt>
    <dgm:pt modelId="{05DEA3A3-1195-43D0-BEF4-EAE609BF783E}">
      <dgm:prSet/>
      <dgm:spPr/>
      <dgm:t>
        <a:bodyPr/>
        <a:lstStyle/>
        <a:p>
          <a:r>
            <a:rPr lang="es-MX" b="1" dirty="0"/>
            <a:t>Proverbios 10:2 </a:t>
          </a:r>
          <a:r>
            <a:rPr lang="es-MX" b="0" i="1" dirty="0"/>
            <a:t>Los tesoros de maldad no serán de provecho; Mas la justicia libra de muerte.</a:t>
          </a:r>
          <a:endParaRPr lang="en-US" dirty="0"/>
        </a:p>
      </dgm:t>
    </dgm:pt>
    <dgm:pt modelId="{3E93B947-5008-45A0-A4EF-333FE7A2C70E}" type="parTrans" cxnId="{8970CFC3-5FC3-4D84-9F48-7785E6896ABA}">
      <dgm:prSet/>
      <dgm:spPr/>
      <dgm:t>
        <a:bodyPr/>
        <a:lstStyle/>
        <a:p>
          <a:endParaRPr lang="en-US"/>
        </a:p>
      </dgm:t>
    </dgm:pt>
    <dgm:pt modelId="{03D01463-1E8B-47C1-88E8-AAF8CEB84704}" type="sibTrans" cxnId="{8970CFC3-5FC3-4D84-9F48-7785E6896ABA}">
      <dgm:prSet/>
      <dgm:spPr/>
      <dgm:t>
        <a:bodyPr/>
        <a:lstStyle/>
        <a:p>
          <a:endParaRPr lang="en-US"/>
        </a:p>
      </dgm:t>
    </dgm:pt>
    <dgm:pt modelId="{D8A77C59-8DFC-453D-A110-248F9CB33794}">
      <dgm:prSet/>
      <dgm:spPr/>
      <dgm:t>
        <a:bodyPr/>
        <a:lstStyle/>
        <a:p>
          <a:r>
            <a:rPr lang="es-MX" b="1" i="0" dirty="0"/>
            <a:t>P</a:t>
          </a:r>
          <a:r>
            <a:rPr lang="es-MX" b="1" dirty="0"/>
            <a:t>roverbios 10:3 </a:t>
          </a:r>
          <a:r>
            <a:rPr lang="es-MX" b="0" i="1" dirty="0"/>
            <a:t>Jehová no dejará padecer hambre al justo; Mas la iniquidad lanzará a los impíos.</a:t>
          </a:r>
          <a:endParaRPr lang="en-US" dirty="0"/>
        </a:p>
      </dgm:t>
    </dgm:pt>
    <dgm:pt modelId="{BEB65F4C-A5A1-43D2-82DC-F2B69C84CF91}" type="parTrans" cxnId="{203ECB6A-0BC7-4B25-B7E8-71EF08E55965}">
      <dgm:prSet/>
      <dgm:spPr/>
      <dgm:t>
        <a:bodyPr/>
        <a:lstStyle/>
        <a:p>
          <a:endParaRPr lang="en-US"/>
        </a:p>
      </dgm:t>
    </dgm:pt>
    <dgm:pt modelId="{C05573D2-A9C6-45CD-943D-0DC078D8E32D}" type="sibTrans" cxnId="{203ECB6A-0BC7-4B25-B7E8-71EF08E55965}">
      <dgm:prSet/>
      <dgm:spPr/>
      <dgm:t>
        <a:bodyPr/>
        <a:lstStyle/>
        <a:p>
          <a:endParaRPr lang="en-US"/>
        </a:p>
      </dgm:t>
    </dgm:pt>
    <dgm:pt modelId="{193D4983-478B-4AFF-A408-3A10292076D5}" type="pres">
      <dgm:prSet presAssocID="{008E7DBF-D085-403A-9156-FA08C9C969FB}" presName="vert0" presStyleCnt="0">
        <dgm:presLayoutVars>
          <dgm:dir/>
          <dgm:animOne val="branch"/>
          <dgm:animLvl val="lvl"/>
        </dgm:presLayoutVars>
      </dgm:prSet>
      <dgm:spPr/>
    </dgm:pt>
    <dgm:pt modelId="{2B20B60A-5BB8-4809-B381-311C49AF8567}" type="pres">
      <dgm:prSet presAssocID="{05DEA3A3-1195-43D0-BEF4-EAE609BF783E}" presName="thickLine" presStyleLbl="alignNode1" presStyleIdx="0" presStyleCnt="2"/>
      <dgm:spPr/>
    </dgm:pt>
    <dgm:pt modelId="{B8454B13-BBAA-4402-A260-4222880FDBFB}" type="pres">
      <dgm:prSet presAssocID="{05DEA3A3-1195-43D0-BEF4-EAE609BF783E}" presName="horz1" presStyleCnt="0"/>
      <dgm:spPr/>
    </dgm:pt>
    <dgm:pt modelId="{DEF92F1F-4AE0-4A4D-B32D-AE1864234DE6}" type="pres">
      <dgm:prSet presAssocID="{05DEA3A3-1195-43D0-BEF4-EAE609BF783E}" presName="tx1" presStyleLbl="revTx" presStyleIdx="0" presStyleCnt="2"/>
      <dgm:spPr/>
    </dgm:pt>
    <dgm:pt modelId="{58CDEB83-59A4-4ED7-901A-3982B759E565}" type="pres">
      <dgm:prSet presAssocID="{05DEA3A3-1195-43D0-BEF4-EAE609BF783E}" presName="vert1" presStyleCnt="0"/>
      <dgm:spPr/>
    </dgm:pt>
    <dgm:pt modelId="{FF51ABC7-1306-41B8-817F-7CBFB3C2C4DA}" type="pres">
      <dgm:prSet presAssocID="{D8A77C59-8DFC-453D-A110-248F9CB33794}" presName="thickLine" presStyleLbl="alignNode1" presStyleIdx="1" presStyleCnt="2"/>
      <dgm:spPr/>
    </dgm:pt>
    <dgm:pt modelId="{C2CC1C8E-FBA0-4D9F-9A9F-5D7A43C2F041}" type="pres">
      <dgm:prSet presAssocID="{D8A77C59-8DFC-453D-A110-248F9CB33794}" presName="horz1" presStyleCnt="0"/>
      <dgm:spPr/>
    </dgm:pt>
    <dgm:pt modelId="{40B39D27-0600-4B81-9D19-DBA450526BF0}" type="pres">
      <dgm:prSet presAssocID="{D8A77C59-8DFC-453D-A110-248F9CB33794}" presName="tx1" presStyleLbl="revTx" presStyleIdx="1" presStyleCnt="2"/>
      <dgm:spPr/>
    </dgm:pt>
    <dgm:pt modelId="{10F98C13-C362-4FAB-BBEC-EE6F8D22F0FB}" type="pres">
      <dgm:prSet presAssocID="{D8A77C59-8DFC-453D-A110-248F9CB33794}" presName="vert1" presStyleCnt="0"/>
      <dgm:spPr/>
    </dgm:pt>
  </dgm:ptLst>
  <dgm:cxnLst>
    <dgm:cxn modelId="{5F58FC20-578E-428B-A3C2-58A7FBA0CF66}" type="presOf" srcId="{05DEA3A3-1195-43D0-BEF4-EAE609BF783E}" destId="{DEF92F1F-4AE0-4A4D-B32D-AE1864234DE6}" srcOrd="0" destOrd="0" presId="urn:microsoft.com/office/officeart/2008/layout/LinedList"/>
    <dgm:cxn modelId="{7B219C5D-6AB6-451C-80CA-429D67E616DB}" type="presOf" srcId="{008E7DBF-D085-403A-9156-FA08C9C969FB}" destId="{193D4983-478B-4AFF-A408-3A10292076D5}" srcOrd="0" destOrd="0" presId="urn:microsoft.com/office/officeart/2008/layout/LinedList"/>
    <dgm:cxn modelId="{203ECB6A-0BC7-4B25-B7E8-71EF08E55965}" srcId="{008E7DBF-D085-403A-9156-FA08C9C969FB}" destId="{D8A77C59-8DFC-453D-A110-248F9CB33794}" srcOrd="1" destOrd="0" parTransId="{BEB65F4C-A5A1-43D2-82DC-F2B69C84CF91}" sibTransId="{C05573D2-A9C6-45CD-943D-0DC078D8E32D}"/>
    <dgm:cxn modelId="{67F7B74F-9A99-4426-B401-FBE0A0719D4D}" type="presOf" srcId="{D8A77C59-8DFC-453D-A110-248F9CB33794}" destId="{40B39D27-0600-4B81-9D19-DBA450526BF0}" srcOrd="0" destOrd="0" presId="urn:microsoft.com/office/officeart/2008/layout/LinedList"/>
    <dgm:cxn modelId="{8970CFC3-5FC3-4D84-9F48-7785E6896ABA}" srcId="{008E7DBF-D085-403A-9156-FA08C9C969FB}" destId="{05DEA3A3-1195-43D0-BEF4-EAE609BF783E}" srcOrd="0" destOrd="0" parTransId="{3E93B947-5008-45A0-A4EF-333FE7A2C70E}" sibTransId="{03D01463-1E8B-47C1-88E8-AAF8CEB84704}"/>
    <dgm:cxn modelId="{FB95F844-7513-4AC4-B224-F5E831C23925}" type="presParOf" srcId="{193D4983-478B-4AFF-A408-3A10292076D5}" destId="{2B20B60A-5BB8-4809-B381-311C49AF8567}" srcOrd="0" destOrd="0" presId="urn:microsoft.com/office/officeart/2008/layout/LinedList"/>
    <dgm:cxn modelId="{EDBB9C3A-CE54-40AD-B4AD-1BE38908B9BE}" type="presParOf" srcId="{193D4983-478B-4AFF-A408-3A10292076D5}" destId="{B8454B13-BBAA-4402-A260-4222880FDBFB}" srcOrd="1" destOrd="0" presId="urn:microsoft.com/office/officeart/2008/layout/LinedList"/>
    <dgm:cxn modelId="{CC9EFBA7-B9AE-4C66-A4AD-CF005C1EC3F5}" type="presParOf" srcId="{B8454B13-BBAA-4402-A260-4222880FDBFB}" destId="{DEF92F1F-4AE0-4A4D-B32D-AE1864234DE6}" srcOrd="0" destOrd="0" presId="urn:microsoft.com/office/officeart/2008/layout/LinedList"/>
    <dgm:cxn modelId="{F7182018-16FB-41D8-B4CE-0A4B18E12985}" type="presParOf" srcId="{B8454B13-BBAA-4402-A260-4222880FDBFB}" destId="{58CDEB83-59A4-4ED7-901A-3982B759E565}" srcOrd="1" destOrd="0" presId="urn:microsoft.com/office/officeart/2008/layout/LinedList"/>
    <dgm:cxn modelId="{47A03DAA-833E-4D32-8F15-9918B1D4C3DD}" type="presParOf" srcId="{193D4983-478B-4AFF-A408-3A10292076D5}" destId="{FF51ABC7-1306-41B8-817F-7CBFB3C2C4DA}" srcOrd="2" destOrd="0" presId="urn:microsoft.com/office/officeart/2008/layout/LinedList"/>
    <dgm:cxn modelId="{D3F693D9-C5DA-4D9F-9AA5-7C234E2F9B82}" type="presParOf" srcId="{193D4983-478B-4AFF-A408-3A10292076D5}" destId="{C2CC1C8E-FBA0-4D9F-9A9F-5D7A43C2F041}" srcOrd="3" destOrd="0" presId="urn:microsoft.com/office/officeart/2008/layout/LinedList"/>
    <dgm:cxn modelId="{79EB3240-FFEF-475C-8D77-1B544F21566F}" type="presParOf" srcId="{C2CC1C8E-FBA0-4D9F-9A9F-5D7A43C2F041}" destId="{40B39D27-0600-4B81-9D19-DBA450526BF0}" srcOrd="0" destOrd="0" presId="urn:microsoft.com/office/officeart/2008/layout/LinedList"/>
    <dgm:cxn modelId="{6C738C08-CEE5-4F9A-849E-F44E7B24664A}" type="presParOf" srcId="{C2CC1C8E-FBA0-4D9F-9A9F-5D7A43C2F041}" destId="{10F98C13-C362-4FAB-BBEC-EE6F8D22F0FB}"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58A82AB-3DEA-4E6C-BF3A-5F0F51061945}" type="doc">
      <dgm:prSet loTypeId="urn:microsoft.com/office/officeart/2005/8/layout/hierarchy1" loCatId="hierarchy" qsTypeId="urn:microsoft.com/office/officeart/2005/8/quickstyle/simple1" qsCatId="simple" csTypeId="urn:microsoft.com/office/officeart/2005/8/colors/accent2_2" csCatId="accent2"/>
      <dgm:spPr/>
      <dgm:t>
        <a:bodyPr/>
        <a:lstStyle/>
        <a:p>
          <a:endParaRPr lang="en-US"/>
        </a:p>
      </dgm:t>
    </dgm:pt>
    <dgm:pt modelId="{83BC801E-0294-4D82-8217-8DA80410A97C}">
      <dgm:prSet/>
      <dgm:spPr/>
      <dgm:t>
        <a:bodyPr/>
        <a:lstStyle/>
        <a:p>
          <a:r>
            <a:rPr lang="es-MX" b="1"/>
            <a:t>Proverbios 10:4 </a:t>
          </a:r>
          <a:r>
            <a:rPr lang="es-MX" b="0" i="1"/>
            <a:t>La mano negligente empobrece; Mas la mano de los diligentes enriquece.</a:t>
          </a:r>
          <a:endParaRPr lang="en-US"/>
        </a:p>
      </dgm:t>
    </dgm:pt>
    <dgm:pt modelId="{65A14AA5-DBCD-4ABF-AE3E-0C0E805DE456}" type="parTrans" cxnId="{C5A7BF59-90CA-4B41-9125-E2AFA1488F01}">
      <dgm:prSet/>
      <dgm:spPr/>
      <dgm:t>
        <a:bodyPr/>
        <a:lstStyle/>
        <a:p>
          <a:endParaRPr lang="en-US"/>
        </a:p>
      </dgm:t>
    </dgm:pt>
    <dgm:pt modelId="{890682B1-C79A-40B7-BBDB-D8F77999D5B5}" type="sibTrans" cxnId="{C5A7BF59-90CA-4B41-9125-E2AFA1488F01}">
      <dgm:prSet/>
      <dgm:spPr/>
      <dgm:t>
        <a:bodyPr/>
        <a:lstStyle/>
        <a:p>
          <a:endParaRPr lang="en-US"/>
        </a:p>
      </dgm:t>
    </dgm:pt>
    <dgm:pt modelId="{7D723779-03EF-404A-8CA4-4EA68ABDD5D3}">
      <dgm:prSet/>
      <dgm:spPr/>
      <dgm:t>
        <a:bodyPr/>
        <a:lstStyle/>
        <a:p>
          <a:r>
            <a:rPr lang="es-MX" b="1"/>
            <a:t>Proverbios 10:5 </a:t>
          </a:r>
          <a:r>
            <a:rPr lang="es-MX" b="0" i="1"/>
            <a:t>El que recoge en el verano es hombre entendido; El que duerme en el tiempo de la siega es hijo que avergüenza.</a:t>
          </a:r>
          <a:endParaRPr lang="en-US"/>
        </a:p>
      </dgm:t>
    </dgm:pt>
    <dgm:pt modelId="{3F073157-A51F-4A7F-8208-BA18373FF5A4}" type="parTrans" cxnId="{251016F6-16B9-41A7-8136-433A2900D1E0}">
      <dgm:prSet/>
      <dgm:spPr/>
      <dgm:t>
        <a:bodyPr/>
        <a:lstStyle/>
        <a:p>
          <a:endParaRPr lang="en-US"/>
        </a:p>
      </dgm:t>
    </dgm:pt>
    <dgm:pt modelId="{BDC2EF9A-044A-45D8-AD0E-04BCBB6552D9}" type="sibTrans" cxnId="{251016F6-16B9-41A7-8136-433A2900D1E0}">
      <dgm:prSet/>
      <dgm:spPr/>
      <dgm:t>
        <a:bodyPr/>
        <a:lstStyle/>
        <a:p>
          <a:endParaRPr lang="en-US"/>
        </a:p>
      </dgm:t>
    </dgm:pt>
    <dgm:pt modelId="{9F59C8D6-D919-423E-BA2D-6B7FEE549D80}" type="pres">
      <dgm:prSet presAssocID="{F58A82AB-3DEA-4E6C-BF3A-5F0F51061945}" presName="hierChild1" presStyleCnt="0">
        <dgm:presLayoutVars>
          <dgm:chPref val="1"/>
          <dgm:dir/>
          <dgm:animOne val="branch"/>
          <dgm:animLvl val="lvl"/>
          <dgm:resizeHandles/>
        </dgm:presLayoutVars>
      </dgm:prSet>
      <dgm:spPr/>
    </dgm:pt>
    <dgm:pt modelId="{2D830C1C-EFE3-4687-845B-17425B8BA50E}" type="pres">
      <dgm:prSet presAssocID="{83BC801E-0294-4D82-8217-8DA80410A97C}" presName="hierRoot1" presStyleCnt="0"/>
      <dgm:spPr/>
    </dgm:pt>
    <dgm:pt modelId="{F5741A74-4B12-49E7-B16E-35E93370AEDC}" type="pres">
      <dgm:prSet presAssocID="{83BC801E-0294-4D82-8217-8DA80410A97C}" presName="composite" presStyleCnt="0"/>
      <dgm:spPr/>
    </dgm:pt>
    <dgm:pt modelId="{45E18FF3-C8C5-4BBA-BFF6-7BF876583D58}" type="pres">
      <dgm:prSet presAssocID="{83BC801E-0294-4D82-8217-8DA80410A97C}" presName="background" presStyleLbl="node0" presStyleIdx="0" presStyleCnt="2"/>
      <dgm:spPr/>
    </dgm:pt>
    <dgm:pt modelId="{276980C8-255D-499A-9C33-6C87B812DC99}" type="pres">
      <dgm:prSet presAssocID="{83BC801E-0294-4D82-8217-8DA80410A97C}" presName="text" presStyleLbl="fgAcc0" presStyleIdx="0" presStyleCnt="2">
        <dgm:presLayoutVars>
          <dgm:chPref val="3"/>
        </dgm:presLayoutVars>
      </dgm:prSet>
      <dgm:spPr/>
    </dgm:pt>
    <dgm:pt modelId="{6A86ACFA-3FFD-4333-B6A7-989E970F28CA}" type="pres">
      <dgm:prSet presAssocID="{83BC801E-0294-4D82-8217-8DA80410A97C}" presName="hierChild2" presStyleCnt="0"/>
      <dgm:spPr/>
    </dgm:pt>
    <dgm:pt modelId="{CBD77CC1-9F74-483B-8146-D3F8DAEEEBB8}" type="pres">
      <dgm:prSet presAssocID="{7D723779-03EF-404A-8CA4-4EA68ABDD5D3}" presName="hierRoot1" presStyleCnt="0"/>
      <dgm:spPr/>
    </dgm:pt>
    <dgm:pt modelId="{B4C35015-03F6-467C-9FA5-7504C044D825}" type="pres">
      <dgm:prSet presAssocID="{7D723779-03EF-404A-8CA4-4EA68ABDD5D3}" presName="composite" presStyleCnt="0"/>
      <dgm:spPr/>
    </dgm:pt>
    <dgm:pt modelId="{CE1BEA06-EE98-4CFA-8420-DAA89FB11C98}" type="pres">
      <dgm:prSet presAssocID="{7D723779-03EF-404A-8CA4-4EA68ABDD5D3}" presName="background" presStyleLbl="node0" presStyleIdx="1" presStyleCnt="2"/>
      <dgm:spPr/>
    </dgm:pt>
    <dgm:pt modelId="{70A18403-B8CC-4CE4-B09A-821CD569DED8}" type="pres">
      <dgm:prSet presAssocID="{7D723779-03EF-404A-8CA4-4EA68ABDD5D3}" presName="text" presStyleLbl="fgAcc0" presStyleIdx="1" presStyleCnt="2">
        <dgm:presLayoutVars>
          <dgm:chPref val="3"/>
        </dgm:presLayoutVars>
      </dgm:prSet>
      <dgm:spPr/>
    </dgm:pt>
    <dgm:pt modelId="{E4861D9A-30EA-4D2B-85BE-6AF13F42253F}" type="pres">
      <dgm:prSet presAssocID="{7D723779-03EF-404A-8CA4-4EA68ABDD5D3}" presName="hierChild2" presStyleCnt="0"/>
      <dgm:spPr/>
    </dgm:pt>
  </dgm:ptLst>
  <dgm:cxnLst>
    <dgm:cxn modelId="{D4DA0038-B31C-4476-B442-9D29BC1507FD}" type="presOf" srcId="{7D723779-03EF-404A-8CA4-4EA68ABDD5D3}" destId="{70A18403-B8CC-4CE4-B09A-821CD569DED8}" srcOrd="0" destOrd="0" presId="urn:microsoft.com/office/officeart/2005/8/layout/hierarchy1"/>
    <dgm:cxn modelId="{70CE5252-2872-4D28-8AA8-7D3A74072AC0}" type="presOf" srcId="{F58A82AB-3DEA-4E6C-BF3A-5F0F51061945}" destId="{9F59C8D6-D919-423E-BA2D-6B7FEE549D80}" srcOrd="0" destOrd="0" presId="urn:microsoft.com/office/officeart/2005/8/layout/hierarchy1"/>
    <dgm:cxn modelId="{C5A7BF59-90CA-4B41-9125-E2AFA1488F01}" srcId="{F58A82AB-3DEA-4E6C-BF3A-5F0F51061945}" destId="{83BC801E-0294-4D82-8217-8DA80410A97C}" srcOrd="0" destOrd="0" parTransId="{65A14AA5-DBCD-4ABF-AE3E-0C0E805DE456}" sibTransId="{890682B1-C79A-40B7-BBDB-D8F77999D5B5}"/>
    <dgm:cxn modelId="{A06084DB-CD1B-4ECD-A9AE-50DA7550E68F}" type="presOf" srcId="{83BC801E-0294-4D82-8217-8DA80410A97C}" destId="{276980C8-255D-499A-9C33-6C87B812DC99}" srcOrd="0" destOrd="0" presId="urn:microsoft.com/office/officeart/2005/8/layout/hierarchy1"/>
    <dgm:cxn modelId="{251016F6-16B9-41A7-8136-433A2900D1E0}" srcId="{F58A82AB-3DEA-4E6C-BF3A-5F0F51061945}" destId="{7D723779-03EF-404A-8CA4-4EA68ABDD5D3}" srcOrd="1" destOrd="0" parTransId="{3F073157-A51F-4A7F-8208-BA18373FF5A4}" sibTransId="{BDC2EF9A-044A-45D8-AD0E-04BCBB6552D9}"/>
    <dgm:cxn modelId="{B1CF9BE8-FFB9-44F7-8509-D4D7E3083397}" type="presParOf" srcId="{9F59C8D6-D919-423E-BA2D-6B7FEE549D80}" destId="{2D830C1C-EFE3-4687-845B-17425B8BA50E}" srcOrd="0" destOrd="0" presId="urn:microsoft.com/office/officeart/2005/8/layout/hierarchy1"/>
    <dgm:cxn modelId="{7E505901-4883-46B1-B41E-82B4CD7111E8}" type="presParOf" srcId="{2D830C1C-EFE3-4687-845B-17425B8BA50E}" destId="{F5741A74-4B12-49E7-B16E-35E93370AEDC}" srcOrd="0" destOrd="0" presId="urn:microsoft.com/office/officeart/2005/8/layout/hierarchy1"/>
    <dgm:cxn modelId="{455BF964-DD18-4718-B5C5-B6EE0F2AE58C}" type="presParOf" srcId="{F5741A74-4B12-49E7-B16E-35E93370AEDC}" destId="{45E18FF3-C8C5-4BBA-BFF6-7BF876583D58}" srcOrd="0" destOrd="0" presId="urn:microsoft.com/office/officeart/2005/8/layout/hierarchy1"/>
    <dgm:cxn modelId="{3A5A163E-0C4C-47D4-B608-66453E89E969}" type="presParOf" srcId="{F5741A74-4B12-49E7-B16E-35E93370AEDC}" destId="{276980C8-255D-499A-9C33-6C87B812DC99}" srcOrd="1" destOrd="0" presId="urn:microsoft.com/office/officeart/2005/8/layout/hierarchy1"/>
    <dgm:cxn modelId="{10A3F318-A760-49F4-86C0-CCF89093AEE1}" type="presParOf" srcId="{2D830C1C-EFE3-4687-845B-17425B8BA50E}" destId="{6A86ACFA-3FFD-4333-B6A7-989E970F28CA}" srcOrd="1" destOrd="0" presId="urn:microsoft.com/office/officeart/2005/8/layout/hierarchy1"/>
    <dgm:cxn modelId="{C298808D-15FF-40C8-A2AF-355313F0F80E}" type="presParOf" srcId="{9F59C8D6-D919-423E-BA2D-6B7FEE549D80}" destId="{CBD77CC1-9F74-483B-8146-D3F8DAEEEBB8}" srcOrd="1" destOrd="0" presId="urn:microsoft.com/office/officeart/2005/8/layout/hierarchy1"/>
    <dgm:cxn modelId="{7534CBF7-2213-4C23-8AA6-17E1A6128423}" type="presParOf" srcId="{CBD77CC1-9F74-483B-8146-D3F8DAEEEBB8}" destId="{B4C35015-03F6-467C-9FA5-7504C044D825}" srcOrd="0" destOrd="0" presId="urn:microsoft.com/office/officeart/2005/8/layout/hierarchy1"/>
    <dgm:cxn modelId="{C71D1953-F08B-4C04-BCA7-A1E80A989268}" type="presParOf" srcId="{B4C35015-03F6-467C-9FA5-7504C044D825}" destId="{CE1BEA06-EE98-4CFA-8420-DAA89FB11C98}" srcOrd="0" destOrd="0" presId="urn:microsoft.com/office/officeart/2005/8/layout/hierarchy1"/>
    <dgm:cxn modelId="{01CFE581-1241-4B7B-AD67-F90080F43CA4}" type="presParOf" srcId="{B4C35015-03F6-467C-9FA5-7504C044D825}" destId="{70A18403-B8CC-4CE4-B09A-821CD569DED8}" srcOrd="1" destOrd="0" presId="urn:microsoft.com/office/officeart/2005/8/layout/hierarchy1"/>
    <dgm:cxn modelId="{9186BFD2-1A5E-41D8-9D43-CF9794226447}" type="presParOf" srcId="{CBD77CC1-9F74-483B-8146-D3F8DAEEEBB8}" destId="{E4861D9A-30EA-4D2B-85BE-6AF13F42253F}"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9206CA7-4B99-4FDD-B144-890C2D767300}"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en-US"/>
        </a:p>
      </dgm:t>
    </dgm:pt>
    <dgm:pt modelId="{87AF67E0-AFCC-41E4-BB02-456C8259F6DB}">
      <dgm:prSet/>
      <dgm:spPr/>
      <dgm:t>
        <a:bodyPr/>
        <a:lstStyle/>
        <a:p>
          <a:r>
            <a:rPr lang="es-MX" b="1"/>
            <a:t>Proverbios 10:10 </a:t>
          </a:r>
          <a:r>
            <a:rPr lang="es-MX" b="0" i="1"/>
            <a:t>El que guiña el ojo acarrea tristeza; Y el necio de labios será castigado.</a:t>
          </a:r>
          <a:endParaRPr lang="en-US"/>
        </a:p>
      </dgm:t>
    </dgm:pt>
    <dgm:pt modelId="{7F9FFCF7-7359-45FF-ACE7-85F46C1F4953}" type="parTrans" cxnId="{9D6552FB-DD8D-4AEF-A51C-3A08F5E503AD}">
      <dgm:prSet/>
      <dgm:spPr/>
      <dgm:t>
        <a:bodyPr/>
        <a:lstStyle/>
        <a:p>
          <a:endParaRPr lang="en-US"/>
        </a:p>
      </dgm:t>
    </dgm:pt>
    <dgm:pt modelId="{314441D2-EB9D-4565-9A8F-97A8BC433C39}" type="sibTrans" cxnId="{9D6552FB-DD8D-4AEF-A51C-3A08F5E503AD}">
      <dgm:prSet/>
      <dgm:spPr/>
      <dgm:t>
        <a:bodyPr/>
        <a:lstStyle/>
        <a:p>
          <a:endParaRPr lang="en-US"/>
        </a:p>
      </dgm:t>
    </dgm:pt>
    <dgm:pt modelId="{45AB8012-9C70-4AB1-BE9D-F75B562D7763}">
      <dgm:prSet/>
      <dgm:spPr/>
      <dgm:t>
        <a:bodyPr/>
        <a:lstStyle/>
        <a:p>
          <a:r>
            <a:rPr lang="es-MX" b="1"/>
            <a:t>Proverbios 10:11 </a:t>
          </a:r>
          <a:r>
            <a:rPr lang="es-MX" b="0" i="1"/>
            <a:t>Manantial de vida es la boca del justo; Pero violencia cubrirá la boca de los impíos.</a:t>
          </a:r>
          <a:endParaRPr lang="en-US"/>
        </a:p>
      </dgm:t>
    </dgm:pt>
    <dgm:pt modelId="{7AC69674-D9FC-49DC-A26A-7693F8E11FB9}" type="parTrans" cxnId="{48E7F086-6510-49A8-AECB-269775EF266E}">
      <dgm:prSet/>
      <dgm:spPr/>
      <dgm:t>
        <a:bodyPr/>
        <a:lstStyle/>
        <a:p>
          <a:endParaRPr lang="en-US"/>
        </a:p>
      </dgm:t>
    </dgm:pt>
    <dgm:pt modelId="{76D55E41-63C2-4609-AAAA-3097DA575E40}" type="sibTrans" cxnId="{48E7F086-6510-49A8-AECB-269775EF266E}">
      <dgm:prSet/>
      <dgm:spPr/>
      <dgm:t>
        <a:bodyPr/>
        <a:lstStyle/>
        <a:p>
          <a:endParaRPr lang="en-US"/>
        </a:p>
      </dgm:t>
    </dgm:pt>
    <dgm:pt modelId="{8AF19E03-7611-44E4-9DC1-6F69D3927D4C}" type="pres">
      <dgm:prSet presAssocID="{19206CA7-4B99-4FDD-B144-890C2D767300}" presName="linear" presStyleCnt="0">
        <dgm:presLayoutVars>
          <dgm:animLvl val="lvl"/>
          <dgm:resizeHandles val="exact"/>
        </dgm:presLayoutVars>
      </dgm:prSet>
      <dgm:spPr/>
    </dgm:pt>
    <dgm:pt modelId="{7526EF6F-E0A5-463A-8837-011D1F49D3B7}" type="pres">
      <dgm:prSet presAssocID="{87AF67E0-AFCC-41E4-BB02-456C8259F6DB}" presName="parentText" presStyleLbl="node1" presStyleIdx="0" presStyleCnt="2">
        <dgm:presLayoutVars>
          <dgm:chMax val="0"/>
          <dgm:bulletEnabled val="1"/>
        </dgm:presLayoutVars>
      </dgm:prSet>
      <dgm:spPr/>
    </dgm:pt>
    <dgm:pt modelId="{EDFBD66A-15CC-4A71-BF08-392B1887D18E}" type="pres">
      <dgm:prSet presAssocID="{314441D2-EB9D-4565-9A8F-97A8BC433C39}" presName="spacer" presStyleCnt="0"/>
      <dgm:spPr/>
    </dgm:pt>
    <dgm:pt modelId="{0EDACAD9-EEF3-4C55-A144-8F7DFCCB93B7}" type="pres">
      <dgm:prSet presAssocID="{45AB8012-9C70-4AB1-BE9D-F75B562D7763}" presName="parentText" presStyleLbl="node1" presStyleIdx="1" presStyleCnt="2">
        <dgm:presLayoutVars>
          <dgm:chMax val="0"/>
          <dgm:bulletEnabled val="1"/>
        </dgm:presLayoutVars>
      </dgm:prSet>
      <dgm:spPr/>
    </dgm:pt>
  </dgm:ptLst>
  <dgm:cxnLst>
    <dgm:cxn modelId="{107F1902-C272-4DCD-B27F-0380F9278463}" type="presOf" srcId="{45AB8012-9C70-4AB1-BE9D-F75B562D7763}" destId="{0EDACAD9-EEF3-4C55-A144-8F7DFCCB93B7}" srcOrd="0" destOrd="0" presId="urn:microsoft.com/office/officeart/2005/8/layout/vList2"/>
    <dgm:cxn modelId="{EB725A43-75DF-4788-8650-3165C11DB771}" type="presOf" srcId="{19206CA7-4B99-4FDD-B144-890C2D767300}" destId="{8AF19E03-7611-44E4-9DC1-6F69D3927D4C}" srcOrd="0" destOrd="0" presId="urn:microsoft.com/office/officeart/2005/8/layout/vList2"/>
    <dgm:cxn modelId="{0AA6EF4B-6200-4E7F-AF35-7ABE9B078AFA}" type="presOf" srcId="{87AF67E0-AFCC-41E4-BB02-456C8259F6DB}" destId="{7526EF6F-E0A5-463A-8837-011D1F49D3B7}" srcOrd="0" destOrd="0" presId="urn:microsoft.com/office/officeart/2005/8/layout/vList2"/>
    <dgm:cxn modelId="{48E7F086-6510-49A8-AECB-269775EF266E}" srcId="{19206CA7-4B99-4FDD-B144-890C2D767300}" destId="{45AB8012-9C70-4AB1-BE9D-F75B562D7763}" srcOrd="1" destOrd="0" parTransId="{7AC69674-D9FC-49DC-A26A-7693F8E11FB9}" sibTransId="{76D55E41-63C2-4609-AAAA-3097DA575E40}"/>
    <dgm:cxn modelId="{9D6552FB-DD8D-4AEF-A51C-3A08F5E503AD}" srcId="{19206CA7-4B99-4FDD-B144-890C2D767300}" destId="{87AF67E0-AFCC-41E4-BB02-456C8259F6DB}" srcOrd="0" destOrd="0" parTransId="{7F9FFCF7-7359-45FF-ACE7-85F46C1F4953}" sibTransId="{314441D2-EB9D-4565-9A8F-97A8BC433C39}"/>
    <dgm:cxn modelId="{B3BDE05B-3383-4D55-801D-8613B9E4A782}" type="presParOf" srcId="{8AF19E03-7611-44E4-9DC1-6F69D3927D4C}" destId="{7526EF6F-E0A5-463A-8837-011D1F49D3B7}" srcOrd="0" destOrd="0" presId="urn:microsoft.com/office/officeart/2005/8/layout/vList2"/>
    <dgm:cxn modelId="{07B40875-8C8D-4937-82AD-6C0F321B4CCD}" type="presParOf" srcId="{8AF19E03-7611-44E4-9DC1-6F69D3927D4C}" destId="{EDFBD66A-15CC-4A71-BF08-392B1887D18E}" srcOrd="1" destOrd="0" presId="urn:microsoft.com/office/officeart/2005/8/layout/vList2"/>
    <dgm:cxn modelId="{7D6BCBF2-6716-46F5-8450-058126C3F9C3}" type="presParOf" srcId="{8AF19E03-7611-44E4-9DC1-6F69D3927D4C}" destId="{0EDACAD9-EEF3-4C55-A144-8F7DFCCB93B7}"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20B60A-5BB8-4809-B381-311C49AF8567}">
      <dsp:nvSpPr>
        <dsp:cNvPr id="0" name=""/>
        <dsp:cNvSpPr/>
      </dsp:nvSpPr>
      <dsp:spPr>
        <a:xfrm>
          <a:off x="0" y="0"/>
          <a:ext cx="6492875"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EF92F1F-4AE0-4A4D-B32D-AE1864234DE6}">
      <dsp:nvSpPr>
        <dsp:cNvPr id="0" name=""/>
        <dsp:cNvSpPr/>
      </dsp:nvSpPr>
      <dsp:spPr>
        <a:xfrm>
          <a:off x="0" y="0"/>
          <a:ext cx="6492875" cy="2552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es-MX" sz="4000" b="1" kern="1200" dirty="0"/>
            <a:t>Proverbios 10:2 </a:t>
          </a:r>
          <a:r>
            <a:rPr lang="es-MX" sz="4000" b="0" i="1" kern="1200" dirty="0"/>
            <a:t>Los tesoros de maldad no serán de provecho; Mas la justicia libra de muerte.</a:t>
          </a:r>
          <a:endParaRPr lang="en-US" sz="4000" kern="1200" dirty="0"/>
        </a:p>
      </dsp:txBody>
      <dsp:txXfrm>
        <a:off x="0" y="0"/>
        <a:ext cx="6492875" cy="2552700"/>
      </dsp:txXfrm>
    </dsp:sp>
    <dsp:sp modelId="{FF51ABC7-1306-41B8-817F-7CBFB3C2C4DA}">
      <dsp:nvSpPr>
        <dsp:cNvPr id="0" name=""/>
        <dsp:cNvSpPr/>
      </dsp:nvSpPr>
      <dsp:spPr>
        <a:xfrm>
          <a:off x="0" y="2552700"/>
          <a:ext cx="6492875" cy="0"/>
        </a:xfrm>
        <a:prstGeom prst="line">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0B39D27-0600-4B81-9D19-DBA450526BF0}">
      <dsp:nvSpPr>
        <dsp:cNvPr id="0" name=""/>
        <dsp:cNvSpPr/>
      </dsp:nvSpPr>
      <dsp:spPr>
        <a:xfrm>
          <a:off x="0" y="2552700"/>
          <a:ext cx="6492875" cy="25527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marL="0" lvl="0" indent="0" algn="l" defTabSz="1778000">
            <a:lnSpc>
              <a:spcPct val="90000"/>
            </a:lnSpc>
            <a:spcBef>
              <a:spcPct val="0"/>
            </a:spcBef>
            <a:spcAft>
              <a:spcPct val="35000"/>
            </a:spcAft>
            <a:buNone/>
          </a:pPr>
          <a:r>
            <a:rPr lang="es-MX" sz="4000" b="1" i="0" kern="1200" dirty="0"/>
            <a:t>P</a:t>
          </a:r>
          <a:r>
            <a:rPr lang="es-MX" sz="4000" b="1" kern="1200" dirty="0"/>
            <a:t>roverbios 10:3 </a:t>
          </a:r>
          <a:r>
            <a:rPr lang="es-MX" sz="4000" b="0" i="1" kern="1200" dirty="0"/>
            <a:t>Jehová no dejará padecer hambre al justo; Mas la iniquidad lanzará a los impíos.</a:t>
          </a:r>
          <a:endParaRPr lang="en-US" sz="4000" kern="1200" dirty="0"/>
        </a:p>
      </dsp:txBody>
      <dsp:txXfrm>
        <a:off x="0" y="2552700"/>
        <a:ext cx="6492875" cy="25527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E18FF3-C8C5-4BBA-BFF6-7BF876583D58}">
      <dsp:nvSpPr>
        <dsp:cNvPr id="0" name=""/>
        <dsp:cNvSpPr/>
      </dsp:nvSpPr>
      <dsp:spPr>
        <a:xfrm>
          <a:off x="1333" y="110983"/>
          <a:ext cx="4682211" cy="2973204"/>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76980C8-255D-499A-9C33-6C87B812DC99}">
      <dsp:nvSpPr>
        <dsp:cNvPr id="0" name=""/>
        <dsp:cNvSpPr/>
      </dsp:nvSpPr>
      <dsp:spPr>
        <a:xfrm>
          <a:off x="521579" y="605216"/>
          <a:ext cx="4682211" cy="2973204"/>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s-MX" sz="3000" b="1" kern="1200"/>
            <a:t>Proverbios 10:4 </a:t>
          </a:r>
          <a:r>
            <a:rPr lang="es-MX" sz="3000" b="0" i="1" kern="1200"/>
            <a:t>La mano negligente empobrece; Mas la mano de los diligentes enriquece.</a:t>
          </a:r>
          <a:endParaRPr lang="en-US" sz="3000" kern="1200"/>
        </a:p>
      </dsp:txBody>
      <dsp:txXfrm>
        <a:off x="608661" y="692298"/>
        <a:ext cx="4508047" cy="2799040"/>
      </dsp:txXfrm>
    </dsp:sp>
    <dsp:sp modelId="{CE1BEA06-EE98-4CFA-8420-DAA89FB11C98}">
      <dsp:nvSpPr>
        <dsp:cNvPr id="0" name=""/>
        <dsp:cNvSpPr/>
      </dsp:nvSpPr>
      <dsp:spPr>
        <a:xfrm>
          <a:off x="5724037" y="110983"/>
          <a:ext cx="4682211" cy="2973204"/>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0A18403-B8CC-4CE4-B09A-821CD569DED8}">
      <dsp:nvSpPr>
        <dsp:cNvPr id="0" name=""/>
        <dsp:cNvSpPr/>
      </dsp:nvSpPr>
      <dsp:spPr>
        <a:xfrm>
          <a:off x="6244283" y="605216"/>
          <a:ext cx="4682211" cy="2973204"/>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4300" tIns="114300" rIns="114300" bIns="114300" numCol="1" spcCol="1270" anchor="ctr" anchorCtr="0">
          <a:noAutofit/>
        </a:bodyPr>
        <a:lstStyle/>
        <a:p>
          <a:pPr marL="0" lvl="0" indent="0" algn="ctr" defTabSz="1333500">
            <a:lnSpc>
              <a:spcPct val="90000"/>
            </a:lnSpc>
            <a:spcBef>
              <a:spcPct val="0"/>
            </a:spcBef>
            <a:spcAft>
              <a:spcPct val="35000"/>
            </a:spcAft>
            <a:buNone/>
          </a:pPr>
          <a:r>
            <a:rPr lang="es-MX" sz="3000" b="1" kern="1200"/>
            <a:t>Proverbios 10:5 </a:t>
          </a:r>
          <a:r>
            <a:rPr lang="es-MX" sz="3000" b="0" i="1" kern="1200"/>
            <a:t>El que recoge en el verano es hombre entendido; El que duerme en el tiempo de la siega es hijo que avergüenza.</a:t>
          </a:r>
          <a:endParaRPr lang="en-US" sz="3000" kern="1200"/>
        </a:p>
      </dsp:txBody>
      <dsp:txXfrm>
        <a:off x="6331365" y="692298"/>
        <a:ext cx="4508047" cy="27990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26EF6F-E0A5-463A-8837-011D1F49D3B7}">
      <dsp:nvSpPr>
        <dsp:cNvPr id="0" name=""/>
        <dsp:cNvSpPr/>
      </dsp:nvSpPr>
      <dsp:spPr>
        <a:xfrm>
          <a:off x="0" y="66810"/>
          <a:ext cx="6666833" cy="2606869"/>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es-MX" sz="3700" b="1" kern="1200"/>
            <a:t>Proverbios 10:10 </a:t>
          </a:r>
          <a:r>
            <a:rPr lang="es-MX" sz="3700" b="0" i="1" kern="1200"/>
            <a:t>El que guiña el ojo acarrea tristeza; Y el necio de labios será castigado.</a:t>
          </a:r>
          <a:endParaRPr lang="en-US" sz="3700" kern="1200"/>
        </a:p>
      </dsp:txBody>
      <dsp:txXfrm>
        <a:off x="127257" y="194067"/>
        <a:ext cx="6412319" cy="2352355"/>
      </dsp:txXfrm>
    </dsp:sp>
    <dsp:sp modelId="{0EDACAD9-EEF3-4C55-A144-8F7DFCCB93B7}">
      <dsp:nvSpPr>
        <dsp:cNvPr id="0" name=""/>
        <dsp:cNvSpPr/>
      </dsp:nvSpPr>
      <dsp:spPr>
        <a:xfrm>
          <a:off x="0" y="2780239"/>
          <a:ext cx="6666833" cy="2606869"/>
        </a:xfrm>
        <a:prstGeom prst="roundRect">
          <a:avLst/>
        </a:prstGeom>
        <a:gradFill rotWithShape="0">
          <a:gsLst>
            <a:gs pos="0">
              <a:schemeClr val="accent5">
                <a:hueOff val="-6758543"/>
                <a:satOff val="-17419"/>
                <a:lumOff val="-11765"/>
                <a:alphaOff val="0"/>
                <a:satMod val="103000"/>
                <a:lumMod val="102000"/>
                <a:tint val="94000"/>
              </a:schemeClr>
            </a:gs>
            <a:gs pos="50000">
              <a:schemeClr val="accent5">
                <a:hueOff val="-6758543"/>
                <a:satOff val="-17419"/>
                <a:lumOff val="-11765"/>
                <a:alphaOff val="0"/>
                <a:satMod val="110000"/>
                <a:lumMod val="100000"/>
                <a:shade val="100000"/>
              </a:schemeClr>
            </a:gs>
            <a:gs pos="100000">
              <a:schemeClr val="accent5">
                <a:hueOff val="-6758543"/>
                <a:satOff val="-17419"/>
                <a:lumOff val="-1176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40970" tIns="140970" rIns="140970" bIns="140970" numCol="1" spcCol="1270" anchor="ctr" anchorCtr="0">
          <a:noAutofit/>
        </a:bodyPr>
        <a:lstStyle/>
        <a:p>
          <a:pPr marL="0" lvl="0" indent="0" algn="l" defTabSz="1644650">
            <a:lnSpc>
              <a:spcPct val="90000"/>
            </a:lnSpc>
            <a:spcBef>
              <a:spcPct val="0"/>
            </a:spcBef>
            <a:spcAft>
              <a:spcPct val="35000"/>
            </a:spcAft>
            <a:buNone/>
          </a:pPr>
          <a:r>
            <a:rPr lang="es-MX" sz="3700" b="1" kern="1200"/>
            <a:t>Proverbios 10:11 </a:t>
          </a:r>
          <a:r>
            <a:rPr lang="es-MX" sz="3700" b="0" i="1" kern="1200"/>
            <a:t>Manantial de vida es la boca del justo; Pero violencia cubrirá la boca de los impíos.</a:t>
          </a:r>
          <a:endParaRPr lang="en-US" sz="3700" kern="1200"/>
        </a:p>
      </dsp:txBody>
      <dsp:txXfrm>
        <a:off x="127257" y="2907496"/>
        <a:ext cx="6412319" cy="2352355"/>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7AA609-9AB7-4AE5-BE9C-A0F335E53503}" type="datetimeFigureOut">
              <a:rPr lang="es-MX" smtClean="0"/>
              <a:t>31/07/2021</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0ABEBE-BD05-4DDA-B2A5-5CB276455B55}" type="slidenum">
              <a:rPr lang="es-MX" smtClean="0"/>
              <a:t>‹Nº›</a:t>
            </a:fld>
            <a:endParaRPr lang="es-MX"/>
          </a:p>
        </p:txBody>
      </p:sp>
    </p:spTree>
    <p:extLst>
      <p:ext uri="{BB962C8B-B14F-4D97-AF65-F5344CB8AC3E}">
        <p14:creationId xmlns:p14="http://schemas.microsoft.com/office/powerpoint/2010/main" val="2211352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En los capítulos anteriores Dios ha presentado la bella sabiduría de Dios en contra de las atracciones del pecado.</a:t>
            </a:r>
          </a:p>
        </p:txBody>
      </p:sp>
      <p:sp>
        <p:nvSpPr>
          <p:cNvPr id="4" name="Marcador de número de diapositiva 3"/>
          <p:cNvSpPr>
            <a:spLocks noGrp="1"/>
          </p:cNvSpPr>
          <p:nvPr>
            <p:ph type="sldNum" sz="quarter" idx="5"/>
          </p:nvPr>
        </p:nvSpPr>
        <p:spPr/>
        <p:txBody>
          <a:bodyPr/>
          <a:lstStyle/>
          <a:p>
            <a:fld id="{6B0ABEBE-BD05-4DDA-B2A5-5CB276455B55}" type="slidenum">
              <a:rPr lang="es-MX" smtClean="0"/>
              <a:t>1</a:t>
            </a:fld>
            <a:endParaRPr lang="es-MX"/>
          </a:p>
        </p:txBody>
      </p:sp>
    </p:spTree>
    <p:extLst>
      <p:ext uri="{BB962C8B-B14F-4D97-AF65-F5344CB8AC3E}">
        <p14:creationId xmlns:p14="http://schemas.microsoft.com/office/powerpoint/2010/main" val="11192269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Si haces caso a la instrucción de otras personas sabias, entonces vas a vivir una buena vida.</a:t>
            </a:r>
          </a:p>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Si nadie puede hablarte para darte consejos, está mal totalmente.</a:t>
            </a:r>
          </a:p>
          <a:p>
            <a:endParaRPr lang="es-MX" noProof="0" dirty="0"/>
          </a:p>
        </p:txBody>
      </p:sp>
      <p:sp>
        <p:nvSpPr>
          <p:cNvPr id="4" name="Marcador de número de diapositiva 3"/>
          <p:cNvSpPr>
            <a:spLocks noGrp="1"/>
          </p:cNvSpPr>
          <p:nvPr>
            <p:ph type="sldNum" sz="quarter" idx="5"/>
          </p:nvPr>
        </p:nvSpPr>
        <p:spPr/>
        <p:txBody>
          <a:bodyPr/>
          <a:lstStyle/>
          <a:p>
            <a:fld id="{6B0ABEBE-BD05-4DDA-B2A5-5CB276455B55}" type="slidenum">
              <a:rPr lang="es-MX" smtClean="0"/>
              <a:t>10</a:t>
            </a:fld>
            <a:endParaRPr lang="es-MX"/>
          </a:p>
        </p:txBody>
      </p:sp>
    </p:spTree>
    <p:extLst>
      <p:ext uri="{BB962C8B-B14F-4D97-AF65-F5344CB8AC3E}">
        <p14:creationId xmlns:p14="http://schemas.microsoft.com/office/powerpoint/2010/main" val="3151462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El odio a otra persona es exactamente el opuesto del amor. Dios es amor, y debemos nosotros los hijos de Dios traer el amor en nuestros corazones y vidas.</a:t>
            </a:r>
          </a:p>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Si el corazón de uno da lugar a odiar a otros, no crees nada de lo que dice este tipo de persona.</a:t>
            </a:r>
          </a:p>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La calumnia es un ataque en contra de la persona, su carácter. </a:t>
            </a:r>
          </a:p>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De tratar de destruir la persona o carácter de otras personas es algo sin sabiduría.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noProof="0" dirty="0"/>
              <a:t>La gente con que tratas de hacer esto, enfrente de ellos, van a pensar mal de ti.</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noProof="0" dirty="0"/>
              <a:t>Se puede regresar a los odios de quien estás tratando de destruir su reputación, y haces un enemigo.</a:t>
            </a:r>
          </a:p>
        </p:txBody>
      </p:sp>
      <p:sp>
        <p:nvSpPr>
          <p:cNvPr id="4" name="Marcador de número de diapositiva 3"/>
          <p:cNvSpPr>
            <a:spLocks noGrp="1"/>
          </p:cNvSpPr>
          <p:nvPr>
            <p:ph type="sldNum" sz="quarter" idx="5"/>
          </p:nvPr>
        </p:nvSpPr>
        <p:spPr/>
        <p:txBody>
          <a:bodyPr/>
          <a:lstStyle/>
          <a:p>
            <a:fld id="{6B0ABEBE-BD05-4DDA-B2A5-5CB276455B55}" type="slidenum">
              <a:rPr lang="es-MX" smtClean="0"/>
              <a:t>11</a:t>
            </a:fld>
            <a:endParaRPr lang="es-MX"/>
          </a:p>
        </p:txBody>
      </p:sp>
    </p:spTree>
    <p:extLst>
      <p:ext uri="{BB962C8B-B14F-4D97-AF65-F5344CB8AC3E}">
        <p14:creationId xmlns:p14="http://schemas.microsoft.com/office/powerpoint/2010/main" val="35208361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v. 19 En el contexto…</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noProof="0" dirty="0"/>
              <a:t>Arriba vimos que el necio que da malos consejos a otros para su propia diversión cuando todo le sale mal con estos malos consejos, va a ser juzgado por Dios. Aquí, no hay nada de mal con ser conservador de tus palabras.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noProof="0" dirty="0"/>
              <a:t>En lo más que habla uno lo más probable que hay pecado que eventualmente va a salir por su boca.</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noProof="0" dirty="0"/>
              <a:t>La sabiduría tiene un elemento de ser la verdad, y otro que es conciso.</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noProof="0" dirty="0"/>
              <a:t>v. 20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noProof="0" dirty="0"/>
              <a:t>Buenos consejos sabios en la lengua del justo es algo de mucho premio. No es “oro” porque la gente común muy pocas veces tienen oro. Pero plata era más bien el dinero de diario comprar y vender. Sabio consejo es como lo más común e importante de la vida del justo.</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s-MX" noProof="0" dirty="0"/>
              <a:t>v. 21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noProof="0" dirty="0"/>
              <a:t>Cuando un justo da sabio consejo, muchos escuchan a sus palabras porque les es provechoso. Pensamos en un pastor que sí puede encontrar la sabiduría de Dios. Muchos son pendientes de sus palabras.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noProof="0" dirty="0"/>
              <a:t>Pero necios simplemente tienen desastre hasta la muerte porque sus consejos no funcionan para su bien. ¿Por qué hacer caso a estos entonces?</a:t>
            </a:r>
          </a:p>
        </p:txBody>
      </p:sp>
      <p:sp>
        <p:nvSpPr>
          <p:cNvPr id="4" name="Marcador de número de diapositiva 3"/>
          <p:cNvSpPr>
            <a:spLocks noGrp="1"/>
          </p:cNvSpPr>
          <p:nvPr>
            <p:ph type="sldNum" sz="quarter" idx="5"/>
          </p:nvPr>
        </p:nvSpPr>
        <p:spPr/>
        <p:txBody>
          <a:bodyPr/>
          <a:lstStyle/>
          <a:p>
            <a:fld id="{6B0ABEBE-BD05-4DDA-B2A5-5CB276455B55}" type="slidenum">
              <a:rPr lang="es-MX" smtClean="0"/>
              <a:t>12</a:t>
            </a:fld>
            <a:endParaRPr lang="es-MX"/>
          </a:p>
        </p:txBody>
      </p:sp>
    </p:spTree>
    <p:extLst>
      <p:ext uri="{BB962C8B-B14F-4D97-AF65-F5344CB8AC3E}">
        <p14:creationId xmlns:p14="http://schemas.microsoft.com/office/powerpoint/2010/main" val="4013183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El perezoso busca la prosperidad sin diligencia; el ateo usa solamente la diligencia; el cristiano de buen corazón tiene la bendición de Dios porque practica la diligencia. Esta sabia combinación lo mantiene en un hábito activo; humilde y dependiente de Dios.</a:t>
            </a:r>
          </a:p>
          <a:p>
            <a:pPr marL="0" marR="0" lvl="0" indent="0" algn="l" defTabSz="914400" rtl="0" eaLnBrk="1" fontAlgn="auto" latinLnBrk="0" hangingPunct="1">
              <a:lnSpc>
                <a:spcPct val="100000"/>
              </a:lnSpc>
              <a:spcBef>
                <a:spcPts val="0"/>
              </a:spcBef>
              <a:spcAft>
                <a:spcPts val="0"/>
              </a:spcAft>
              <a:buClrTx/>
              <a:buSzTx/>
              <a:buFontTx/>
              <a:buNone/>
              <a:tabLst/>
              <a:defRPr/>
            </a:pPr>
            <a:r>
              <a:rPr lang="es-MX" b="1" noProof="0" dirty="0"/>
              <a:t>Juan 6:27 </a:t>
            </a:r>
            <a:r>
              <a:rPr lang="es-MX" i="1" noProof="0" dirty="0"/>
              <a:t>Trabajad, no por la comida que perece, sino por la comida que a vida eterna permanece, la cual el Hijo del Hombre os dará; porque a éste señaló Dios el Padre.</a:t>
            </a:r>
          </a:p>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El justo es completamente buscando la sabiduría de Dios, los principios de Dios (la moralidad), en su vida para que le vaya bien. Encontrando esto, y Dios si le da si buscamos, entonces Dios también le da el bien económico.</a:t>
            </a:r>
          </a:p>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El necio se equivoca en pensar su vida va bien si nada más tiene dinero. No es así. Dios le castiga.</a:t>
            </a:r>
          </a:p>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Cuando uno anda bien con Dios, entonces uno es realmente rico. No hay tristezas acompañantes como con la ganancia ilícito o la ganancia pero es todavía necio.</a:t>
            </a:r>
          </a:p>
        </p:txBody>
      </p:sp>
      <p:sp>
        <p:nvSpPr>
          <p:cNvPr id="4" name="Marcador de número de diapositiva 3"/>
          <p:cNvSpPr>
            <a:spLocks noGrp="1"/>
          </p:cNvSpPr>
          <p:nvPr>
            <p:ph type="sldNum" sz="quarter" idx="5"/>
          </p:nvPr>
        </p:nvSpPr>
        <p:spPr/>
        <p:txBody>
          <a:bodyPr/>
          <a:lstStyle/>
          <a:p>
            <a:fld id="{6B0ABEBE-BD05-4DDA-B2A5-5CB276455B55}" type="slidenum">
              <a:rPr lang="es-MX" smtClean="0"/>
              <a:t>13</a:t>
            </a:fld>
            <a:endParaRPr lang="es-MX"/>
          </a:p>
        </p:txBody>
      </p:sp>
    </p:spTree>
    <p:extLst>
      <p:ext uri="{BB962C8B-B14F-4D97-AF65-F5344CB8AC3E}">
        <p14:creationId xmlns:p14="http://schemas.microsoft.com/office/powerpoint/2010/main" val="1616007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Es diversión para el malvado para causar distrés y dolor, dificultades para otros. Dios le juzgará por todo esto.</a:t>
            </a:r>
          </a:p>
          <a:p>
            <a:r>
              <a:rPr lang="es-MX" dirty="0"/>
              <a:t>Pero para el justo, la sabiduría es como su gozo, su cosa en que se recrea.</a:t>
            </a:r>
            <a:endParaRPr lang="en-US" dirty="0"/>
          </a:p>
        </p:txBody>
      </p:sp>
      <p:sp>
        <p:nvSpPr>
          <p:cNvPr id="4" name="Marcador de número de diapositiva 3"/>
          <p:cNvSpPr>
            <a:spLocks noGrp="1"/>
          </p:cNvSpPr>
          <p:nvPr>
            <p:ph type="sldNum" sz="quarter" idx="5"/>
          </p:nvPr>
        </p:nvSpPr>
        <p:spPr/>
        <p:txBody>
          <a:bodyPr/>
          <a:lstStyle/>
          <a:p>
            <a:fld id="{6B0ABEBE-BD05-4DDA-B2A5-5CB276455B55}" type="slidenum">
              <a:rPr lang="es-MX" smtClean="0"/>
              <a:t>14</a:t>
            </a:fld>
            <a:endParaRPr lang="es-MX"/>
          </a:p>
        </p:txBody>
      </p:sp>
    </p:spTree>
    <p:extLst>
      <p:ext uri="{BB962C8B-B14F-4D97-AF65-F5344CB8AC3E}">
        <p14:creationId xmlns:p14="http://schemas.microsoft.com/office/powerpoint/2010/main" val="11024740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Hablamos de miedos y deseos. </a:t>
            </a:r>
          </a:p>
          <a:p>
            <a:r>
              <a:rPr lang="es-MX" dirty="0"/>
              <a:t>Para el impío, lo que más teme, esto es lo que Dios va a usar a castigarle. Probablemente se refiere que Dios da profecía o amenaza de un castigo, y ellos temían este castigo, y por todo lo que tuvieron miedo de ello, se les cayó por todos modos.</a:t>
            </a:r>
          </a:p>
          <a:p>
            <a:r>
              <a:rPr lang="es-MX" dirty="0"/>
              <a:t>Los justos son gente que desean lo correcto para empezar, luego obran y trabajan y ordenan sus vidas bajo la instrucción y bendición de Dios. Luego, Dios conceden a ellos sus deseos.</a:t>
            </a:r>
            <a:endParaRPr lang="en-US" dirty="0"/>
          </a:p>
        </p:txBody>
      </p:sp>
      <p:sp>
        <p:nvSpPr>
          <p:cNvPr id="4" name="Marcador de número de diapositiva 3"/>
          <p:cNvSpPr>
            <a:spLocks noGrp="1"/>
          </p:cNvSpPr>
          <p:nvPr>
            <p:ph type="sldNum" sz="quarter" idx="5"/>
          </p:nvPr>
        </p:nvSpPr>
        <p:spPr/>
        <p:txBody>
          <a:bodyPr/>
          <a:lstStyle/>
          <a:p>
            <a:fld id="{6B0ABEBE-BD05-4DDA-B2A5-5CB276455B55}" type="slidenum">
              <a:rPr lang="es-MX" smtClean="0"/>
              <a:t>15</a:t>
            </a:fld>
            <a:endParaRPr lang="es-MX"/>
          </a:p>
        </p:txBody>
      </p:sp>
    </p:spTree>
    <p:extLst>
      <p:ext uri="{BB962C8B-B14F-4D97-AF65-F5344CB8AC3E}">
        <p14:creationId xmlns:p14="http://schemas.microsoft.com/office/powerpoint/2010/main" val="29406598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Un tornado tiene una vida de muy corta duración, y después, la gente solamente recuerda lo malo de allí. Así es la vida de los malos. Son puestos en olvido muy rápidamente.</a:t>
            </a:r>
          </a:p>
          <a:p>
            <a:r>
              <a:rPr lang="es-MX" dirty="0"/>
              <a:t>El justo que para siempre. Su memoria es recontada vez tras vez por Dios.</a:t>
            </a:r>
            <a:endParaRPr lang="en-US" dirty="0"/>
          </a:p>
        </p:txBody>
      </p:sp>
      <p:sp>
        <p:nvSpPr>
          <p:cNvPr id="4" name="Marcador de número de diapositiva 3"/>
          <p:cNvSpPr>
            <a:spLocks noGrp="1"/>
          </p:cNvSpPr>
          <p:nvPr>
            <p:ph type="sldNum" sz="quarter" idx="5"/>
          </p:nvPr>
        </p:nvSpPr>
        <p:spPr/>
        <p:txBody>
          <a:bodyPr/>
          <a:lstStyle/>
          <a:p>
            <a:fld id="{6B0ABEBE-BD05-4DDA-B2A5-5CB276455B55}" type="slidenum">
              <a:rPr lang="es-MX" smtClean="0"/>
              <a:t>16</a:t>
            </a:fld>
            <a:endParaRPr lang="es-MX"/>
          </a:p>
        </p:txBody>
      </p:sp>
    </p:spTree>
    <p:extLst>
      <p:ext uri="{BB962C8B-B14F-4D97-AF65-F5344CB8AC3E}">
        <p14:creationId xmlns:p14="http://schemas.microsoft.com/office/powerpoint/2010/main" val="35320968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sentido común es para empleadores de buscar trabajadores con industria y muy activos. La persona que no tiene la iniciativa para trabajar y aplicarse, es inútil para negocios y otros que los tienen.</a:t>
            </a:r>
          </a:p>
          <a:p>
            <a:pPr marL="171450" indent="-171450">
              <a:buFont typeface="Arial" panose="020B0604020202020204" pitchFamily="34" charset="0"/>
              <a:buChar char="•"/>
            </a:pPr>
            <a:r>
              <a:rPr lang="es-MX" dirty="0"/>
              <a:t>Teniendo la capacidad de hacer buenas cosas, y de ni tratar, provoca la ira del Amo.</a:t>
            </a:r>
          </a:p>
          <a:p>
            <a:pPr marL="171450" indent="-171450">
              <a:buFont typeface="Arial" panose="020B0604020202020204" pitchFamily="34" charset="0"/>
              <a:buChar char="•"/>
            </a:pPr>
            <a:r>
              <a:rPr lang="es-MX" dirty="0"/>
              <a:t>Dios tiene todos los seres humanos como siervos de Él, para cumplir con su obra. </a:t>
            </a:r>
          </a:p>
          <a:p>
            <a:pPr marL="171450" indent="-171450">
              <a:buFont typeface="Arial" panose="020B0604020202020204" pitchFamily="34" charset="0"/>
              <a:buChar char="•"/>
            </a:pPr>
            <a:r>
              <a:rPr lang="es-MX" dirty="0"/>
              <a:t>Dios se enoja con cualquiera que no se aplica 100% a lo que Dios le da de hacer.</a:t>
            </a:r>
          </a:p>
          <a:p>
            <a:pPr marL="171450" indent="-171450">
              <a:buFont typeface="Arial" panose="020B0604020202020204" pitchFamily="34" charset="0"/>
              <a:buChar char="•"/>
            </a:pPr>
            <a:r>
              <a:rPr lang="es-MX" dirty="0"/>
              <a:t>El necio puede aprender la moralidad de Dios, pero es flojo de hacerlo.</a:t>
            </a:r>
          </a:p>
        </p:txBody>
      </p:sp>
      <p:sp>
        <p:nvSpPr>
          <p:cNvPr id="4" name="Marcador de número de diapositiva 3"/>
          <p:cNvSpPr>
            <a:spLocks noGrp="1"/>
          </p:cNvSpPr>
          <p:nvPr>
            <p:ph type="sldNum" sz="quarter" idx="5"/>
          </p:nvPr>
        </p:nvSpPr>
        <p:spPr/>
        <p:txBody>
          <a:bodyPr/>
          <a:lstStyle/>
          <a:p>
            <a:fld id="{6B0ABEBE-BD05-4DDA-B2A5-5CB276455B55}" type="slidenum">
              <a:rPr lang="es-MX" smtClean="0"/>
              <a:t>17</a:t>
            </a:fld>
            <a:endParaRPr lang="es-MX"/>
          </a:p>
        </p:txBody>
      </p:sp>
    </p:spTree>
    <p:extLst>
      <p:ext uri="{BB962C8B-B14F-4D97-AF65-F5344CB8AC3E}">
        <p14:creationId xmlns:p14="http://schemas.microsoft.com/office/powerpoint/2010/main" val="14494108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La vida aquí en la tierra es un regalo. Dios nos da este regalo. Debemos apreciar la vida.</a:t>
            </a:r>
          </a:p>
          <a:p>
            <a:r>
              <a:rPr lang="es-MX" dirty="0"/>
              <a:t>Pero Dios se extiende la vida terrestre para los justos, y corta la vida terrestre para los necios y malvados.</a:t>
            </a:r>
            <a:endParaRPr lang="en-US" dirty="0"/>
          </a:p>
        </p:txBody>
      </p:sp>
      <p:sp>
        <p:nvSpPr>
          <p:cNvPr id="4" name="Marcador de número de diapositiva 3"/>
          <p:cNvSpPr>
            <a:spLocks noGrp="1"/>
          </p:cNvSpPr>
          <p:nvPr>
            <p:ph type="sldNum" sz="quarter" idx="5"/>
          </p:nvPr>
        </p:nvSpPr>
        <p:spPr/>
        <p:txBody>
          <a:bodyPr/>
          <a:lstStyle/>
          <a:p>
            <a:fld id="{6B0ABEBE-BD05-4DDA-B2A5-5CB276455B55}" type="slidenum">
              <a:rPr lang="es-MX" smtClean="0"/>
              <a:t>18</a:t>
            </a:fld>
            <a:endParaRPr lang="es-MX"/>
          </a:p>
        </p:txBody>
      </p:sp>
    </p:spTree>
    <p:extLst>
      <p:ext uri="{BB962C8B-B14F-4D97-AF65-F5344CB8AC3E}">
        <p14:creationId xmlns:p14="http://schemas.microsoft.com/office/powerpoint/2010/main" val="28627159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El justo tiene esperanza de la vida eterna en el futuro, y las bendiciones de Dios en el presente. Dios va a concederles los dos.</a:t>
            </a:r>
          </a:p>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El impío espera lo mismo, pero por su corazón duro sin arrepentimiento, y por su mente necia, Dios va a mandarle al infierno. En esta presente vida, igualmente Dios va a frustrar y causar sus esperanzas a no llegar a cumplir.</a:t>
            </a:r>
          </a:p>
        </p:txBody>
      </p:sp>
      <p:sp>
        <p:nvSpPr>
          <p:cNvPr id="4" name="Marcador de número de diapositiva 3"/>
          <p:cNvSpPr>
            <a:spLocks noGrp="1"/>
          </p:cNvSpPr>
          <p:nvPr>
            <p:ph type="sldNum" sz="quarter" idx="5"/>
          </p:nvPr>
        </p:nvSpPr>
        <p:spPr/>
        <p:txBody>
          <a:bodyPr/>
          <a:lstStyle/>
          <a:p>
            <a:fld id="{6B0ABEBE-BD05-4DDA-B2A5-5CB276455B55}" type="slidenum">
              <a:rPr lang="es-MX" smtClean="0"/>
              <a:t>19</a:t>
            </a:fld>
            <a:endParaRPr lang="es-MX"/>
          </a:p>
        </p:txBody>
      </p:sp>
    </p:spTree>
    <p:extLst>
      <p:ext uri="{BB962C8B-B14F-4D97-AF65-F5344CB8AC3E}">
        <p14:creationId xmlns:p14="http://schemas.microsoft.com/office/powerpoint/2010/main" val="2372828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Las decisiones de uno de buscar a Dios o de alejarse de Dios afectan la gente a tu alrededor especialmente de tu propia familia.</a:t>
            </a:r>
          </a:p>
          <a:p>
            <a:r>
              <a:rPr lang="es-MX" dirty="0"/>
              <a:t>Las decisiones de usar alcohol o drogas, por ejemplo, se puede discernir que es malo para uno por simplemente hablar con la gente correcta. Ver esta experiencia en las vidas de los que toman o usan drogas, y realmente, todos van a admitir sus problemas y desventajas.</a:t>
            </a:r>
          </a:p>
          <a:p>
            <a:r>
              <a:rPr lang="es-MX" dirty="0"/>
              <a:t>Pero tus padres pueden ser cargados con tus decisiones de la vida.</a:t>
            </a:r>
          </a:p>
        </p:txBody>
      </p:sp>
      <p:sp>
        <p:nvSpPr>
          <p:cNvPr id="4" name="Marcador de número de diapositiva 3"/>
          <p:cNvSpPr>
            <a:spLocks noGrp="1"/>
          </p:cNvSpPr>
          <p:nvPr>
            <p:ph type="sldNum" sz="quarter" idx="5"/>
          </p:nvPr>
        </p:nvSpPr>
        <p:spPr/>
        <p:txBody>
          <a:bodyPr/>
          <a:lstStyle/>
          <a:p>
            <a:fld id="{6B0ABEBE-BD05-4DDA-B2A5-5CB276455B55}" type="slidenum">
              <a:rPr lang="es-MX" smtClean="0"/>
              <a:t>2</a:t>
            </a:fld>
            <a:endParaRPr lang="es-MX"/>
          </a:p>
        </p:txBody>
      </p:sp>
    </p:spTree>
    <p:extLst>
      <p:ext uri="{BB962C8B-B14F-4D97-AF65-F5344CB8AC3E}">
        <p14:creationId xmlns:p14="http://schemas.microsoft.com/office/powerpoint/2010/main" val="29613284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v. 29 Una fortaleza es un lugar en que es casi imposible de mover la persona desde adentro. Resiste toda ataque para derrumbarla.</a:t>
            </a:r>
          </a:p>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Andando en los principios de Dios es algo que es casi imposible que Satanás te causa desastre o derrota.</a:t>
            </a:r>
          </a:p>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En cambio, el camino de Jehová es el juicio de los que hacen maldad.</a:t>
            </a:r>
          </a:p>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v. 30 Las expectativas de los justos van a cumplirse. Un día Dios va a hacer de nuevo la tierra y los cielos, y todos los salvos con Dios van a descender para vivir allí para la eternidad. Los impíos van al lago de fuego.</a:t>
            </a:r>
          </a:p>
        </p:txBody>
      </p:sp>
      <p:sp>
        <p:nvSpPr>
          <p:cNvPr id="4" name="Marcador de número de diapositiva 3"/>
          <p:cNvSpPr>
            <a:spLocks noGrp="1"/>
          </p:cNvSpPr>
          <p:nvPr>
            <p:ph type="sldNum" sz="quarter" idx="5"/>
          </p:nvPr>
        </p:nvSpPr>
        <p:spPr/>
        <p:txBody>
          <a:bodyPr/>
          <a:lstStyle/>
          <a:p>
            <a:fld id="{6B0ABEBE-BD05-4DDA-B2A5-5CB276455B55}" type="slidenum">
              <a:rPr lang="es-MX" smtClean="0"/>
              <a:t>20</a:t>
            </a:fld>
            <a:endParaRPr lang="es-MX"/>
          </a:p>
        </p:txBody>
      </p:sp>
    </p:spTree>
    <p:extLst>
      <p:ext uri="{BB962C8B-B14F-4D97-AF65-F5344CB8AC3E}">
        <p14:creationId xmlns:p14="http://schemas.microsoft.com/office/powerpoint/2010/main" val="9156962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De nuevo hablamos de lo que sale de la boca del justo y del impío. Se conocen sus corazones por lo que hablan. Un justo cuida su lengua, lo que dice, los intentos y motivos de su corazón que se revelan por sus palabras.</a:t>
            </a:r>
          </a:p>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El sabio producirá palabras sabias.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MX" noProof="0" dirty="0"/>
          </a:p>
          <a:p>
            <a:endParaRPr lang="en-US" dirty="0"/>
          </a:p>
        </p:txBody>
      </p:sp>
      <p:sp>
        <p:nvSpPr>
          <p:cNvPr id="4" name="Marcador de número de diapositiva 3"/>
          <p:cNvSpPr>
            <a:spLocks noGrp="1"/>
          </p:cNvSpPr>
          <p:nvPr>
            <p:ph type="sldNum" sz="quarter" idx="5"/>
          </p:nvPr>
        </p:nvSpPr>
        <p:spPr/>
        <p:txBody>
          <a:bodyPr/>
          <a:lstStyle/>
          <a:p>
            <a:fld id="{6B0ABEBE-BD05-4DDA-B2A5-5CB276455B55}" type="slidenum">
              <a:rPr lang="es-MX" smtClean="0"/>
              <a:t>21</a:t>
            </a:fld>
            <a:endParaRPr lang="es-MX"/>
          </a:p>
        </p:txBody>
      </p:sp>
    </p:spTree>
    <p:extLst>
      <p:ext uri="{BB962C8B-B14F-4D97-AF65-F5344CB8AC3E}">
        <p14:creationId xmlns:p14="http://schemas.microsoft.com/office/powerpoint/2010/main" val="1736053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b="1" noProof="0" dirty="0"/>
              <a:t>Pr 10:2</a:t>
            </a:r>
          </a:p>
          <a:p>
            <a:r>
              <a:rPr lang="es-MX" noProof="0" dirty="0"/>
              <a:t>La verdad de nuestra situación es que gente siempre usan la lógica, dinero, riquezas, lujos es mejor que pobreza.</a:t>
            </a:r>
          </a:p>
          <a:p>
            <a:pPr marL="171450" indent="-171450">
              <a:buFont typeface="Arial" panose="020B0604020202020204" pitchFamily="34" charset="0"/>
              <a:buChar char="•"/>
            </a:pPr>
            <a:r>
              <a:rPr lang="es-MX" noProof="0" dirty="0"/>
              <a:t>Entonces el conseguir riquezas y posesiones es lo máximo. Hacen lo que tienen que hacer para lograr esto, aunque si cruza la moralidad.</a:t>
            </a:r>
          </a:p>
          <a:p>
            <a:pPr marL="171450" indent="-171450">
              <a:buFont typeface="Arial" panose="020B0604020202020204" pitchFamily="34" charset="0"/>
              <a:buChar char="•"/>
            </a:pPr>
            <a:r>
              <a:rPr lang="es-MX" noProof="0" dirty="0"/>
              <a:t>Pero este parece no toma en cuenta que el chiste es de disfrutar lo que logras a obtener. De juntar mucho dinero y la policía te lo quita, los que robaste te quita la vida, etc. Esto afecta la habilidad de disfrutar las cosas.</a:t>
            </a:r>
          </a:p>
          <a:p>
            <a:pPr marL="171450" indent="-171450">
              <a:buFont typeface="Arial" panose="020B0604020202020204" pitchFamily="34" charset="0"/>
              <a:buChar char="•"/>
            </a:pPr>
            <a:r>
              <a:rPr lang="es-MX" noProof="0" dirty="0"/>
              <a:t>Aun de ser inmoral en cómo obtengas lo que tienes va a afectar a ti y los contigo para que no puedas disfrutar bien las cosas.</a:t>
            </a:r>
          </a:p>
          <a:p>
            <a:pPr marL="171450" indent="-171450">
              <a:buFont typeface="Arial" panose="020B0604020202020204" pitchFamily="34" charset="0"/>
              <a:buChar char="•"/>
            </a:pPr>
            <a:r>
              <a:rPr lang="es-MX" noProof="0" dirty="0"/>
              <a:t>Gente que gana lo que gana en forma honesta, va a ser librado de los peligros de la ganancia ilícita.</a:t>
            </a:r>
          </a:p>
          <a:p>
            <a:pPr marL="0" indent="0">
              <a:buFont typeface="Arial" panose="020B0604020202020204" pitchFamily="34" charset="0"/>
              <a:buNone/>
            </a:pPr>
            <a:r>
              <a:rPr lang="es-MX" b="1" noProof="0" dirty="0"/>
              <a:t>Pr 10:3</a:t>
            </a:r>
          </a:p>
          <a:p>
            <a:pPr marL="171450" indent="-171450">
              <a:buFont typeface="Arial" panose="020B0604020202020204" pitchFamily="34" charset="0"/>
              <a:buChar char="•"/>
            </a:pPr>
            <a:r>
              <a:rPr lang="es-MX" noProof="0" dirty="0"/>
              <a:t>En sí, la vida de la justicia va a causar que Dios suple sus necesidades.</a:t>
            </a:r>
          </a:p>
          <a:p>
            <a:pPr marL="171450" indent="-171450">
              <a:buFont typeface="Arial" panose="020B0604020202020204" pitchFamily="34" charset="0"/>
              <a:buChar char="•"/>
            </a:pPr>
            <a:r>
              <a:rPr lang="es-MX" noProof="0" dirty="0"/>
              <a:t>Dios lanzará o tirará de su uso y beneficio las ganancias ilícitas de ellos.</a:t>
            </a:r>
          </a:p>
        </p:txBody>
      </p:sp>
      <p:sp>
        <p:nvSpPr>
          <p:cNvPr id="4" name="Marcador de número de diapositiva 3"/>
          <p:cNvSpPr>
            <a:spLocks noGrp="1"/>
          </p:cNvSpPr>
          <p:nvPr>
            <p:ph type="sldNum" sz="quarter" idx="5"/>
          </p:nvPr>
        </p:nvSpPr>
        <p:spPr/>
        <p:txBody>
          <a:bodyPr/>
          <a:lstStyle/>
          <a:p>
            <a:fld id="{6B0ABEBE-BD05-4DDA-B2A5-5CB276455B55}" type="slidenum">
              <a:rPr lang="es-MX" smtClean="0"/>
              <a:t>3</a:t>
            </a:fld>
            <a:endParaRPr lang="es-MX"/>
          </a:p>
        </p:txBody>
      </p:sp>
    </p:spTree>
    <p:extLst>
      <p:ext uri="{BB962C8B-B14F-4D97-AF65-F5344CB8AC3E}">
        <p14:creationId xmlns:p14="http://schemas.microsoft.com/office/powerpoint/2010/main" val="9278441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dirty="0"/>
              <a:t>10:4 </a:t>
            </a:r>
          </a:p>
          <a:p>
            <a:r>
              <a:rPr lang="es-MX" noProof="0" dirty="0"/>
              <a:t>Dios está en control de nuestras vidas. Entonces, Dios quita de las personas que no se atienden a sus negocios, y Dios da ganancia a los que son diligentes.</a:t>
            </a:r>
          </a:p>
          <a:p>
            <a:pPr marL="171450" indent="-171450">
              <a:buFont typeface="Arial" panose="020B0604020202020204" pitchFamily="34" charset="0"/>
              <a:buChar char="•"/>
            </a:pPr>
            <a:r>
              <a:rPr lang="es-MX" noProof="0" dirty="0"/>
              <a:t>Cómo vives tu vida causa bendición o castigo de Dios.</a:t>
            </a:r>
          </a:p>
          <a:p>
            <a:pPr marL="0" indent="0">
              <a:buFont typeface="Arial" panose="020B0604020202020204" pitchFamily="34" charset="0"/>
              <a:buNone/>
            </a:pPr>
            <a:r>
              <a:rPr lang="es-MX" noProof="0" dirty="0"/>
              <a:t>10:5</a:t>
            </a:r>
          </a:p>
          <a:p>
            <a:pPr marL="0" indent="0">
              <a:buFont typeface="Arial" panose="020B0604020202020204" pitchFamily="34" charset="0"/>
              <a:buNone/>
            </a:pPr>
            <a:r>
              <a:rPr lang="es-MX" noProof="0" dirty="0"/>
              <a:t>Hay temporadas en que, si uno es sabio y se aprovecha, puede ayudarle para cuando hay otros tiempos austeros.</a:t>
            </a:r>
          </a:p>
          <a:p>
            <a:pPr marL="171450" indent="-171450">
              <a:buFont typeface="Arial" panose="020B0604020202020204" pitchFamily="34" charset="0"/>
              <a:buChar char="•"/>
            </a:pPr>
            <a:r>
              <a:rPr lang="es-MX" noProof="0" dirty="0"/>
              <a:t>No es pecado de aprovecharse cuando se puede ganar más que necesitas al momento. </a:t>
            </a:r>
          </a:p>
          <a:p>
            <a:pPr marL="171450" indent="-171450">
              <a:buFont typeface="Arial" panose="020B0604020202020204" pitchFamily="34" charset="0"/>
              <a:buChar char="•"/>
            </a:pPr>
            <a:r>
              <a:rPr lang="es-MX" noProof="0" dirty="0"/>
              <a:t>Es sabio, conducta que Dios le gusta, que Dios bendice, para ahorrar para los tiempos austeros y malos.</a:t>
            </a:r>
          </a:p>
          <a:p>
            <a:pPr marL="171450" indent="-171450">
              <a:buFont typeface="Arial" panose="020B0604020202020204" pitchFamily="34" charset="0"/>
              <a:buChar char="•"/>
            </a:pPr>
            <a:r>
              <a:rPr lang="es-MX" noProof="0" dirty="0"/>
              <a:t>Se ve una maldición del carácter de la persona que puede trabajar y que hay oportunidad de ganar algo, y que está durmiendo.</a:t>
            </a:r>
          </a:p>
        </p:txBody>
      </p:sp>
      <p:sp>
        <p:nvSpPr>
          <p:cNvPr id="4" name="Marcador de número de diapositiva 3"/>
          <p:cNvSpPr>
            <a:spLocks noGrp="1"/>
          </p:cNvSpPr>
          <p:nvPr>
            <p:ph type="sldNum" sz="quarter" idx="5"/>
          </p:nvPr>
        </p:nvSpPr>
        <p:spPr/>
        <p:txBody>
          <a:bodyPr/>
          <a:lstStyle/>
          <a:p>
            <a:fld id="{6B0ABEBE-BD05-4DDA-B2A5-5CB276455B55}" type="slidenum">
              <a:rPr lang="es-MX" smtClean="0"/>
              <a:t>4</a:t>
            </a:fld>
            <a:endParaRPr lang="es-MX"/>
          </a:p>
        </p:txBody>
      </p:sp>
    </p:spTree>
    <p:extLst>
      <p:ext uri="{BB962C8B-B14F-4D97-AF65-F5344CB8AC3E}">
        <p14:creationId xmlns:p14="http://schemas.microsoft.com/office/powerpoint/2010/main" val="1546402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noProof="0" dirty="0"/>
              <a:t>10:6</a:t>
            </a:r>
          </a:p>
          <a:p>
            <a:pPr marL="171450" indent="-171450">
              <a:buFont typeface="Arial" panose="020B0604020202020204" pitchFamily="34" charset="0"/>
              <a:buChar char="•"/>
            </a:pPr>
            <a:r>
              <a:rPr lang="es-MX" noProof="0" dirty="0"/>
              <a:t>¿No es que los justos siempre reciban aflicciones? Pero para los justos que sufren, Dios les premian con bendiciones.</a:t>
            </a:r>
          </a:p>
          <a:p>
            <a:pPr marL="171450" indent="-171450">
              <a:buFont typeface="Arial" panose="020B0604020202020204" pitchFamily="34" charset="0"/>
              <a:buChar char="•"/>
            </a:pPr>
            <a:r>
              <a:rPr lang="es-MX" noProof="0" dirty="0"/>
              <a:t>Igualmente, los que pecan cómo siempre y parte de su carácter, Dios va castigándoles. Sus vidas cosechan esta maldad por medio de la violencia sobre ellos mismos.</a:t>
            </a:r>
          </a:p>
          <a:p>
            <a:r>
              <a:rPr lang="es-MX" noProof="0" dirty="0"/>
              <a:t>10:7</a:t>
            </a:r>
          </a:p>
          <a:p>
            <a:pPr marL="171450" indent="-171450">
              <a:buFont typeface="Arial" panose="020B0604020202020204" pitchFamily="34" charset="0"/>
              <a:buChar char="•"/>
            </a:pPr>
            <a:r>
              <a:rPr lang="es-MX" noProof="0" dirty="0"/>
              <a:t>Las memorias de cada uno indican la gran diferencia entre ellos. </a:t>
            </a:r>
          </a:p>
          <a:p>
            <a:pPr marL="171450" indent="-171450">
              <a:buFont typeface="Arial" panose="020B0604020202020204" pitchFamily="34" charset="0"/>
              <a:buChar char="•"/>
            </a:pPr>
            <a:r>
              <a:rPr lang="es-MX" noProof="0" dirty="0"/>
              <a:t>Justos son recordados con buenas memorias de sus obras.</a:t>
            </a:r>
          </a:p>
          <a:p>
            <a:pPr marL="171450" indent="-171450">
              <a:buFont typeface="Arial" panose="020B0604020202020204" pitchFamily="34" charset="0"/>
              <a:buChar char="•"/>
            </a:pPr>
            <a:r>
              <a:rPr lang="es-MX" noProof="0" dirty="0"/>
              <a:t>Malos traen malas memorias amargas.</a:t>
            </a:r>
          </a:p>
          <a:p>
            <a:r>
              <a:rPr lang="es-MX" noProof="0" dirty="0"/>
              <a:t>10:8</a:t>
            </a:r>
          </a:p>
          <a:p>
            <a:pPr marL="171450" indent="-171450">
              <a:buFont typeface="Arial" panose="020B0604020202020204" pitchFamily="34" charset="0"/>
              <a:buChar char="•"/>
            </a:pPr>
            <a:r>
              <a:rPr lang="es-MX" noProof="0" dirty="0"/>
              <a:t>Genta sabia siempre reciben instrucción y consejos. Pero de los necios, aunque le dices y le dices, nunca penetra su corazón duro. Es como si pones en su mano, y se cae lo que le ayuda.</a:t>
            </a:r>
          </a:p>
          <a:p>
            <a:r>
              <a:rPr lang="es-MX" noProof="0" dirty="0"/>
              <a:t>10:9</a:t>
            </a:r>
          </a:p>
          <a:p>
            <a:pPr marL="171450" indent="-171450">
              <a:buFont typeface="Arial" panose="020B0604020202020204" pitchFamily="34" charset="0"/>
              <a:buChar char="•"/>
            </a:pPr>
            <a:r>
              <a:rPr lang="es-MX" noProof="0" dirty="0"/>
              <a:t>El camino de uno puede ser firme, con confianza, o inestable. </a:t>
            </a:r>
          </a:p>
          <a:p>
            <a:pPr marL="171450" indent="-171450">
              <a:buFont typeface="Arial" panose="020B0604020202020204" pitchFamily="34" charset="0"/>
              <a:buChar char="•"/>
            </a:pPr>
            <a:r>
              <a:rPr lang="es-MX" noProof="0" dirty="0"/>
              <a:t>Integridad es de ser entero, o sano.</a:t>
            </a:r>
          </a:p>
          <a:p>
            <a:pPr marL="171450" indent="-171450">
              <a:buFont typeface="Arial" panose="020B0604020202020204" pitchFamily="34" charset="0"/>
              <a:buChar char="•"/>
            </a:pPr>
            <a:r>
              <a:rPr lang="es-MX" noProof="0" dirty="0"/>
              <a:t>Quien se preocupa de mantener su integridad siempre tendrá firmeza de su camino. Dios va a establecer su vida con bendiciones.</a:t>
            </a:r>
          </a:p>
          <a:p>
            <a:pPr marL="171450" indent="-171450">
              <a:buFont typeface="Arial" panose="020B0604020202020204" pitchFamily="34" charset="0"/>
              <a:buChar char="•"/>
            </a:pPr>
            <a:r>
              <a:rPr lang="es-MX" noProof="0" dirty="0"/>
              <a:t>Los que no tiene integridad, que su moralidad es doblada, o no existente, recibirán castigo de Dios. </a:t>
            </a:r>
          </a:p>
          <a:p>
            <a:pPr marL="171450" indent="-171450">
              <a:buFont typeface="Arial" panose="020B0604020202020204" pitchFamily="34" charset="0"/>
              <a:buChar char="•"/>
            </a:pPr>
            <a:r>
              <a:rPr lang="es-MX" noProof="0" dirty="0"/>
              <a:t>Dios es quien que juzga cada persona, para premiar el bien o para castigar la maldad.</a:t>
            </a:r>
          </a:p>
        </p:txBody>
      </p:sp>
      <p:sp>
        <p:nvSpPr>
          <p:cNvPr id="4" name="Marcador de número de diapositiva 3"/>
          <p:cNvSpPr>
            <a:spLocks noGrp="1"/>
          </p:cNvSpPr>
          <p:nvPr>
            <p:ph type="sldNum" sz="quarter" idx="5"/>
          </p:nvPr>
        </p:nvSpPr>
        <p:spPr/>
        <p:txBody>
          <a:bodyPr/>
          <a:lstStyle/>
          <a:p>
            <a:fld id="{6B0ABEBE-BD05-4DDA-B2A5-5CB276455B55}" type="slidenum">
              <a:rPr lang="es-MX" smtClean="0"/>
              <a:t>5</a:t>
            </a:fld>
            <a:endParaRPr lang="es-MX"/>
          </a:p>
        </p:txBody>
      </p:sp>
    </p:spTree>
    <p:extLst>
      <p:ext uri="{BB962C8B-B14F-4D97-AF65-F5344CB8AC3E}">
        <p14:creationId xmlns:p14="http://schemas.microsoft.com/office/powerpoint/2010/main" val="35013190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noProof="0" dirty="0"/>
              <a:t>10:10</a:t>
            </a:r>
          </a:p>
          <a:p>
            <a:pPr marL="171450" indent="-171450">
              <a:buFont typeface="Arial" panose="020B0604020202020204" pitchFamily="34" charset="0"/>
              <a:buChar char="•"/>
            </a:pPr>
            <a:r>
              <a:rPr lang="es-MX" noProof="0" dirty="0"/>
              <a:t>Guiña el ojo es de jugar con las vidas de otras personas, causan problemas para ellos. </a:t>
            </a:r>
          </a:p>
          <a:p>
            <a:pPr marL="171450" indent="-171450">
              <a:buFont typeface="Arial" panose="020B0604020202020204" pitchFamily="34" charset="0"/>
              <a:buChar char="•"/>
            </a:pPr>
            <a:r>
              <a:rPr lang="es-MX" noProof="0" dirty="0"/>
              <a:t>Hasta ahora Dios se refiere como uno mismo anda con Dios y la rectitud. Pero también, Dios ve cuando tú haces problemas para otras personas para nada más tu propia diversión. Dios castiga esto.</a:t>
            </a:r>
          </a:p>
          <a:p>
            <a:pPr marL="171450" indent="-171450">
              <a:buFont typeface="Arial" panose="020B0604020202020204" pitchFamily="34" charset="0"/>
              <a:buChar char="•"/>
            </a:pPr>
            <a:r>
              <a:rPr lang="es-MX" noProof="0" dirty="0"/>
              <a:t>No puedes dar consejos necios a indoctos sin que Dios te castiga a ti.</a:t>
            </a:r>
          </a:p>
          <a:p>
            <a:r>
              <a:rPr lang="es-MX" noProof="0" dirty="0"/>
              <a:t>10:11</a:t>
            </a:r>
          </a:p>
          <a:p>
            <a:pPr marL="171450" indent="-171450">
              <a:buFont typeface="Arial" panose="020B0604020202020204" pitchFamily="34" charset="0"/>
              <a:buChar char="•"/>
            </a:pPr>
            <a:r>
              <a:rPr lang="es-MX" noProof="0" dirty="0"/>
              <a:t>En contraste, los consejos del justo van a ser una fuente de buenos consejos, uno tras el otro.</a:t>
            </a:r>
          </a:p>
          <a:p>
            <a:pPr marL="171450" indent="-171450">
              <a:buFont typeface="Arial" panose="020B0604020202020204" pitchFamily="34" charset="0"/>
              <a:buChar char="•"/>
            </a:pPr>
            <a:r>
              <a:rPr lang="es-MX" noProof="0" dirty="0"/>
              <a:t>Pero los que quieren hacer maldad por dar mal consejo, Dios va a hacer la violencia caer sobre estos malos consejeros.</a:t>
            </a:r>
          </a:p>
        </p:txBody>
      </p:sp>
      <p:sp>
        <p:nvSpPr>
          <p:cNvPr id="4" name="Marcador de número de diapositiva 3"/>
          <p:cNvSpPr>
            <a:spLocks noGrp="1"/>
          </p:cNvSpPr>
          <p:nvPr>
            <p:ph type="sldNum" sz="quarter" idx="5"/>
          </p:nvPr>
        </p:nvSpPr>
        <p:spPr/>
        <p:txBody>
          <a:bodyPr/>
          <a:lstStyle/>
          <a:p>
            <a:fld id="{6B0ABEBE-BD05-4DDA-B2A5-5CB276455B55}" type="slidenum">
              <a:rPr lang="es-MX" smtClean="0"/>
              <a:t>6</a:t>
            </a:fld>
            <a:endParaRPr lang="es-MX"/>
          </a:p>
        </p:txBody>
      </p:sp>
    </p:spTree>
    <p:extLst>
      <p:ext uri="{BB962C8B-B14F-4D97-AF65-F5344CB8AC3E}">
        <p14:creationId xmlns:p14="http://schemas.microsoft.com/office/powerpoint/2010/main" val="470775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noProof="0" dirty="0"/>
              <a:t>Lo que es realmente en tu corazón, odio o amor, esto va a hacer más grandes los conflictos, o va a desaparecerles.</a:t>
            </a:r>
          </a:p>
        </p:txBody>
      </p:sp>
      <p:sp>
        <p:nvSpPr>
          <p:cNvPr id="4" name="Marcador de número de diapositiva 3"/>
          <p:cNvSpPr>
            <a:spLocks noGrp="1"/>
          </p:cNvSpPr>
          <p:nvPr>
            <p:ph type="sldNum" sz="quarter" idx="5"/>
          </p:nvPr>
        </p:nvSpPr>
        <p:spPr/>
        <p:txBody>
          <a:bodyPr/>
          <a:lstStyle/>
          <a:p>
            <a:fld id="{6B0ABEBE-BD05-4DDA-B2A5-5CB276455B55}" type="slidenum">
              <a:rPr lang="es-MX" smtClean="0"/>
              <a:t>7</a:t>
            </a:fld>
            <a:endParaRPr lang="es-MX"/>
          </a:p>
        </p:txBody>
      </p:sp>
    </p:spTree>
    <p:extLst>
      <p:ext uri="{BB962C8B-B14F-4D97-AF65-F5344CB8AC3E}">
        <p14:creationId xmlns:p14="http://schemas.microsoft.com/office/powerpoint/2010/main" val="18300447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noProof="0" dirty="0"/>
              <a:t>El sabio y justo tiene a fuerzas de vivir externamente su vida. O sea, no se vale de ser un cristiano escondido del mundo. </a:t>
            </a:r>
          </a:p>
          <a:p>
            <a:r>
              <a:rPr lang="es-MX" noProof="0" dirty="0"/>
              <a:t>Lo que dices y haces debe promover la sabiduría de Dios.</a:t>
            </a:r>
          </a:p>
          <a:p>
            <a:r>
              <a:rPr lang="es-MX" noProof="0" dirty="0"/>
              <a:t>Debes actuar en la prudencia, de controlar tus palabras y acciones para que se vea los mandamientos de Dios en ti.</a:t>
            </a:r>
          </a:p>
          <a:p>
            <a:r>
              <a:rPr lang="es-MX" noProof="0" dirty="0"/>
              <a:t>Cordura es de entender la vida como Dios lo ve.</a:t>
            </a:r>
          </a:p>
          <a:p>
            <a:r>
              <a:rPr lang="es-MX" noProof="0" dirty="0"/>
              <a:t>A persona que no entiende los principios de Dios que nos ha declarado va a puro castigo de parte de Dios.</a:t>
            </a:r>
          </a:p>
        </p:txBody>
      </p:sp>
      <p:sp>
        <p:nvSpPr>
          <p:cNvPr id="4" name="Marcador de número de diapositiva 3"/>
          <p:cNvSpPr>
            <a:spLocks noGrp="1"/>
          </p:cNvSpPr>
          <p:nvPr>
            <p:ph type="sldNum" sz="quarter" idx="5"/>
          </p:nvPr>
        </p:nvSpPr>
        <p:spPr/>
        <p:txBody>
          <a:bodyPr/>
          <a:lstStyle/>
          <a:p>
            <a:fld id="{6B0ABEBE-BD05-4DDA-B2A5-5CB276455B55}" type="slidenum">
              <a:rPr lang="es-MX" smtClean="0"/>
              <a:t>8</a:t>
            </a:fld>
            <a:endParaRPr lang="es-MX"/>
          </a:p>
        </p:txBody>
      </p:sp>
    </p:spTree>
    <p:extLst>
      <p:ext uri="{BB962C8B-B14F-4D97-AF65-F5344CB8AC3E}">
        <p14:creationId xmlns:p14="http://schemas.microsoft.com/office/powerpoint/2010/main" val="31433741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v. 14 El sabio es alguien que estudia la vida y a fin de cuentas, aprende los principios que Dios le presenta. </a:t>
            </a:r>
          </a:p>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No se vale de aprenderlo para olvidarlo luego. Tenemos que retenerlos y vivirlos. Tiene que ser de tanto valor para nosotros que 1) nos esforzamos para entenderlos, 2) retenemos los principios de la sabiduría de Dios como un gran tesoro para nosotros y otros.</a:t>
            </a:r>
          </a:p>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v. 15 Los ricos hacen exactamente esto con cosas físicas de riqueza. Nosotros debemos hacerlo también pero con los principios de Dios, la moralidad.</a:t>
            </a:r>
          </a:p>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Lo que mata y hace muy desagradable a los pobres es que no tienen nada.</a:t>
            </a:r>
          </a:p>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v. 16 Lo que produce la vida de un justo es buena vida. Esto es comparable a la vida eterna, contra la muerte segunda.</a:t>
            </a:r>
          </a:p>
          <a:p>
            <a:pPr marL="0" marR="0" lvl="0" indent="0" algn="l" defTabSz="914400" rtl="0" eaLnBrk="1" fontAlgn="auto" latinLnBrk="0" hangingPunct="1">
              <a:lnSpc>
                <a:spcPct val="100000"/>
              </a:lnSpc>
              <a:spcBef>
                <a:spcPts val="0"/>
              </a:spcBef>
              <a:spcAft>
                <a:spcPts val="0"/>
              </a:spcAft>
              <a:buClrTx/>
              <a:buSzTx/>
              <a:buFontTx/>
              <a:buNone/>
              <a:tabLst/>
              <a:defRPr/>
            </a:pPr>
            <a:r>
              <a:rPr lang="es-MX" noProof="0" dirty="0"/>
              <a:t>El necio produce pecado nada más. Su vida es todavía más triste que el pobre. Él es engañado a pensar que su tesoro es gran, pero es nada.</a:t>
            </a:r>
          </a:p>
        </p:txBody>
      </p:sp>
      <p:sp>
        <p:nvSpPr>
          <p:cNvPr id="4" name="Marcador de número de diapositiva 3"/>
          <p:cNvSpPr>
            <a:spLocks noGrp="1"/>
          </p:cNvSpPr>
          <p:nvPr>
            <p:ph type="sldNum" sz="quarter" idx="5"/>
          </p:nvPr>
        </p:nvSpPr>
        <p:spPr/>
        <p:txBody>
          <a:bodyPr/>
          <a:lstStyle/>
          <a:p>
            <a:fld id="{6B0ABEBE-BD05-4DDA-B2A5-5CB276455B55}" type="slidenum">
              <a:rPr lang="es-MX" smtClean="0"/>
              <a:t>9</a:t>
            </a:fld>
            <a:endParaRPr lang="es-MX"/>
          </a:p>
        </p:txBody>
      </p:sp>
    </p:spTree>
    <p:extLst>
      <p:ext uri="{BB962C8B-B14F-4D97-AF65-F5344CB8AC3E}">
        <p14:creationId xmlns:p14="http://schemas.microsoft.com/office/powerpoint/2010/main" val="35563312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F5C201A-F091-44E7-8C9C-1DDCFE4CEC88}"/>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F1A8BE8D-C3AA-4713-A197-37D65173BFE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B51BE21B-0C8A-49B6-894A-BD71676F7217}"/>
              </a:ext>
            </a:extLst>
          </p:cNvPr>
          <p:cNvSpPr>
            <a:spLocks noGrp="1"/>
          </p:cNvSpPr>
          <p:nvPr>
            <p:ph type="dt" sz="half" idx="10"/>
          </p:nvPr>
        </p:nvSpPr>
        <p:spPr/>
        <p:txBody>
          <a:bodyPr/>
          <a:lstStyle/>
          <a:p>
            <a:fld id="{BCF41DA3-6816-480D-812D-0B3D2FDFE1CA}" type="datetimeFigureOut">
              <a:rPr lang="es-MX" smtClean="0"/>
              <a:t>31/07/2021</a:t>
            </a:fld>
            <a:endParaRPr lang="es-MX"/>
          </a:p>
        </p:txBody>
      </p:sp>
      <p:sp>
        <p:nvSpPr>
          <p:cNvPr id="5" name="Marcador de pie de página 4">
            <a:extLst>
              <a:ext uri="{FF2B5EF4-FFF2-40B4-BE49-F238E27FC236}">
                <a16:creationId xmlns:a16="http://schemas.microsoft.com/office/drawing/2014/main" id="{A1EA1481-1AD3-4A36-88D5-BB30E0624B7A}"/>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10921B75-3B71-4872-89D3-45CC2EDB2B31}"/>
              </a:ext>
            </a:extLst>
          </p:cNvPr>
          <p:cNvSpPr>
            <a:spLocks noGrp="1"/>
          </p:cNvSpPr>
          <p:nvPr>
            <p:ph type="sldNum" sz="quarter" idx="12"/>
          </p:nvPr>
        </p:nvSpPr>
        <p:spPr/>
        <p:txBody>
          <a:bodyPr/>
          <a:lstStyle/>
          <a:p>
            <a:fld id="{30C5850E-F124-4A06-B874-2A7294B44253}" type="slidenum">
              <a:rPr lang="es-MX" smtClean="0"/>
              <a:t>‹Nº›</a:t>
            </a:fld>
            <a:endParaRPr lang="es-MX"/>
          </a:p>
        </p:txBody>
      </p:sp>
    </p:spTree>
    <p:extLst>
      <p:ext uri="{BB962C8B-B14F-4D97-AF65-F5344CB8AC3E}">
        <p14:creationId xmlns:p14="http://schemas.microsoft.com/office/powerpoint/2010/main" val="2642951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9F7E3C-F818-4CB1-8DDE-3404E2D11D96}"/>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E3E8F7F8-5A1D-439A-9E41-D9FEB4D4D04E}"/>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FC92A42D-20EE-48FB-9111-9B9B8ECEA379}"/>
              </a:ext>
            </a:extLst>
          </p:cNvPr>
          <p:cNvSpPr>
            <a:spLocks noGrp="1"/>
          </p:cNvSpPr>
          <p:nvPr>
            <p:ph type="dt" sz="half" idx="10"/>
          </p:nvPr>
        </p:nvSpPr>
        <p:spPr/>
        <p:txBody>
          <a:bodyPr/>
          <a:lstStyle/>
          <a:p>
            <a:fld id="{BCF41DA3-6816-480D-812D-0B3D2FDFE1CA}" type="datetimeFigureOut">
              <a:rPr lang="es-MX" smtClean="0"/>
              <a:t>31/07/2021</a:t>
            </a:fld>
            <a:endParaRPr lang="es-MX"/>
          </a:p>
        </p:txBody>
      </p:sp>
      <p:sp>
        <p:nvSpPr>
          <p:cNvPr id="5" name="Marcador de pie de página 4">
            <a:extLst>
              <a:ext uri="{FF2B5EF4-FFF2-40B4-BE49-F238E27FC236}">
                <a16:creationId xmlns:a16="http://schemas.microsoft.com/office/drawing/2014/main" id="{DFC24DB9-9658-445C-8905-E0231E17F1BB}"/>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96F2AB93-0613-45BD-8A0A-E19E7617B186}"/>
              </a:ext>
            </a:extLst>
          </p:cNvPr>
          <p:cNvSpPr>
            <a:spLocks noGrp="1"/>
          </p:cNvSpPr>
          <p:nvPr>
            <p:ph type="sldNum" sz="quarter" idx="12"/>
          </p:nvPr>
        </p:nvSpPr>
        <p:spPr/>
        <p:txBody>
          <a:bodyPr/>
          <a:lstStyle/>
          <a:p>
            <a:fld id="{30C5850E-F124-4A06-B874-2A7294B44253}" type="slidenum">
              <a:rPr lang="es-MX" smtClean="0"/>
              <a:t>‹Nº›</a:t>
            </a:fld>
            <a:endParaRPr lang="es-MX"/>
          </a:p>
        </p:txBody>
      </p:sp>
    </p:spTree>
    <p:extLst>
      <p:ext uri="{BB962C8B-B14F-4D97-AF65-F5344CB8AC3E}">
        <p14:creationId xmlns:p14="http://schemas.microsoft.com/office/powerpoint/2010/main" val="735561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359BFD97-A694-4612-BE53-7B6F05A6368A}"/>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6B3D6B02-8555-439E-8335-7E5BBD0829AE}"/>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1F42B686-334D-492E-85BE-5D70BAFC7ED3}"/>
              </a:ext>
            </a:extLst>
          </p:cNvPr>
          <p:cNvSpPr>
            <a:spLocks noGrp="1"/>
          </p:cNvSpPr>
          <p:nvPr>
            <p:ph type="dt" sz="half" idx="10"/>
          </p:nvPr>
        </p:nvSpPr>
        <p:spPr/>
        <p:txBody>
          <a:bodyPr/>
          <a:lstStyle/>
          <a:p>
            <a:fld id="{BCF41DA3-6816-480D-812D-0B3D2FDFE1CA}" type="datetimeFigureOut">
              <a:rPr lang="es-MX" smtClean="0"/>
              <a:t>31/07/2021</a:t>
            </a:fld>
            <a:endParaRPr lang="es-MX"/>
          </a:p>
        </p:txBody>
      </p:sp>
      <p:sp>
        <p:nvSpPr>
          <p:cNvPr id="5" name="Marcador de pie de página 4">
            <a:extLst>
              <a:ext uri="{FF2B5EF4-FFF2-40B4-BE49-F238E27FC236}">
                <a16:creationId xmlns:a16="http://schemas.microsoft.com/office/drawing/2014/main" id="{08B83A8B-07FC-4FF0-AECA-D76086D7DE6F}"/>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EBA95BCE-E396-4F80-97BA-EE545C40EF56}"/>
              </a:ext>
            </a:extLst>
          </p:cNvPr>
          <p:cNvSpPr>
            <a:spLocks noGrp="1"/>
          </p:cNvSpPr>
          <p:nvPr>
            <p:ph type="sldNum" sz="quarter" idx="12"/>
          </p:nvPr>
        </p:nvSpPr>
        <p:spPr/>
        <p:txBody>
          <a:bodyPr/>
          <a:lstStyle/>
          <a:p>
            <a:fld id="{30C5850E-F124-4A06-B874-2A7294B44253}" type="slidenum">
              <a:rPr lang="es-MX" smtClean="0"/>
              <a:t>‹Nº›</a:t>
            </a:fld>
            <a:endParaRPr lang="es-MX"/>
          </a:p>
        </p:txBody>
      </p:sp>
    </p:spTree>
    <p:extLst>
      <p:ext uri="{BB962C8B-B14F-4D97-AF65-F5344CB8AC3E}">
        <p14:creationId xmlns:p14="http://schemas.microsoft.com/office/powerpoint/2010/main" val="56677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7A7DE9-C28E-4BA3-837C-F55A36F26EFC}"/>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729338B2-A571-4326-8B4C-1090F8B7786F}"/>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B1B46A4A-C257-4464-BDD2-AB710AC5A53D}"/>
              </a:ext>
            </a:extLst>
          </p:cNvPr>
          <p:cNvSpPr>
            <a:spLocks noGrp="1"/>
          </p:cNvSpPr>
          <p:nvPr>
            <p:ph type="dt" sz="half" idx="10"/>
          </p:nvPr>
        </p:nvSpPr>
        <p:spPr/>
        <p:txBody>
          <a:bodyPr/>
          <a:lstStyle/>
          <a:p>
            <a:fld id="{BCF41DA3-6816-480D-812D-0B3D2FDFE1CA}" type="datetimeFigureOut">
              <a:rPr lang="es-MX" smtClean="0"/>
              <a:t>31/07/2021</a:t>
            </a:fld>
            <a:endParaRPr lang="es-MX"/>
          </a:p>
        </p:txBody>
      </p:sp>
      <p:sp>
        <p:nvSpPr>
          <p:cNvPr id="5" name="Marcador de pie de página 4">
            <a:extLst>
              <a:ext uri="{FF2B5EF4-FFF2-40B4-BE49-F238E27FC236}">
                <a16:creationId xmlns:a16="http://schemas.microsoft.com/office/drawing/2014/main" id="{38D707DB-96C8-4332-87E8-FA5C83746F6F}"/>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35CFD0C7-0311-45FA-ADD4-D5227F97F43E}"/>
              </a:ext>
            </a:extLst>
          </p:cNvPr>
          <p:cNvSpPr>
            <a:spLocks noGrp="1"/>
          </p:cNvSpPr>
          <p:nvPr>
            <p:ph type="sldNum" sz="quarter" idx="12"/>
          </p:nvPr>
        </p:nvSpPr>
        <p:spPr/>
        <p:txBody>
          <a:bodyPr/>
          <a:lstStyle/>
          <a:p>
            <a:fld id="{30C5850E-F124-4A06-B874-2A7294B44253}" type="slidenum">
              <a:rPr lang="es-MX" smtClean="0"/>
              <a:t>‹Nº›</a:t>
            </a:fld>
            <a:endParaRPr lang="es-MX"/>
          </a:p>
        </p:txBody>
      </p:sp>
    </p:spTree>
    <p:extLst>
      <p:ext uri="{BB962C8B-B14F-4D97-AF65-F5344CB8AC3E}">
        <p14:creationId xmlns:p14="http://schemas.microsoft.com/office/powerpoint/2010/main" val="1778076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4F9ABD-9490-4C6A-9E2C-54661C55DE67}"/>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6750FE12-71F6-4ABC-AB31-EB71CC9C50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349C7F69-2A96-4FD7-B33C-2BD6C2500FF8}"/>
              </a:ext>
            </a:extLst>
          </p:cNvPr>
          <p:cNvSpPr>
            <a:spLocks noGrp="1"/>
          </p:cNvSpPr>
          <p:nvPr>
            <p:ph type="dt" sz="half" idx="10"/>
          </p:nvPr>
        </p:nvSpPr>
        <p:spPr/>
        <p:txBody>
          <a:bodyPr/>
          <a:lstStyle/>
          <a:p>
            <a:fld id="{BCF41DA3-6816-480D-812D-0B3D2FDFE1CA}" type="datetimeFigureOut">
              <a:rPr lang="es-MX" smtClean="0"/>
              <a:t>31/07/2021</a:t>
            </a:fld>
            <a:endParaRPr lang="es-MX"/>
          </a:p>
        </p:txBody>
      </p:sp>
      <p:sp>
        <p:nvSpPr>
          <p:cNvPr id="5" name="Marcador de pie de página 4">
            <a:extLst>
              <a:ext uri="{FF2B5EF4-FFF2-40B4-BE49-F238E27FC236}">
                <a16:creationId xmlns:a16="http://schemas.microsoft.com/office/drawing/2014/main" id="{ED902213-2A25-4433-9B73-D08761E761E3}"/>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6DDDF89-C830-415E-B217-298389BA7463}"/>
              </a:ext>
            </a:extLst>
          </p:cNvPr>
          <p:cNvSpPr>
            <a:spLocks noGrp="1"/>
          </p:cNvSpPr>
          <p:nvPr>
            <p:ph type="sldNum" sz="quarter" idx="12"/>
          </p:nvPr>
        </p:nvSpPr>
        <p:spPr/>
        <p:txBody>
          <a:bodyPr/>
          <a:lstStyle/>
          <a:p>
            <a:fld id="{30C5850E-F124-4A06-B874-2A7294B44253}" type="slidenum">
              <a:rPr lang="es-MX" smtClean="0"/>
              <a:t>‹Nº›</a:t>
            </a:fld>
            <a:endParaRPr lang="es-MX"/>
          </a:p>
        </p:txBody>
      </p:sp>
    </p:spTree>
    <p:extLst>
      <p:ext uri="{BB962C8B-B14F-4D97-AF65-F5344CB8AC3E}">
        <p14:creationId xmlns:p14="http://schemas.microsoft.com/office/powerpoint/2010/main" val="4275552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C8F48F-174A-4053-87B8-129406E0503C}"/>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3C4CFDAA-D7DB-4B2A-9342-C4827423D93E}"/>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24C96140-0696-4B94-B97B-D68877015AC5}"/>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89EA67EB-EC8F-4F90-A5D7-538A33615BAC}"/>
              </a:ext>
            </a:extLst>
          </p:cNvPr>
          <p:cNvSpPr>
            <a:spLocks noGrp="1"/>
          </p:cNvSpPr>
          <p:nvPr>
            <p:ph type="dt" sz="half" idx="10"/>
          </p:nvPr>
        </p:nvSpPr>
        <p:spPr/>
        <p:txBody>
          <a:bodyPr/>
          <a:lstStyle/>
          <a:p>
            <a:fld id="{BCF41DA3-6816-480D-812D-0B3D2FDFE1CA}" type="datetimeFigureOut">
              <a:rPr lang="es-MX" smtClean="0"/>
              <a:t>31/07/2021</a:t>
            </a:fld>
            <a:endParaRPr lang="es-MX"/>
          </a:p>
        </p:txBody>
      </p:sp>
      <p:sp>
        <p:nvSpPr>
          <p:cNvPr id="6" name="Marcador de pie de página 5">
            <a:extLst>
              <a:ext uri="{FF2B5EF4-FFF2-40B4-BE49-F238E27FC236}">
                <a16:creationId xmlns:a16="http://schemas.microsoft.com/office/drawing/2014/main" id="{05AE4B2C-BE62-4A4D-B294-BEB89008F977}"/>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5FF9EE85-7558-4239-AFD9-9591F045E0BB}"/>
              </a:ext>
            </a:extLst>
          </p:cNvPr>
          <p:cNvSpPr>
            <a:spLocks noGrp="1"/>
          </p:cNvSpPr>
          <p:nvPr>
            <p:ph type="sldNum" sz="quarter" idx="12"/>
          </p:nvPr>
        </p:nvSpPr>
        <p:spPr/>
        <p:txBody>
          <a:bodyPr/>
          <a:lstStyle/>
          <a:p>
            <a:fld id="{30C5850E-F124-4A06-B874-2A7294B44253}" type="slidenum">
              <a:rPr lang="es-MX" smtClean="0"/>
              <a:t>‹Nº›</a:t>
            </a:fld>
            <a:endParaRPr lang="es-MX"/>
          </a:p>
        </p:txBody>
      </p:sp>
    </p:spTree>
    <p:extLst>
      <p:ext uri="{BB962C8B-B14F-4D97-AF65-F5344CB8AC3E}">
        <p14:creationId xmlns:p14="http://schemas.microsoft.com/office/powerpoint/2010/main" val="7708254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7195A6-A728-4BB7-AE0B-FEF319CB02C0}"/>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DE022D55-089A-41A7-8575-61EA2AB10B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75A1E7B-E986-45CA-9D65-305F4B201A07}"/>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65894E12-FC47-4158-A9D7-3F169C13F0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E2A49B2F-F6E5-4302-AF26-9BA2B6E83C90}"/>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E7E9F2E5-40CD-4E36-A31B-92EE40357F7D}"/>
              </a:ext>
            </a:extLst>
          </p:cNvPr>
          <p:cNvSpPr>
            <a:spLocks noGrp="1"/>
          </p:cNvSpPr>
          <p:nvPr>
            <p:ph type="dt" sz="half" idx="10"/>
          </p:nvPr>
        </p:nvSpPr>
        <p:spPr/>
        <p:txBody>
          <a:bodyPr/>
          <a:lstStyle/>
          <a:p>
            <a:fld id="{BCF41DA3-6816-480D-812D-0B3D2FDFE1CA}" type="datetimeFigureOut">
              <a:rPr lang="es-MX" smtClean="0"/>
              <a:t>31/07/2021</a:t>
            </a:fld>
            <a:endParaRPr lang="es-MX"/>
          </a:p>
        </p:txBody>
      </p:sp>
      <p:sp>
        <p:nvSpPr>
          <p:cNvPr id="8" name="Marcador de pie de página 7">
            <a:extLst>
              <a:ext uri="{FF2B5EF4-FFF2-40B4-BE49-F238E27FC236}">
                <a16:creationId xmlns:a16="http://schemas.microsoft.com/office/drawing/2014/main" id="{9EAB2FE8-0233-4E2A-B075-5D65612C87C7}"/>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8E5E4BBB-6ECF-44F6-BF21-A3A7C94BA316}"/>
              </a:ext>
            </a:extLst>
          </p:cNvPr>
          <p:cNvSpPr>
            <a:spLocks noGrp="1"/>
          </p:cNvSpPr>
          <p:nvPr>
            <p:ph type="sldNum" sz="quarter" idx="12"/>
          </p:nvPr>
        </p:nvSpPr>
        <p:spPr/>
        <p:txBody>
          <a:bodyPr/>
          <a:lstStyle/>
          <a:p>
            <a:fld id="{30C5850E-F124-4A06-B874-2A7294B44253}" type="slidenum">
              <a:rPr lang="es-MX" smtClean="0"/>
              <a:t>‹Nº›</a:t>
            </a:fld>
            <a:endParaRPr lang="es-MX"/>
          </a:p>
        </p:txBody>
      </p:sp>
    </p:spTree>
    <p:extLst>
      <p:ext uri="{BB962C8B-B14F-4D97-AF65-F5344CB8AC3E}">
        <p14:creationId xmlns:p14="http://schemas.microsoft.com/office/powerpoint/2010/main" val="1414869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C3072C3-0F98-4F5F-A11A-9EC1CFA70A70}"/>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44B6DD2C-B60E-4B3E-836D-D8DE6D237F47}"/>
              </a:ext>
            </a:extLst>
          </p:cNvPr>
          <p:cNvSpPr>
            <a:spLocks noGrp="1"/>
          </p:cNvSpPr>
          <p:nvPr>
            <p:ph type="dt" sz="half" idx="10"/>
          </p:nvPr>
        </p:nvSpPr>
        <p:spPr/>
        <p:txBody>
          <a:bodyPr/>
          <a:lstStyle/>
          <a:p>
            <a:fld id="{BCF41DA3-6816-480D-812D-0B3D2FDFE1CA}" type="datetimeFigureOut">
              <a:rPr lang="es-MX" smtClean="0"/>
              <a:t>31/07/2021</a:t>
            </a:fld>
            <a:endParaRPr lang="es-MX"/>
          </a:p>
        </p:txBody>
      </p:sp>
      <p:sp>
        <p:nvSpPr>
          <p:cNvPr id="4" name="Marcador de pie de página 3">
            <a:extLst>
              <a:ext uri="{FF2B5EF4-FFF2-40B4-BE49-F238E27FC236}">
                <a16:creationId xmlns:a16="http://schemas.microsoft.com/office/drawing/2014/main" id="{0092081F-7E9A-447D-A28D-17ADAB757CCC}"/>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B6D5F2BF-57AF-4A56-A7F5-DDCCE59D5EE6}"/>
              </a:ext>
            </a:extLst>
          </p:cNvPr>
          <p:cNvSpPr>
            <a:spLocks noGrp="1"/>
          </p:cNvSpPr>
          <p:nvPr>
            <p:ph type="sldNum" sz="quarter" idx="12"/>
          </p:nvPr>
        </p:nvSpPr>
        <p:spPr/>
        <p:txBody>
          <a:bodyPr/>
          <a:lstStyle/>
          <a:p>
            <a:fld id="{30C5850E-F124-4A06-B874-2A7294B44253}" type="slidenum">
              <a:rPr lang="es-MX" smtClean="0"/>
              <a:t>‹Nº›</a:t>
            </a:fld>
            <a:endParaRPr lang="es-MX"/>
          </a:p>
        </p:txBody>
      </p:sp>
    </p:spTree>
    <p:extLst>
      <p:ext uri="{BB962C8B-B14F-4D97-AF65-F5344CB8AC3E}">
        <p14:creationId xmlns:p14="http://schemas.microsoft.com/office/powerpoint/2010/main" val="1373920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7AA7A17-0FC0-4471-B17D-A074C99E8230}"/>
              </a:ext>
            </a:extLst>
          </p:cNvPr>
          <p:cNvSpPr>
            <a:spLocks noGrp="1"/>
          </p:cNvSpPr>
          <p:nvPr>
            <p:ph type="dt" sz="half" idx="10"/>
          </p:nvPr>
        </p:nvSpPr>
        <p:spPr/>
        <p:txBody>
          <a:bodyPr/>
          <a:lstStyle/>
          <a:p>
            <a:fld id="{BCF41DA3-6816-480D-812D-0B3D2FDFE1CA}" type="datetimeFigureOut">
              <a:rPr lang="es-MX" smtClean="0"/>
              <a:t>31/07/2021</a:t>
            </a:fld>
            <a:endParaRPr lang="es-MX"/>
          </a:p>
        </p:txBody>
      </p:sp>
      <p:sp>
        <p:nvSpPr>
          <p:cNvPr id="3" name="Marcador de pie de página 2">
            <a:extLst>
              <a:ext uri="{FF2B5EF4-FFF2-40B4-BE49-F238E27FC236}">
                <a16:creationId xmlns:a16="http://schemas.microsoft.com/office/drawing/2014/main" id="{C3DA4F3F-A7FE-420A-B490-99E0D299FD7D}"/>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8FDFD95D-EA4D-478C-AC91-EC71FD65C65D}"/>
              </a:ext>
            </a:extLst>
          </p:cNvPr>
          <p:cNvSpPr>
            <a:spLocks noGrp="1"/>
          </p:cNvSpPr>
          <p:nvPr>
            <p:ph type="sldNum" sz="quarter" idx="12"/>
          </p:nvPr>
        </p:nvSpPr>
        <p:spPr/>
        <p:txBody>
          <a:bodyPr/>
          <a:lstStyle/>
          <a:p>
            <a:fld id="{30C5850E-F124-4A06-B874-2A7294B44253}" type="slidenum">
              <a:rPr lang="es-MX" smtClean="0"/>
              <a:t>‹Nº›</a:t>
            </a:fld>
            <a:endParaRPr lang="es-MX"/>
          </a:p>
        </p:txBody>
      </p:sp>
    </p:spTree>
    <p:extLst>
      <p:ext uri="{BB962C8B-B14F-4D97-AF65-F5344CB8AC3E}">
        <p14:creationId xmlns:p14="http://schemas.microsoft.com/office/powerpoint/2010/main" val="2081189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D0CD92-5FF1-451E-AE1E-8F4158FAEB6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23EB92A6-EDD5-4CC3-BDF9-02426AE6948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6D147830-B1AB-4C8B-AE03-F82E99D23C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D567DC6-86FB-4CDD-B14A-4C2AB4B5B103}"/>
              </a:ext>
            </a:extLst>
          </p:cNvPr>
          <p:cNvSpPr>
            <a:spLocks noGrp="1"/>
          </p:cNvSpPr>
          <p:nvPr>
            <p:ph type="dt" sz="half" idx="10"/>
          </p:nvPr>
        </p:nvSpPr>
        <p:spPr/>
        <p:txBody>
          <a:bodyPr/>
          <a:lstStyle/>
          <a:p>
            <a:fld id="{BCF41DA3-6816-480D-812D-0B3D2FDFE1CA}" type="datetimeFigureOut">
              <a:rPr lang="es-MX" smtClean="0"/>
              <a:t>31/07/2021</a:t>
            </a:fld>
            <a:endParaRPr lang="es-MX"/>
          </a:p>
        </p:txBody>
      </p:sp>
      <p:sp>
        <p:nvSpPr>
          <p:cNvPr id="6" name="Marcador de pie de página 5">
            <a:extLst>
              <a:ext uri="{FF2B5EF4-FFF2-40B4-BE49-F238E27FC236}">
                <a16:creationId xmlns:a16="http://schemas.microsoft.com/office/drawing/2014/main" id="{E7893F72-7C0B-4162-BE94-E07A8ABA72A6}"/>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04A204B9-7476-41FF-874E-8FCC48A1A9B7}"/>
              </a:ext>
            </a:extLst>
          </p:cNvPr>
          <p:cNvSpPr>
            <a:spLocks noGrp="1"/>
          </p:cNvSpPr>
          <p:nvPr>
            <p:ph type="sldNum" sz="quarter" idx="12"/>
          </p:nvPr>
        </p:nvSpPr>
        <p:spPr/>
        <p:txBody>
          <a:bodyPr/>
          <a:lstStyle/>
          <a:p>
            <a:fld id="{30C5850E-F124-4A06-B874-2A7294B44253}" type="slidenum">
              <a:rPr lang="es-MX" smtClean="0"/>
              <a:t>‹Nº›</a:t>
            </a:fld>
            <a:endParaRPr lang="es-MX"/>
          </a:p>
        </p:txBody>
      </p:sp>
    </p:spTree>
    <p:extLst>
      <p:ext uri="{BB962C8B-B14F-4D97-AF65-F5344CB8AC3E}">
        <p14:creationId xmlns:p14="http://schemas.microsoft.com/office/powerpoint/2010/main" val="23427725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80507B-5A33-4921-A52E-3638E406EF2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5D42B7C6-2AA1-4FB8-985B-920FE1FFD74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90799CD8-EA9C-4E04-899B-BF9290F3A7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0DEC807-AEB0-438F-88B6-21DC78E2A7AA}"/>
              </a:ext>
            </a:extLst>
          </p:cNvPr>
          <p:cNvSpPr>
            <a:spLocks noGrp="1"/>
          </p:cNvSpPr>
          <p:nvPr>
            <p:ph type="dt" sz="half" idx="10"/>
          </p:nvPr>
        </p:nvSpPr>
        <p:spPr/>
        <p:txBody>
          <a:bodyPr/>
          <a:lstStyle/>
          <a:p>
            <a:fld id="{BCF41DA3-6816-480D-812D-0B3D2FDFE1CA}" type="datetimeFigureOut">
              <a:rPr lang="es-MX" smtClean="0"/>
              <a:t>31/07/2021</a:t>
            </a:fld>
            <a:endParaRPr lang="es-MX"/>
          </a:p>
        </p:txBody>
      </p:sp>
      <p:sp>
        <p:nvSpPr>
          <p:cNvPr id="6" name="Marcador de pie de página 5">
            <a:extLst>
              <a:ext uri="{FF2B5EF4-FFF2-40B4-BE49-F238E27FC236}">
                <a16:creationId xmlns:a16="http://schemas.microsoft.com/office/drawing/2014/main" id="{491FC2DC-3EA2-4B67-8E9F-5AF01E3FA730}"/>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5B93D772-B1A4-414F-8D05-325D88DC16F5}"/>
              </a:ext>
            </a:extLst>
          </p:cNvPr>
          <p:cNvSpPr>
            <a:spLocks noGrp="1"/>
          </p:cNvSpPr>
          <p:nvPr>
            <p:ph type="sldNum" sz="quarter" idx="12"/>
          </p:nvPr>
        </p:nvSpPr>
        <p:spPr/>
        <p:txBody>
          <a:bodyPr/>
          <a:lstStyle/>
          <a:p>
            <a:fld id="{30C5850E-F124-4A06-B874-2A7294B44253}" type="slidenum">
              <a:rPr lang="es-MX" smtClean="0"/>
              <a:t>‹Nº›</a:t>
            </a:fld>
            <a:endParaRPr lang="es-MX"/>
          </a:p>
        </p:txBody>
      </p:sp>
    </p:spTree>
    <p:extLst>
      <p:ext uri="{BB962C8B-B14F-4D97-AF65-F5344CB8AC3E}">
        <p14:creationId xmlns:p14="http://schemas.microsoft.com/office/powerpoint/2010/main" val="1914993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CD146D2-6D98-466F-8D40-6B4B0D3622F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1E365957-3DBE-46BA-8C06-8C1E852AA53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3B9B55BC-E304-4FAE-8319-6626B4AB3A3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F41DA3-6816-480D-812D-0B3D2FDFE1CA}" type="datetimeFigureOut">
              <a:rPr lang="es-MX" smtClean="0"/>
              <a:t>31/07/2021</a:t>
            </a:fld>
            <a:endParaRPr lang="es-MX"/>
          </a:p>
        </p:txBody>
      </p:sp>
      <p:sp>
        <p:nvSpPr>
          <p:cNvPr id="5" name="Marcador de pie de página 4">
            <a:extLst>
              <a:ext uri="{FF2B5EF4-FFF2-40B4-BE49-F238E27FC236}">
                <a16:creationId xmlns:a16="http://schemas.microsoft.com/office/drawing/2014/main" id="{2264A9C4-F809-4AC8-9951-D7F6938746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EBB3AD5F-D835-48E6-8560-973893525DB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C5850E-F124-4A06-B874-2A7294B44253}" type="slidenum">
              <a:rPr lang="es-MX" smtClean="0"/>
              <a:t>‹Nº›</a:t>
            </a:fld>
            <a:endParaRPr lang="es-MX"/>
          </a:p>
        </p:txBody>
      </p:sp>
    </p:spTree>
    <p:extLst>
      <p:ext uri="{BB962C8B-B14F-4D97-AF65-F5344CB8AC3E}">
        <p14:creationId xmlns:p14="http://schemas.microsoft.com/office/powerpoint/2010/main" val="21235681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ibf-tlahuac.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4E37431-20F0-4DD6-84A9-ED2B644943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AE98B72-66C6-4AB4-AF0D-BA830DE863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07EAFC6-733F-403D-BB4D-05A3A2874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17A36730-4CB0-4F61-AD11-A44C976583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69C79E1-F916-4929-A4F3-DE763D4BFA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767334AB-16BD-4EC7-8C6B-4B51716009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3756E48E-3C15-41B9-AB1F-E5955E159D24}"/>
              </a:ext>
            </a:extLst>
          </p:cNvPr>
          <p:cNvSpPr>
            <a:spLocks noGrp="1"/>
          </p:cNvSpPr>
          <p:nvPr>
            <p:ph type="ctrTitle"/>
          </p:nvPr>
        </p:nvSpPr>
        <p:spPr>
          <a:xfrm>
            <a:off x="660042" y="891652"/>
            <a:ext cx="4412021" cy="3030724"/>
          </a:xfrm>
        </p:spPr>
        <p:txBody>
          <a:bodyPr anchor="b">
            <a:normAutofit/>
          </a:bodyPr>
          <a:lstStyle/>
          <a:p>
            <a:pPr algn="r"/>
            <a:r>
              <a:rPr lang="es-MX" sz="4000">
                <a:solidFill>
                  <a:srgbClr val="FFFFFF"/>
                </a:solidFill>
              </a:rPr>
              <a:t>Proverbios 10</a:t>
            </a:r>
          </a:p>
        </p:txBody>
      </p:sp>
      <p:sp>
        <p:nvSpPr>
          <p:cNvPr id="3" name="Subtítulo 2">
            <a:extLst>
              <a:ext uri="{FF2B5EF4-FFF2-40B4-BE49-F238E27FC236}">
                <a16:creationId xmlns:a16="http://schemas.microsoft.com/office/drawing/2014/main" id="{9C7A071B-9A15-49CA-8A03-62A21F2096F5}"/>
              </a:ext>
            </a:extLst>
          </p:cNvPr>
          <p:cNvSpPr>
            <a:spLocks noGrp="1"/>
          </p:cNvSpPr>
          <p:nvPr>
            <p:ph type="subTitle" idx="1"/>
          </p:nvPr>
        </p:nvSpPr>
        <p:spPr>
          <a:xfrm>
            <a:off x="945791" y="4745317"/>
            <a:ext cx="4126272" cy="1375145"/>
          </a:xfrm>
        </p:spPr>
        <p:txBody>
          <a:bodyPr>
            <a:normAutofit/>
          </a:bodyPr>
          <a:lstStyle/>
          <a:p>
            <a:pPr algn="r"/>
            <a:r>
              <a:rPr lang="es-MX" b="1" dirty="0">
                <a:solidFill>
                  <a:srgbClr val="FFFFFF"/>
                </a:solidFill>
              </a:rPr>
              <a:t>Por Pastor David Cox</a:t>
            </a:r>
          </a:p>
          <a:p>
            <a:pPr algn="r"/>
            <a:r>
              <a:rPr lang="es-MX" dirty="0">
                <a:solidFill>
                  <a:srgbClr val="FFFFFF"/>
                </a:solidFill>
              </a:rPr>
              <a:t>Agosto 1, 2021</a:t>
            </a:r>
          </a:p>
          <a:p>
            <a:pPr algn="r"/>
            <a:r>
              <a:rPr lang="es-MX" dirty="0">
                <a:solidFill>
                  <a:srgbClr val="FF0000"/>
                </a:solidFill>
                <a:hlinkClick r:id="rId3">
                  <a:extLst>
                    <a:ext uri="{A12FA001-AC4F-418D-AE19-62706E023703}">
                      <ahyp:hlinkClr xmlns:ahyp="http://schemas.microsoft.com/office/drawing/2018/hyperlinkcolor" val="tx"/>
                    </a:ext>
                  </a:extLst>
                </a:hlinkClick>
              </a:rPr>
              <a:t>www.ibf-tlahuac.com</a:t>
            </a:r>
            <a:endParaRPr lang="es-MX" dirty="0">
              <a:solidFill>
                <a:srgbClr val="FF0000"/>
              </a:solidFill>
            </a:endParaRPr>
          </a:p>
          <a:p>
            <a:pPr algn="r"/>
            <a:endParaRPr lang="es-MX" dirty="0">
              <a:solidFill>
                <a:srgbClr val="FFFFFF"/>
              </a:solidFill>
            </a:endParaRPr>
          </a:p>
        </p:txBody>
      </p:sp>
      <p:pic>
        <p:nvPicPr>
          <p:cNvPr id="4" name="Imagen 3" descr="Dibujo animado de un personaje animado&#10;&#10;Descripción generada automáticamente con confianza media">
            <a:extLst>
              <a:ext uri="{FF2B5EF4-FFF2-40B4-BE49-F238E27FC236}">
                <a16:creationId xmlns:a16="http://schemas.microsoft.com/office/drawing/2014/main" id="{957F0D4D-5CBA-4137-B17E-5E9FE08F1C23}"/>
              </a:ext>
            </a:extLst>
          </p:cNvPr>
          <p:cNvPicPr>
            <a:picLocks noChangeAspect="1"/>
          </p:cNvPicPr>
          <p:nvPr/>
        </p:nvPicPr>
        <p:blipFill>
          <a:blip r:embed="rId4"/>
          <a:stretch>
            <a:fillRect/>
          </a:stretch>
        </p:blipFill>
        <p:spPr>
          <a:xfrm>
            <a:off x="7071423" y="457199"/>
            <a:ext cx="3657474" cy="5899152"/>
          </a:xfrm>
          <a:prstGeom prst="rect">
            <a:avLst/>
          </a:prstGeom>
        </p:spPr>
      </p:pic>
    </p:spTree>
    <p:extLst>
      <p:ext uri="{BB962C8B-B14F-4D97-AF65-F5344CB8AC3E}">
        <p14:creationId xmlns:p14="http://schemas.microsoft.com/office/powerpoint/2010/main" val="14507560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F402AFCB-22CD-4F57-B900-942238889400}"/>
              </a:ext>
            </a:extLst>
          </p:cNvPr>
          <p:cNvSpPr>
            <a:spLocks noGrp="1"/>
          </p:cNvSpPr>
          <p:nvPr>
            <p:ph type="title"/>
          </p:nvPr>
        </p:nvSpPr>
        <p:spPr>
          <a:xfrm>
            <a:off x="826396" y="586855"/>
            <a:ext cx="4230100" cy="3387497"/>
          </a:xfrm>
        </p:spPr>
        <p:txBody>
          <a:bodyPr anchor="b">
            <a:normAutofit/>
          </a:bodyPr>
          <a:lstStyle/>
          <a:p>
            <a:pPr algn="r"/>
            <a:r>
              <a:rPr lang="es-MX" sz="4000">
                <a:solidFill>
                  <a:srgbClr val="FFFFFF"/>
                </a:solidFill>
              </a:rPr>
              <a:t>Pr 10:17 Escuchando a reprensión</a:t>
            </a:r>
          </a:p>
        </p:txBody>
      </p:sp>
      <p:sp>
        <p:nvSpPr>
          <p:cNvPr id="3" name="Marcador de contenido 2">
            <a:extLst>
              <a:ext uri="{FF2B5EF4-FFF2-40B4-BE49-F238E27FC236}">
                <a16:creationId xmlns:a16="http://schemas.microsoft.com/office/drawing/2014/main" id="{8142F531-0F89-42EB-890B-9943F598F69D}"/>
              </a:ext>
            </a:extLst>
          </p:cNvPr>
          <p:cNvSpPr>
            <a:spLocks noGrp="1"/>
          </p:cNvSpPr>
          <p:nvPr>
            <p:ph idx="1"/>
          </p:nvPr>
        </p:nvSpPr>
        <p:spPr>
          <a:xfrm>
            <a:off x="6503158" y="649480"/>
            <a:ext cx="4862447" cy="5546047"/>
          </a:xfrm>
        </p:spPr>
        <p:txBody>
          <a:bodyPr anchor="ctr">
            <a:normAutofit/>
          </a:bodyPr>
          <a:lstStyle/>
          <a:p>
            <a:pPr marL="0" indent="0">
              <a:buNone/>
            </a:pPr>
            <a:r>
              <a:rPr lang="es-MX" b="1" u="none" strike="noStrike" dirty="0">
                <a:effectLst/>
                <a:latin typeface="Tahoma, sans-serif"/>
              </a:rPr>
              <a:t>Proverbios 10:17 </a:t>
            </a:r>
            <a:r>
              <a:rPr lang="es-MX" b="0" i="1" u="none" strike="noStrike" dirty="0">
                <a:effectLst/>
                <a:latin typeface="Tahoma, sans-serif"/>
              </a:rPr>
              <a:t>Camino a la vida es guardar la instrucción; Pero quien desecha la reprensión, yerra.</a:t>
            </a:r>
            <a:endParaRPr lang="es-MX" b="0" dirty="0">
              <a:effectLst/>
            </a:endParaRPr>
          </a:p>
          <a:p>
            <a:pPr marL="0" indent="0">
              <a:buNone/>
            </a:pPr>
            <a:endParaRPr lang="es-MX" sz="2000" dirty="0"/>
          </a:p>
        </p:txBody>
      </p:sp>
    </p:spTree>
    <p:extLst>
      <p:ext uri="{BB962C8B-B14F-4D97-AF65-F5344CB8AC3E}">
        <p14:creationId xmlns:p14="http://schemas.microsoft.com/office/powerpoint/2010/main" val="344994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79E27D9-03C7-44E2-9FF8-15D0C8506A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481666B4-999E-4AE0-A1A7-D317CCAAF59C}"/>
              </a:ext>
            </a:extLst>
          </p:cNvPr>
          <p:cNvSpPr>
            <a:spLocks noGrp="1"/>
          </p:cNvSpPr>
          <p:nvPr>
            <p:ph type="title"/>
          </p:nvPr>
        </p:nvSpPr>
        <p:spPr>
          <a:xfrm>
            <a:off x="656823" y="962166"/>
            <a:ext cx="3103808" cy="4421876"/>
          </a:xfrm>
        </p:spPr>
        <p:txBody>
          <a:bodyPr anchor="t">
            <a:normAutofit/>
          </a:bodyPr>
          <a:lstStyle/>
          <a:p>
            <a:pPr algn="r"/>
            <a:r>
              <a:rPr lang="es-MX" sz="4000"/>
              <a:t>Pr 10:18 encubriendo y propagando</a:t>
            </a:r>
          </a:p>
        </p:txBody>
      </p:sp>
      <p:sp>
        <p:nvSpPr>
          <p:cNvPr id="3" name="Marcador de contenido 2">
            <a:extLst>
              <a:ext uri="{FF2B5EF4-FFF2-40B4-BE49-F238E27FC236}">
                <a16:creationId xmlns:a16="http://schemas.microsoft.com/office/drawing/2014/main" id="{7D514AB9-BC99-4A28-8980-4600B00DACA2}"/>
              </a:ext>
            </a:extLst>
          </p:cNvPr>
          <p:cNvSpPr>
            <a:spLocks noGrp="1"/>
          </p:cNvSpPr>
          <p:nvPr>
            <p:ph idx="1"/>
          </p:nvPr>
        </p:nvSpPr>
        <p:spPr>
          <a:xfrm>
            <a:off x="4088929" y="962167"/>
            <a:ext cx="6858113" cy="4743174"/>
          </a:xfrm>
        </p:spPr>
        <p:txBody>
          <a:bodyPr anchor="t">
            <a:normAutofit/>
          </a:bodyPr>
          <a:lstStyle/>
          <a:p>
            <a:pPr marL="0" indent="0">
              <a:buNone/>
            </a:pPr>
            <a:r>
              <a:rPr lang="es-MX" sz="3200" b="1" u="none" strike="noStrike" dirty="0">
                <a:effectLst/>
                <a:latin typeface="Tahoma, sans-serif"/>
              </a:rPr>
              <a:t>Proverbios 10:18 </a:t>
            </a:r>
            <a:r>
              <a:rPr lang="es-MX" sz="3200" b="0" i="1" u="none" strike="noStrike" dirty="0">
                <a:effectLst/>
                <a:latin typeface="Tahoma, sans-serif"/>
              </a:rPr>
              <a:t>El que encubre el odio es de labios mentirosos; Y el que propaga calumnia es necio.</a:t>
            </a:r>
            <a:endParaRPr lang="es-MX" sz="3200" b="0" dirty="0">
              <a:effectLst/>
            </a:endParaRPr>
          </a:p>
          <a:p>
            <a:pPr marL="0" indent="0">
              <a:buNone/>
            </a:pPr>
            <a:endParaRPr lang="es-MX" sz="2000" dirty="0"/>
          </a:p>
        </p:txBody>
      </p:sp>
      <p:sp>
        <p:nvSpPr>
          <p:cNvPr id="10" name="Rectangle 9">
            <a:extLst>
              <a:ext uri="{FF2B5EF4-FFF2-40B4-BE49-F238E27FC236}">
                <a16:creationId xmlns:a16="http://schemas.microsoft.com/office/drawing/2014/main" id="{EEBF1590-3B36-48EE-A89D-3B6F3CB256A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0" y="6400799"/>
            <a:ext cx="12192000" cy="456773"/>
          </a:xfrm>
          <a:prstGeom prst="rect">
            <a:avLst/>
          </a:prstGeom>
          <a:gradFill>
            <a:gsLst>
              <a:gs pos="0">
                <a:schemeClr val="accent1"/>
              </a:gs>
              <a:gs pos="100000">
                <a:schemeClr val="accent1">
                  <a:lumMod val="50000"/>
                </a:schemeClr>
              </a:gs>
            </a:gsLst>
            <a:lin ang="6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C8F6C8C-AB5A-4548-942D-E3FD40ACBC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038600" y="6400799"/>
            <a:ext cx="8153398" cy="456772"/>
          </a:xfrm>
          <a:prstGeom prst="rect">
            <a:avLst/>
          </a:prstGeom>
          <a:gradFill>
            <a:gsLst>
              <a:gs pos="0">
                <a:srgbClr val="000000">
                  <a:alpha val="76000"/>
                </a:srgbClr>
              </a:gs>
              <a:gs pos="100000">
                <a:schemeClr val="accent1"/>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78343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0553E282-2011-4C4D-A00A-65B9C61E5FDE}"/>
              </a:ext>
            </a:extLst>
          </p:cNvPr>
          <p:cNvSpPr>
            <a:spLocks noGrp="1"/>
          </p:cNvSpPr>
          <p:nvPr>
            <p:ph type="title"/>
          </p:nvPr>
        </p:nvSpPr>
        <p:spPr>
          <a:xfrm>
            <a:off x="1371599" y="294538"/>
            <a:ext cx="9895951" cy="1033669"/>
          </a:xfrm>
        </p:spPr>
        <p:txBody>
          <a:bodyPr>
            <a:normAutofit/>
          </a:bodyPr>
          <a:lstStyle/>
          <a:p>
            <a:r>
              <a:rPr lang="es-MX" sz="4000">
                <a:solidFill>
                  <a:srgbClr val="FFFFFF"/>
                </a:solidFill>
              </a:rPr>
              <a:t>Proverbios 10:19 La Prudencia</a:t>
            </a:r>
          </a:p>
        </p:txBody>
      </p:sp>
      <p:sp>
        <p:nvSpPr>
          <p:cNvPr id="3" name="Marcador de contenido 2">
            <a:extLst>
              <a:ext uri="{FF2B5EF4-FFF2-40B4-BE49-F238E27FC236}">
                <a16:creationId xmlns:a16="http://schemas.microsoft.com/office/drawing/2014/main" id="{A97112A2-A9CA-4622-B210-D2D1810A9D9B}"/>
              </a:ext>
            </a:extLst>
          </p:cNvPr>
          <p:cNvSpPr>
            <a:spLocks noGrp="1"/>
          </p:cNvSpPr>
          <p:nvPr>
            <p:ph idx="1"/>
          </p:nvPr>
        </p:nvSpPr>
        <p:spPr>
          <a:xfrm>
            <a:off x="1371599" y="2318197"/>
            <a:ext cx="9724031" cy="3683358"/>
          </a:xfrm>
        </p:spPr>
        <p:txBody>
          <a:bodyPr anchor="ctr">
            <a:normAutofit/>
          </a:bodyPr>
          <a:lstStyle/>
          <a:p>
            <a:pPr marL="0" indent="0">
              <a:buNone/>
            </a:pPr>
            <a:r>
              <a:rPr lang="es-MX" b="1" u="none" strike="noStrike" dirty="0">
                <a:effectLst/>
                <a:latin typeface="Tahoma, sans-serif"/>
              </a:rPr>
              <a:t>Proverbios 10:19 </a:t>
            </a:r>
            <a:r>
              <a:rPr lang="es-MX" b="0" i="1" u="none" strike="noStrike" dirty="0">
                <a:effectLst/>
                <a:latin typeface="Tahoma, sans-serif"/>
              </a:rPr>
              <a:t>En las muchas palabras no falta pecado; Mas el que refrena sus labios es prudente.</a:t>
            </a:r>
          </a:p>
          <a:p>
            <a:pPr marL="0" marR="64008" indent="0" rtl="0">
              <a:spcBef>
                <a:spcPts val="576"/>
              </a:spcBef>
              <a:spcAft>
                <a:spcPts val="576"/>
              </a:spcAft>
              <a:buNone/>
            </a:pPr>
            <a:r>
              <a:rPr lang="es-MX" b="1" u="none" strike="noStrike" dirty="0">
                <a:effectLst/>
                <a:latin typeface="Tahoma, sans-serif"/>
              </a:rPr>
              <a:t>Proverbios 10:20 </a:t>
            </a:r>
            <a:r>
              <a:rPr lang="es-MX" b="0" i="1" u="none" strike="noStrike" dirty="0">
                <a:effectLst/>
                <a:latin typeface="Tahoma, sans-serif"/>
              </a:rPr>
              <a:t>Plata escogida es la lengua del justo; Mas el corazón de los impíos es como nada.</a:t>
            </a:r>
            <a:endParaRPr lang="es-MX" b="0" dirty="0">
              <a:effectLst/>
            </a:endParaRPr>
          </a:p>
          <a:p>
            <a:pPr marL="0" marR="64008" indent="0" rtl="0">
              <a:spcBef>
                <a:spcPts val="576"/>
              </a:spcBef>
              <a:spcAft>
                <a:spcPts val="576"/>
              </a:spcAft>
              <a:buNone/>
            </a:pPr>
            <a:r>
              <a:rPr lang="es-MX" b="1" u="none" strike="noStrike" dirty="0">
                <a:effectLst/>
                <a:latin typeface="Tahoma, sans-serif"/>
              </a:rPr>
              <a:t>Proverbios 10:21 </a:t>
            </a:r>
            <a:r>
              <a:rPr lang="es-MX" b="0" i="1" u="none" strike="noStrike" dirty="0">
                <a:effectLst/>
                <a:latin typeface="Tahoma, sans-serif"/>
              </a:rPr>
              <a:t>Los labios del justo apacientan a muchos, Mas los necios mueren por falta de entendimiento.</a:t>
            </a:r>
            <a:endParaRPr lang="es-MX" b="0" dirty="0">
              <a:effectLst/>
            </a:endParaRPr>
          </a:p>
          <a:p>
            <a:pPr marL="0" indent="0">
              <a:buNone/>
            </a:pPr>
            <a:endParaRPr lang="en-US" sz="2000" b="0" dirty="0">
              <a:effectLst/>
            </a:endParaRPr>
          </a:p>
          <a:p>
            <a:pPr marL="0" indent="0">
              <a:buNone/>
            </a:pPr>
            <a:endParaRPr lang="es-MX" sz="2000" dirty="0"/>
          </a:p>
        </p:txBody>
      </p:sp>
    </p:spTree>
    <p:extLst>
      <p:ext uri="{BB962C8B-B14F-4D97-AF65-F5344CB8AC3E}">
        <p14:creationId xmlns:p14="http://schemas.microsoft.com/office/powerpoint/2010/main" val="19630877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D115C448-3F94-4F12-BEA4-87485D9B40D2}"/>
              </a:ext>
            </a:extLst>
          </p:cNvPr>
          <p:cNvSpPr>
            <a:spLocks noGrp="1"/>
          </p:cNvSpPr>
          <p:nvPr>
            <p:ph type="title"/>
          </p:nvPr>
        </p:nvSpPr>
        <p:spPr>
          <a:xfrm>
            <a:off x="826396" y="586855"/>
            <a:ext cx="4230100" cy="3387497"/>
          </a:xfrm>
        </p:spPr>
        <p:txBody>
          <a:bodyPr anchor="b">
            <a:normAutofit/>
          </a:bodyPr>
          <a:lstStyle/>
          <a:p>
            <a:pPr algn="r"/>
            <a:r>
              <a:rPr lang="es-MX" sz="4000">
                <a:solidFill>
                  <a:srgbClr val="FFFFFF"/>
                </a:solidFill>
              </a:rPr>
              <a:t>Pr 10:22 Riquezas de verdad</a:t>
            </a:r>
          </a:p>
        </p:txBody>
      </p:sp>
      <p:sp>
        <p:nvSpPr>
          <p:cNvPr id="3" name="Marcador de contenido 2">
            <a:extLst>
              <a:ext uri="{FF2B5EF4-FFF2-40B4-BE49-F238E27FC236}">
                <a16:creationId xmlns:a16="http://schemas.microsoft.com/office/drawing/2014/main" id="{2B712D33-240B-4A55-B06F-B3C38A174948}"/>
              </a:ext>
            </a:extLst>
          </p:cNvPr>
          <p:cNvSpPr>
            <a:spLocks noGrp="1"/>
          </p:cNvSpPr>
          <p:nvPr>
            <p:ph idx="1"/>
          </p:nvPr>
        </p:nvSpPr>
        <p:spPr>
          <a:xfrm>
            <a:off x="6503158" y="649480"/>
            <a:ext cx="4862447" cy="5546047"/>
          </a:xfrm>
        </p:spPr>
        <p:txBody>
          <a:bodyPr anchor="ctr">
            <a:normAutofit/>
          </a:bodyPr>
          <a:lstStyle/>
          <a:p>
            <a:pPr marL="0" indent="0">
              <a:buNone/>
            </a:pPr>
            <a:r>
              <a:rPr lang="es-MX" sz="3200" b="1" u="none" strike="noStrike" dirty="0">
                <a:effectLst/>
                <a:latin typeface="Tahoma, sans-serif"/>
              </a:rPr>
              <a:t>Proverbios 10:22 </a:t>
            </a:r>
            <a:r>
              <a:rPr lang="es-MX" sz="3200" b="0" i="1" u="none" strike="noStrike" dirty="0">
                <a:effectLst/>
                <a:latin typeface="Tahoma, sans-serif"/>
              </a:rPr>
              <a:t>La bendición de Jehová es la que enriquece, Y no añade tristeza con ella.</a:t>
            </a:r>
            <a:endParaRPr lang="es-MX" sz="3200" b="0" dirty="0">
              <a:effectLst/>
            </a:endParaRPr>
          </a:p>
          <a:p>
            <a:pPr marL="0" indent="0">
              <a:buNone/>
            </a:pPr>
            <a:endParaRPr lang="es-MX" sz="2000" dirty="0"/>
          </a:p>
        </p:txBody>
      </p:sp>
    </p:spTree>
    <p:extLst>
      <p:ext uri="{BB962C8B-B14F-4D97-AF65-F5344CB8AC3E}">
        <p14:creationId xmlns:p14="http://schemas.microsoft.com/office/powerpoint/2010/main" val="16906989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E112DF30-5C96-46A5-81A0-341076AFC8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9E44E6C6-920F-4AC8-83F4-7F94687E7A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25671D0B-CD08-4883-9800-137CF43FAED3}"/>
              </a:ext>
            </a:extLst>
          </p:cNvPr>
          <p:cNvSpPr>
            <a:spLocks noGrp="1"/>
          </p:cNvSpPr>
          <p:nvPr>
            <p:ph type="title"/>
          </p:nvPr>
        </p:nvSpPr>
        <p:spPr>
          <a:xfrm>
            <a:off x="804672" y="4241014"/>
            <a:ext cx="10579398" cy="1356599"/>
          </a:xfrm>
        </p:spPr>
        <p:txBody>
          <a:bodyPr>
            <a:normAutofit/>
          </a:bodyPr>
          <a:lstStyle/>
          <a:p>
            <a:r>
              <a:rPr lang="es-MX" sz="3600" dirty="0">
                <a:solidFill>
                  <a:schemeClr val="tx2"/>
                </a:solidFill>
              </a:rPr>
              <a:t>Pr 10:23 Diversión con maldad</a:t>
            </a:r>
          </a:p>
        </p:txBody>
      </p:sp>
      <p:grpSp>
        <p:nvGrpSpPr>
          <p:cNvPr id="32" name="Group 31">
            <a:extLst>
              <a:ext uri="{FF2B5EF4-FFF2-40B4-BE49-F238E27FC236}">
                <a16:creationId xmlns:a16="http://schemas.microsoft.com/office/drawing/2014/main" id="{68DE60DE-A968-4121-AFBB-E1A35832ED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flipH="1">
            <a:off x="-145401" y="145708"/>
            <a:ext cx="2151670" cy="1860256"/>
            <a:chOff x="-305" y="-4155"/>
            <a:chExt cx="2514948" cy="2174333"/>
          </a:xfrm>
        </p:grpSpPr>
        <p:sp>
          <p:nvSpPr>
            <p:cNvPr id="33" name="Freeform: Shape 32">
              <a:extLst>
                <a:ext uri="{FF2B5EF4-FFF2-40B4-BE49-F238E27FC236}">
                  <a16:creationId xmlns:a16="http://schemas.microsoft.com/office/drawing/2014/main" id="{3B467C38-3593-435B-8852-5CFF00FBFC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33">
              <a:extLst>
                <a:ext uri="{FF2B5EF4-FFF2-40B4-BE49-F238E27FC236}">
                  <a16:creationId xmlns:a16="http://schemas.microsoft.com/office/drawing/2014/main" id="{E029EC23-B12D-440F-851D-188AB8A80D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65080C5B-B10E-4C97-B3DD-97CFBF5E8F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36" name="Freeform: Shape 35">
              <a:extLst>
                <a:ext uri="{FF2B5EF4-FFF2-40B4-BE49-F238E27FC236}">
                  <a16:creationId xmlns:a16="http://schemas.microsoft.com/office/drawing/2014/main" id="{1CC2843D-B312-4705-B377-1141FF6844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1" name="Imagen 10">
            <a:extLst>
              <a:ext uri="{FF2B5EF4-FFF2-40B4-BE49-F238E27FC236}">
                <a16:creationId xmlns:a16="http://schemas.microsoft.com/office/drawing/2014/main" id="{D8301886-45F3-4488-AA0A-7AA378D3F8B8}"/>
              </a:ext>
            </a:extLst>
          </p:cNvPr>
          <p:cNvPicPr>
            <a:picLocks noChangeAspect="1"/>
          </p:cNvPicPr>
          <p:nvPr/>
        </p:nvPicPr>
        <p:blipFill>
          <a:blip r:embed="rId3"/>
          <a:stretch>
            <a:fillRect/>
          </a:stretch>
        </p:blipFill>
        <p:spPr>
          <a:xfrm>
            <a:off x="1024141" y="1515933"/>
            <a:ext cx="4954693" cy="2725080"/>
          </a:xfrm>
          <a:prstGeom prst="rect">
            <a:avLst/>
          </a:prstGeom>
        </p:spPr>
      </p:pic>
      <p:sp>
        <p:nvSpPr>
          <p:cNvPr id="3" name="Marcador de contenido 2">
            <a:extLst>
              <a:ext uri="{FF2B5EF4-FFF2-40B4-BE49-F238E27FC236}">
                <a16:creationId xmlns:a16="http://schemas.microsoft.com/office/drawing/2014/main" id="{C112E20C-2F29-4B5F-9386-E46A24B06252}"/>
              </a:ext>
            </a:extLst>
          </p:cNvPr>
          <p:cNvSpPr>
            <a:spLocks noGrp="1"/>
          </p:cNvSpPr>
          <p:nvPr>
            <p:ph idx="1"/>
          </p:nvPr>
        </p:nvSpPr>
        <p:spPr>
          <a:xfrm>
            <a:off x="6354871" y="660767"/>
            <a:ext cx="5029200" cy="3227626"/>
          </a:xfrm>
        </p:spPr>
        <p:txBody>
          <a:bodyPr anchor="ctr">
            <a:normAutofit/>
          </a:bodyPr>
          <a:lstStyle/>
          <a:p>
            <a:pPr marL="0" indent="0">
              <a:buNone/>
            </a:pPr>
            <a:r>
              <a:rPr lang="es-MX" sz="3200" b="1" u="none" strike="noStrike" dirty="0">
                <a:solidFill>
                  <a:schemeClr val="tx2"/>
                </a:solidFill>
                <a:effectLst/>
                <a:latin typeface="Tahoma, sans-serif"/>
              </a:rPr>
              <a:t>Proverbios 10:23 </a:t>
            </a:r>
            <a:r>
              <a:rPr lang="es-MX" sz="3200" b="0" i="1" u="none" strike="noStrike" dirty="0">
                <a:solidFill>
                  <a:schemeClr val="tx2"/>
                </a:solidFill>
                <a:effectLst/>
                <a:latin typeface="Tahoma, sans-serif"/>
              </a:rPr>
              <a:t>El hacer maldad es como una diversión al insensato; Mas la sabiduría recrea al hombre de entendimiento.</a:t>
            </a:r>
            <a:endParaRPr lang="es-MX" sz="3200" b="0" dirty="0">
              <a:solidFill>
                <a:schemeClr val="tx2"/>
              </a:solidFill>
              <a:effectLst/>
            </a:endParaRPr>
          </a:p>
        </p:txBody>
      </p:sp>
      <p:grpSp>
        <p:nvGrpSpPr>
          <p:cNvPr id="38" name="Group 37">
            <a:extLst>
              <a:ext uri="{FF2B5EF4-FFF2-40B4-BE49-F238E27FC236}">
                <a16:creationId xmlns:a16="http://schemas.microsoft.com/office/drawing/2014/main" id="{69E22CE9-7281-4287-84CA-AE7F8031099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8164748" y="3839134"/>
            <a:ext cx="4023079" cy="3018865"/>
            <a:chOff x="-305" y="-1"/>
            <a:chExt cx="3832880" cy="2876136"/>
          </a:xfrm>
        </p:grpSpPr>
        <p:sp>
          <p:nvSpPr>
            <p:cNvPr id="39" name="Freeform: Shape 38">
              <a:extLst>
                <a:ext uri="{FF2B5EF4-FFF2-40B4-BE49-F238E27FC236}">
                  <a16:creationId xmlns:a16="http://schemas.microsoft.com/office/drawing/2014/main" id="{FB7187AB-AC55-4912-943A-8EB2DA74B6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6C7A5046-6B7A-4C74-834D-26B12A3CC4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Freeform: Shape 40">
              <a:extLst>
                <a:ext uri="{FF2B5EF4-FFF2-40B4-BE49-F238E27FC236}">
                  <a16:creationId xmlns:a16="http://schemas.microsoft.com/office/drawing/2014/main" id="{E175BB57-CAD0-46E7-ACCA-C4193784D0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Freeform: Shape 41">
              <a:extLst>
                <a:ext uri="{FF2B5EF4-FFF2-40B4-BE49-F238E27FC236}">
                  <a16:creationId xmlns:a16="http://schemas.microsoft.com/office/drawing/2014/main" id="{EC936F17-A396-40BC-9A97-9B0A72A916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628216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B6FACB3C-9069-4791-BC5C-0DB7CD19B8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1F2038E-D777-4B76-81DD-DD13EE91B9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ACC72B6-B1FC-40F8-A31E-095481E1F196}"/>
              </a:ext>
            </a:extLst>
          </p:cNvPr>
          <p:cNvSpPr>
            <a:spLocks noGrp="1"/>
          </p:cNvSpPr>
          <p:nvPr>
            <p:ph type="title"/>
          </p:nvPr>
        </p:nvSpPr>
        <p:spPr>
          <a:xfrm>
            <a:off x="804672" y="802955"/>
            <a:ext cx="4766330" cy="1454051"/>
          </a:xfrm>
        </p:spPr>
        <p:txBody>
          <a:bodyPr>
            <a:normAutofit/>
          </a:bodyPr>
          <a:lstStyle/>
          <a:p>
            <a:r>
              <a:rPr lang="es-MX" sz="3600">
                <a:solidFill>
                  <a:schemeClr val="tx2"/>
                </a:solidFill>
              </a:rPr>
              <a:t>Pr 10:24 Deseos y Miedos</a:t>
            </a:r>
          </a:p>
        </p:txBody>
      </p:sp>
      <p:sp>
        <p:nvSpPr>
          <p:cNvPr id="3" name="Marcador de contenido 2">
            <a:extLst>
              <a:ext uri="{FF2B5EF4-FFF2-40B4-BE49-F238E27FC236}">
                <a16:creationId xmlns:a16="http://schemas.microsoft.com/office/drawing/2014/main" id="{4D672B64-8CE8-4734-936C-230DADEE8408}"/>
              </a:ext>
            </a:extLst>
          </p:cNvPr>
          <p:cNvSpPr>
            <a:spLocks noGrp="1"/>
          </p:cNvSpPr>
          <p:nvPr>
            <p:ph idx="1"/>
          </p:nvPr>
        </p:nvSpPr>
        <p:spPr>
          <a:xfrm>
            <a:off x="804672" y="2421683"/>
            <a:ext cx="4765949" cy="3353476"/>
          </a:xfrm>
        </p:spPr>
        <p:txBody>
          <a:bodyPr anchor="t">
            <a:normAutofit/>
          </a:bodyPr>
          <a:lstStyle/>
          <a:p>
            <a:pPr marL="0" indent="0">
              <a:buNone/>
            </a:pPr>
            <a:r>
              <a:rPr lang="es-MX" b="1" u="none" strike="noStrike" dirty="0">
                <a:solidFill>
                  <a:schemeClr val="tx2"/>
                </a:solidFill>
                <a:effectLst/>
                <a:latin typeface="Tahoma, sans-serif"/>
              </a:rPr>
              <a:t>Proverbios 10:24 </a:t>
            </a:r>
            <a:r>
              <a:rPr lang="es-MX" b="0" i="1" u="none" strike="noStrike" dirty="0">
                <a:solidFill>
                  <a:schemeClr val="tx2"/>
                </a:solidFill>
                <a:effectLst/>
                <a:latin typeface="Tahoma, sans-serif"/>
              </a:rPr>
              <a:t>Lo que el impío teme, eso le vendrá; Pero a los justos les será dado lo que desean</a:t>
            </a:r>
            <a:r>
              <a:rPr lang="es-MX" sz="1800" b="0" i="1" u="none" strike="noStrike" dirty="0">
                <a:solidFill>
                  <a:schemeClr val="tx2"/>
                </a:solidFill>
                <a:effectLst/>
                <a:latin typeface="Tahoma, sans-serif"/>
              </a:rPr>
              <a:t>.</a:t>
            </a:r>
            <a:endParaRPr lang="es-MX" sz="1800" b="0" dirty="0">
              <a:solidFill>
                <a:schemeClr val="tx2"/>
              </a:solidFill>
              <a:effectLst/>
            </a:endParaRPr>
          </a:p>
          <a:p>
            <a:pPr marL="0" indent="0">
              <a:buNone/>
            </a:pPr>
            <a:endParaRPr lang="es-MX" sz="1800" dirty="0">
              <a:solidFill>
                <a:schemeClr val="tx2"/>
              </a:solidFill>
            </a:endParaRPr>
          </a:p>
        </p:txBody>
      </p:sp>
      <p:grpSp>
        <p:nvGrpSpPr>
          <p:cNvPr id="14" name="Group 13">
            <a:extLst>
              <a:ext uri="{FF2B5EF4-FFF2-40B4-BE49-F238E27FC236}">
                <a16:creationId xmlns:a16="http://schemas.microsoft.com/office/drawing/2014/main" id="{DD354807-230F-4402-B1B9-F733A8F1F19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818240" y="-16714"/>
            <a:ext cx="6373761" cy="6874714"/>
            <a:chOff x="5818240" y="-1"/>
            <a:chExt cx="6373761" cy="6874714"/>
          </a:xfrm>
        </p:grpSpPr>
        <p:sp>
          <p:nvSpPr>
            <p:cNvPr id="15" name="Freeform: Shape 14">
              <a:extLst>
                <a:ext uri="{FF2B5EF4-FFF2-40B4-BE49-F238E27FC236}">
                  <a16:creationId xmlns:a16="http://schemas.microsoft.com/office/drawing/2014/main" id="{BF5A6F4A-CE87-4D5C-9382-8167967CE8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18240" y="-1"/>
              <a:ext cx="6373761" cy="6874714"/>
            </a:xfrm>
            <a:custGeom>
              <a:avLst/>
              <a:gdLst>
                <a:gd name="connsiteX0" fmla="*/ 6373761 w 6373761"/>
                <a:gd name="connsiteY0" fmla="*/ 5771297 h 6874714"/>
                <a:gd name="connsiteX1" fmla="*/ 6373761 w 6373761"/>
                <a:gd name="connsiteY1" fmla="*/ 6247960 h 6874714"/>
                <a:gd name="connsiteX2" fmla="*/ 6235932 w 6373761"/>
                <a:gd name="connsiteY2" fmla="*/ 6361930 h 6874714"/>
                <a:gd name="connsiteX3" fmla="*/ 5960375 w 6373761"/>
                <a:gd name="connsiteY3" fmla="*/ 6587489 h 6874714"/>
                <a:gd name="connsiteX4" fmla="*/ 5822907 w 6373761"/>
                <a:gd name="connsiteY4" fmla="*/ 6701871 h 6874714"/>
                <a:gd name="connsiteX5" fmla="*/ 5681115 w 6373761"/>
                <a:gd name="connsiteY5" fmla="*/ 6816896 h 6874714"/>
                <a:gd name="connsiteX6" fmla="*/ 5604096 w 6373761"/>
                <a:gd name="connsiteY6" fmla="*/ 6874714 h 6874714"/>
                <a:gd name="connsiteX7" fmla="*/ 4878485 w 6373761"/>
                <a:gd name="connsiteY7" fmla="*/ 6874714 h 6874714"/>
                <a:gd name="connsiteX8" fmla="*/ 5006014 w 6373761"/>
                <a:gd name="connsiteY8" fmla="*/ 6800200 h 6874714"/>
                <a:gd name="connsiteX9" fmla="*/ 5149855 w 6373761"/>
                <a:gd name="connsiteY9" fmla="*/ 6707667 h 6874714"/>
                <a:gd name="connsiteX10" fmla="*/ 5431866 w 6373761"/>
                <a:gd name="connsiteY10" fmla="*/ 6506210 h 6874714"/>
                <a:gd name="connsiteX11" fmla="*/ 5571036 w 6373761"/>
                <a:gd name="connsiteY11" fmla="*/ 6399557 h 6874714"/>
                <a:gd name="connsiteX12" fmla="*/ 5711649 w 6373761"/>
                <a:gd name="connsiteY12" fmla="*/ 6288912 h 6874714"/>
                <a:gd name="connsiteX13" fmla="*/ 6276589 w 6373761"/>
                <a:gd name="connsiteY13" fmla="*/ 5852379 h 6874714"/>
                <a:gd name="connsiteX14" fmla="*/ 3975975 w 6373761"/>
                <a:gd name="connsiteY14" fmla="*/ 263 h 6874714"/>
                <a:gd name="connsiteX15" fmla="*/ 4350473 w 6373761"/>
                <a:gd name="connsiteY15" fmla="*/ 24963 h 6874714"/>
                <a:gd name="connsiteX16" fmla="*/ 5077909 w 6373761"/>
                <a:gd name="connsiteY16" fmla="*/ 189450 h 6874714"/>
                <a:gd name="connsiteX17" fmla="*/ 5746507 w 6373761"/>
                <a:gd name="connsiteY17" fmla="*/ 505804 h 6874714"/>
                <a:gd name="connsiteX18" fmla="*/ 6322456 w 6373761"/>
                <a:gd name="connsiteY18" fmla="*/ 956633 h 6874714"/>
                <a:gd name="connsiteX19" fmla="*/ 6373761 w 6373761"/>
                <a:gd name="connsiteY19" fmla="*/ 1011863 h 6874714"/>
                <a:gd name="connsiteX20" fmla="*/ 6373761 w 6373761"/>
                <a:gd name="connsiteY20" fmla="*/ 1185075 h 6874714"/>
                <a:gd name="connsiteX21" fmla="*/ 6359489 w 6373761"/>
                <a:gd name="connsiteY21" fmla="*/ 1169497 h 6874714"/>
                <a:gd name="connsiteX22" fmla="*/ 6233869 w 6373761"/>
                <a:gd name="connsiteY22" fmla="*/ 1047442 h 6874714"/>
                <a:gd name="connsiteX23" fmla="*/ 5961423 w 6373761"/>
                <a:gd name="connsiteY23" fmla="*/ 827953 h 6874714"/>
                <a:gd name="connsiteX24" fmla="*/ 5663555 w 6373761"/>
                <a:gd name="connsiteY24" fmla="*/ 645304 h 6874714"/>
                <a:gd name="connsiteX25" fmla="*/ 5013827 w 6373761"/>
                <a:gd name="connsiteY25" fmla="*/ 397863 h 6874714"/>
                <a:gd name="connsiteX26" fmla="*/ 4327409 w 6373761"/>
                <a:gd name="connsiteY26" fmla="*/ 302545 h 6874714"/>
                <a:gd name="connsiteX27" fmla="*/ 3639939 w 6373761"/>
                <a:gd name="connsiteY27" fmla="*/ 338868 h 6874714"/>
                <a:gd name="connsiteX28" fmla="*/ 3302495 w 6373761"/>
                <a:gd name="connsiteY28" fmla="*/ 403659 h 6874714"/>
                <a:gd name="connsiteX29" fmla="*/ 2971604 w 6373761"/>
                <a:gd name="connsiteY29" fmla="*/ 496273 h 6874714"/>
                <a:gd name="connsiteX30" fmla="*/ 2648706 w 6373761"/>
                <a:gd name="connsiteY30" fmla="*/ 614389 h 6874714"/>
                <a:gd name="connsiteX31" fmla="*/ 2335374 w 6373761"/>
                <a:gd name="connsiteY31" fmla="*/ 757109 h 6874714"/>
                <a:gd name="connsiteX32" fmla="*/ 1741342 w 6373761"/>
                <a:gd name="connsiteY32" fmla="*/ 1107725 h 6874714"/>
                <a:gd name="connsiteX33" fmla="*/ 1600861 w 6373761"/>
                <a:gd name="connsiteY33" fmla="*/ 1208710 h 6874714"/>
                <a:gd name="connsiteX34" fmla="*/ 1531799 w 6373761"/>
                <a:gd name="connsiteY34" fmla="*/ 1260879 h 6874714"/>
                <a:gd name="connsiteX35" fmla="*/ 1463655 w 6373761"/>
                <a:gd name="connsiteY35" fmla="*/ 1314333 h 6874714"/>
                <a:gd name="connsiteX36" fmla="*/ 1200777 w 6373761"/>
                <a:gd name="connsiteY36" fmla="*/ 1541166 h 6874714"/>
                <a:gd name="connsiteX37" fmla="*/ 731501 w 6373761"/>
                <a:gd name="connsiteY37" fmla="*/ 2055754 h 6874714"/>
                <a:gd name="connsiteX38" fmla="*/ 531393 w 6373761"/>
                <a:gd name="connsiteY38" fmla="*/ 2342739 h 6874714"/>
                <a:gd name="connsiteX39" fmla="*/ 361033 w 6373761"/>
                <a:gd name="connsiteY39" fmla="*/ 2649046 h 6874714"/>
                <a:gd name="connsiteX40" fmla="*/ 323292 w 6373761"/>
                <a:gd name="connsiteY40" fmla="*/ 2728263 h 6874714"/>
                <a:gd name="connsiteX41" fmla="*/ 304945 w 6373761"/>
                <a:gd name="connsiteY41" fmla="*/ 2768193 h 6874714"/>
                <a:gd name="connsiteX42" fmla="*/ 287516 w 6373761"/>
                <a:gd name="connsiteY42" fmla="*/ 2808510 h 6874714"/>
                <a:gd name="connsiteX43" fmla="*/ 254230 w 6373761"/>
                <a:gd name="connsiteY43" fmla="*/ 2889788 h 6874714"/>
                <a:gd name="connsiteX44" fmla="*/ 223042 w 6373761"/>
                <a:gd name="connsiteY44" fmla="*/ 2971968 h 6874714"/>
                <a:gd name="connsiteX45" fmla="*/ 121611 w 6373761"/>
                <a:gd name="connsiteY45" fmla="*/ 3308544 h 6874714"/>
                <a:gd name="connsiteX46" fmla="*/ 39314 w 6373761"/>
                <a:gd name="connsiteY46" fmla="*/ 4005912 h 6874714"/>
                <a:gd name="connsiteX47" fmla="*/ 73910 w 6373761"/>
                <a:gd name="connsiteY47" fmla="*/ 4354081 h 6874714"/>
                <a:gd name="connsiteX48" fmla="*/ 179534 w 6373761"/>
                <a:gd name="connsiteY48" fmla="*/ 4687050 h 6874714"/>
                <a:gd name="connsiteX49" fmla="*/ 215964 w 6373761"/>
                <a:gd name="connsiteY49" fmla="*/ 4766654 h 6874714"/>
                <a:gd name="connsiteX50" fmla="*/ 256457 w 6373761"/>
                <a:gd name="connsiteY50" fmla="*/ 4844455 h 6874714"/>
                <a:gd name="connsiteX51" fmla="*/ 346225 w 6373761"/>
                <a:gd name="connsiteY51" fmla="*/ 4995290 h 6874714"/>
                <a:gd name="connsiteX52" fmla="*/ 445296 w 6373761"/>
                <a:gd name="connsiteY52" fmla="*/ 5140971 h 6874714"/>
                <a:gd name="connsiteX53" fmla="*/ 551443 w 6373761"/>
                <a:gd name="connsiteY53" fmla="*/ 5282531 h 6874714"/>
                <a:gd name="connsiteX54" fmla="*/ 772387 w 6373761"/>
                <a:gd name="connsiteY54" fmla="*/ 5562561 h 6874714"/>
                <a:gd name="connsiteX55" fmla="*/ 882858 w 6373761"/>
                <a:gd name="connsiteY55" fmla="*/ 5704507 h 6874714"/>
                <a:gd name="connsiteX56" fmla="*/ 990316 w 6373761"/>
                <a:gd name="connsiteY56" fmla="*/ 5848258 h 6874714"/>
                <a:gd name="connsiteX57" fmla="*/ 1097774 w 6373761"/>
                <a:gd name="connsiteY57" fmla="*/ 5987114 h 6874714"/>
                <a:gd name="connsiteX58" fmla="*/ 1210080 w 6373761"/>
                <a:gd name="connsiteY58" fmla="*/ 6121203 h 6874714"/>
                <a:gd name="connsiteX59" fmla="*/ 1448192 w 6373761"/>
                <a:gd name="connsiteY59" fmla="*/ 6374054 h 6874714"/>
                <a:gd name="connsiteX60" fmla="*/ 1982991 w 6373761"/>
                <a:gd name="connsiteY60" fmla="*/ 6796158 h 6874714"/>
                <a:gd name="connsiteX61" fmla="*/ 2118475 w 6373761"/>
                <a:gd name="connsiteY61" fmla="*/ 6874714 h 6874714"/>
                <a:gd name="connsiteX62" fmla="*/ 1569874 w 6373761"/>
                <a:gd name="connsiteY62" fmla="*/ 6874714 h 6874714"/>
                <a:gd name="connsiteX63" fmla="*/ 1507802 w 6373761"/>
                <a:gd name="connsiteY63" fmla="*/ 6817815 h 6874714"/>
                <a:gd name="connsiteX64" fmla="*/ 1256865 w 6373761"/>
                <a:gd name="connsiteY64" fmla="*/ 6543437 h 6874714"/>
                <a:gd name="connsiteX65" fmla="*/ 1038410 w 6373761"/>
                <a:gd name="connsiteY65" fmla="*/ 6248722 h 6874714"/>
                <a:gd name="connsiteX66" fmla="*/ 845380 w 6373761"/>
                <a:gd name="connsiteY66" fmla="*/ 5941386 h 6874714"/>
                <a:gd name="connsiteX67" fmla="*/ 755351 w 6373761"/>
                <a:gd name="connsiteY67" fmla="*/ 5788877 h 6874714"/>
                <a:gd name="connsiteX68" fmla="*/ 661784 w 6373761"/>
                <a:gd name="connsiteY68" fmla="*/ 5638944 h 6874714"/>
                <a:gd name="connsiteX69" fmla="*/ 466525 w 6373761"/>
                <a:gd name="connsiteY69" fmla="*/ 5340366 h 6874714"/>
                <a:gd name="connsiteX70" fmla="*/ 370992 w 6373761"/>
                <a:gd name="connsiteY70" fmla="*/ 5188502 h 6874714"/>
                <a:gd name="connsiteX71" fmla="*/ 280046 w 6373761"/>
                <a:gd name="connsiteY71" fmla="*/ 5033287 h 6874714"/>
                <a:gd name="connsiteX72" fmla="*/ 126853 w 6373761"/>
                <a:gd name="connsiteY72" fmla="*/ 4707660 h 6874714"/>
                <a:gd name="connsiteX73" fmla="*/ 30272 w 6373761"/>
                <a:gd name="connsiteY73" fmla="*/ 4362068 h 6874714"/>
                <a:gd name="connsiteX74" fmla="*/ 0 w 6373761"/>
                <a:gd name="connsiteY74" fmla="*/ 4005912 h 6874714"/>
                <a:gd name="connsiteX75" fmla="*/ 270480 w 6373761"/>
                <a:gd name="connsiteY75" fmla="*/ 2610532 h 6874714"/>
                <a:gd name="connsiteX76" fmla="*/ 415942 w 6373761"/>
                <a:gd name="connsiteY76" fmla="*/ 2280526 h 6874714"/>
                <a:gd name="connsiteX77" fmla="*/ 590102 w 6373761"/>
                <a:gd name="connsiteY77" fmla="*/ 1962626 h 6874714"/>
                <a:gd name="connsiteX78" fmla="*/ 1020719 w 6373761"/>
                <a:gd name="connsiteY78" fmla="*/ 1373070 h 6874714"/>
                <a:gd name="connsiteX79" fmla="*/ 1275080 w 6373761"/>
                <a:gd name="connsiteY79" fmla="*/ 1107081 h 6874714"/>
                <a:gd name="connsiteX80" fmla="*/ 1342437 w 6373761"/>
                <a:gd name="connsiteY80" fmla="*/ 1043965 h 6874714"/>
                <a:gd name="connsiteX81" fmla="*/ 1411106 w 6373761"/>
                <a:gd name="connsiteY81" fmla="*/ 982138 h 6874714"/>
                <a:gd name="connsiteX82" fmla="*/ 1553029 w 6373761"/>
                <a:gd name="connsiteY82" fmla="*/ 863376 h 6874714"/>
                <a:gd name="connsiteX83" fmla="*/ 2173401 w 6373761"/>
                <a:gd name="connsiteY83" fmla="*/ 454409 h 6874714"/>
                <a:gd name="connsiteX84" fmla="*/ 3599708 w 6373761"/>
                <a:gd name="connsiteY84" fmla="*/ 16332 h 6874714"/>
                <a:gd name="connsiteX85" fmla="*/ 3975975 w 6373761"/>
                <a:gd name="connsiteY85" fmla="*/ 263 h 6874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6373761" h="6874714">
                  <a:moveTo>
                    <a:pt x="6373761" y="5771297"/>
                  </a:moveTo>
                  <a:lnTo>
                    <a:pt x="6373761" y="6247960"/>
                  </a:lnTo>
                  <a:lnTo>
                    <a:pt x="6235932" y="6361930"/>
                  </a:lnTo>
                  <a:cubicBezTo>
                    <a:pt x="6143250" y="6437460"/>
                    <a:pt x="6051059" y="6512200"/>
                    <a:pt x="5960375" y="6587489"/>
                  </a:cubicBezTo>
                  <a:lnTo>
                    <a:pt x="5822907" y="6701871"/>
                  </a:lnTo>
                  <a:cubicBezTo>
                    <a:pt x="5776123" y="6740385"/>
                    <a:pt x="5729079" y="6778899"/>
                    <a:pt x="5681115" y="6816896"/>
                  </a:cubicBezTo>
                  <a:lnTo>
                    <a:pt x="5604096" y="6874714"/>
                  </a:lnTo>
                  <a:lnTo>
                    <a:pt x="4878485" y="6874714"/>
                  </a:lnTo>
                  <a:lnTo>
                    <a:pt x="5006014" y="6800200"/>
                  </a:lnTo>
                  <a:cubicBezTo>
                    <a:pt x="5054354" y="6770429"/>
                    <a:pt x="5102285" y="6739483"/>
                    <a:pt x="5149855" y="6707667"/>
                  </a:cubicBezTo>
                  <a:cubicBezTo>
                    <a:pt x="5244993" y="6643906"/>
                    <a:pt x="5338561" y="6576025"/>
                    <a:pt x="5431866" y="6506210"/>
                  </a:cubicBezTo>
                  <a:cubicBezTo>
                    <a:pt x="5478386" y="6471304"/>
                    <a:pt x="5524777" y="6435495"/>
                    <a:pt x="5571036" y="6399557"/>
                  </a:cubicBezTo>
                  <a:lnTo>
                    <a:pt x="5711649" y="6288912"/>
                  </a:lnTo>
                  <a:cubicBezTo>
                    <a:pt x="5902059" y="6140395"/>
                    <a:pt x="6093257" y="5998320"/>
                    <a:pt x="6276589" y="5852379"/>
                  </a:cubicBezTo>
                  <a:close/>
                  <a:moveTo>
                    <a:pt x="3975975" y="263"/>
                  </a:moveTo>
                  <a:cubicBezTo>
                    <a:pt x="4101550" y="1809"/>
                    <a:pt x="4226830" y="10149"/>
                    <a:pt x="4350473" y="24963"/>
                  </a:cubicBezTo>
                  <a:cubicBezTo>
                    <a:pt x="4598149" y="54846"/>
                    <a:pt x="4842943" y="108687"/>
                    <a:pt x="5077909" y="189450"/>
                  </a:cubicBezTo>
                  <a:cubicBezTo>
                    <a:pt x="5312876" y="269955"/>
                    <a:pt x="5537357" y="376867"/>
                    <a:pt x="5746507" y="505804"/>
                  </a:cubicBezTo>
                  <a:cubicBezTo>
                    <a:pt x="5955527" y="634999"/>
                    <a:pt x="6148688" y="786864"/>
                    <a:pt x="6322456" y="956633"/>
                  </a:cubicBezTo>
                  <a:lnTo>
                    <a:pt x="6373761" y="1011863"/>
                  </a:lnTo>
                  <a:lnTo>
                    <a:pt x="6373761" y="1185075"/>
                  </a:lnTo>
                  <a:lnTo>
                    <a:pt x="6359489" y="1169497"/>
                  </a:lnTo>
                  <a:cubicBezTo>
                    <a:pt x="6318811" y="1127602"/>
                    <a:pt x="6276917" y="1086890"/>
                    <a:pt x="6233869" y="1047442"/>
                  </a:cubicBezTo>
                  <a:cubicBezTo>
                    <a:pt x="6147509" y="968870"/>
                    <a:pt x="6056431" y="895448"/>
                    <a:pt x="5961423" y="827953"/>
                  </a:cubicBezTo>
                  <a:cubicBezTo>
                    <a:pt x="5865891" y="761102"/>
                    <a:pt x="5766688" y="699403"/>
                    <a:pt x="5663555" y="645304"/>
                  </a:cubicBezTo>
                  <a:cubicBezTo>
                    <a:pt x="5457943" y="535816"/>
                    <a:pt x="5238703" y="453894"/>
                    <a:pt x="5013827" y="397863"/>
                  </a:cubicBezTo>
                  <a:cubicBezTo>
                    <a:pt x="4788953" y="341703"/>
                    <a:pt x="4558442" y="310917"/>
                    <a:pt x="4327409" y="302545"/>
                  </a:cubicBezTo>
                  <a:cubicBezTo>
                    <a:pt x="4096111" y="293012"/>
                    <a:pt x="3867174" y="305893"/>
                    <a:pt x="3639939" y="338868"/>
                  </a:cubicBezTo>
                  <a:cubicBezTo>
                    <a:pt x="3526585" y="355999"/>
                    <a:pt x="3413885" y="377254"/>
                    <a:pt x="3302495" y="403659"/>
                  </a:cubicBezTo>
                  <a:cubicBezTo>
                    <a:pt x="3191107" y="430451"/>
                    <a:pt x="3080634" y="460978"/>
                    <a:pt x="2971604" y="496273"/>
                  </a:cubicBezTo>
                  <a:cubicBezTo>
                    <a:pt x="2862573" y="531437"/>
                    <a:pt x="2754854" y="570852"/>
                    <a:pt x="2648706" y="614389"/>
                  </a:cubicBezTo>
                  <a:cubicBezTo>
                    <a:pt x="2542690" y="658056"/>
                    <a:pt x="2438114" y="705714"/>
                    <a:pt x="2335374" y="757109"/>
                  </a:cubicBezTo>
                  <a:cubicBezTo>
                    <a:pt x="2129894" y="859769"/>
                    <a:pt x="1931228" y="976855"/>
                    <a:pt x="1741342" y="1107725"/>
                  </a:cubicBezTo>
                  <a:cubicBezTo>
                    <a:pt x="1694035" y="1140571"/>
                    <a:pt x="1646858" y="1173933"/>
                    <a:pt x="1600861" y="1208710"/>
                  </a:cubicBezTo>
                  <a:cubicBezTo>
                    <a:pt x="1577535" y="1225713"/>
                    <a:pt x="1554732" y="1243361"/>
                    <a:pt x="1531799" y="1260879"/>
                  </a:cubicBezTo>
                  <a:cubicBezTo>
                    <a:pt x="1508735" y="1278267"/>
                    <a:pt x="1486064" y="1296171"/>
                    <a:pt x="1463655" y="1314333"/>
                  </a:cubicBezTo>
                  <a:cubicBezTo>
                    <a:pt x="1373627" y="1386853"/>
                    <a:pt x="1285564" y="1462077"/>
                    <a:pt x="1200777" y="1541166"/>
                  </a:cubicBezTo>
                  <a:cubicBezTo>
                    <a:pt x="1030810" y="1698827"/>
                    <a:pt x="873161" y="1870785"/>
                    <a:pt x="731501" y="2055754"/>
                  </a:cubicBezTo>
                  <a:cubicBezTo>
                    <a:pt x="660734" y="2148239"/>
                    <a:pt x="593771" y="2243944"/>
                    <a:pt x="531393" y="2342739"/>
                  </a:cubicBezTo>
                  <a:cubicBezTo>
                    <a:pt x="470063" y="2442050"/>
                    <a:pt x="412140" y="2543810"/>
                    <a:pt x="361033" y="2649046"/>
                  </a:cubicBezTo>
                  <a:cubicBezTo>
                    <a:pt x="347798" y="2675194"/>
                    <a:pt x="335479" y="2701728"/>
                    <a:pt x="323292" y="2728263"/>
                  </a:cubicBezTo>
                  <a:lnTo>
                    <a:pt x="304945" y="2768193"/>
                  </a:lnTo>
                  <a:lnTo>
                    <a:pt x="287516" y="2808510"/>
                  </a:lnTo>
                  <a:cubicBezTo>
                    <a:pt x="276115" y="2835432"/>
                    <a:pt x="264583" y="2862352"/>
                    <a:pt x="254230" y="2889788"/>
                  </a:cubicBezTo>
                  <a:cubicBezTo>
                    <a:pt x="243877" y="2917224"/>
                    <a:pt x="232477" y="2944274"/>
                    <a:pt x="223042" y="2971968"/>
                  </a:cubicBezTo>
                  <a:cubicBezTo>
                    <a:pt x="182679" y="3081970"/>
                    <a:pt x="148475" y="3194291"/>
                    <a:pt x="121611" y="3308544"/>
                  </a:cubicBezTo>
                  <a:cubicBezTo>
                    <a:pt x="67096" y="3536534"/>
                    <a:pt x="39183" y="3771224"/>
                    <a:pt x="39314" y="4005912"/>
                  </a:cubicBezTo>
                  <a:cubicBezTo>
                    <a:pt x="39969" y="4122871"/>
                    <a:pt x="51109" y="4239571"/>
                    <a:pt x="73910" y="4354081"/>
                  </a:cubicBezTo>
                  <a:cubicBezTo>
                    <a:pt x="97892" y="4468334"/>
                    <a:pt x="132619" y="4580140"/>
                    <a:pt x="179534" y="4687050"/>
                  </a:cubicBezTo>
                  <a:cubicBezTo>
                    <a:pt x="190673" y="4713972"/>
                    <a:pt x="203647" y="4740249"/>
                    <a:pt x="215964" y="4766654"/>
                  </a:cubicBezTo>
                  <a:cubicBezTo>
                    <a:pt x="229332" y="4792674"/>
                    <a:pt x="242043" y="4818950"/>
                    <a:pt x="256457" y="4844455"/>
                  </a:cubicBezTo>
                  <a:cubicBezTo>
                    <a:pt x="283978" y="4895978"/>
                    <a:pt x="314642" y="4945956"/>
                    <a:pt x="346225" y="4995290"/>
                  </a:cubicBezTo>
                  <a:cubicBezTo>
                    <a:pt x="377676" y="5044752"/>
                    <a:pt x="411355" y="5092926"/>
                    <a:pt x="445296" y="5140971"/>
                  </a:cubicBezTo>
                  <a:cubicBezTo>
                    <a:pt x="479760" y="5188630"/>
                    <a:pt x="515537" y="5235645"/>
                    <a:pt x="551443" y="5282531"/>
                  </a:cubicBezTo>
                  <a:cubicBezTo>
                    <a:pt x="623387" y="5376434"/>
                    <a:pt x="698608" y="5468402"/>
                    <a:pt x="772387" y="5562561"/>
                  </a:cubicBezTo>
                  <a:cubicBezTo>
                    <a:pt x="809472" y="5609448"/>
                    <a:pt x="846428" y="5656719"/>
                    <a:pt x="882858" y="5704507"/>
                  </a:cubicBezTo>
                  <a:cubicBezTo>
                    <a:pt x="919159" y="5751909"/>
                    <a:pt x="955196" y="5802273"/>
                    <a:pt x="990316" y="5848258"/>
                  </a:cubicBezTo>
                  <a:cubicBezTo>
                    <a:pt x="1025175" y="5895402"/>
                    <a:pt x="1061736" y="5941129"/>
                    <a:pt x="1097774" y="5987114"/>
                  </a:cubicBezTo>
                  <a:cubicBezTo>
                    <a:pt x="1134860" y="6032326"/>
                    <a:pt x="1171684" y="6077536"/>
                    <a:pt x="1210080" y="6121203"/>
                  </a:cubicBezTo>
                  <a:cubicBezTo>
                    <a:pt x="1286350" y="6209051"/>
                    <a:pt x="1365632" y="6293677"/>
                    <a:pt x="1448192" y="6374054"/>
                  </a:cubicBezTo>
                  <a:cubicBezTo>
                    <a:pt x="1613572" y="6534420"/>
                    <a:pt x="1792057" y="6677526"/>
                    <a:pt x="1982991" y="6796158"/>
                  </a:cubicBezTo>
                  <a:lnTo>
                    <a:pt x="2118475" y="6874714"/>
                  </a:lnTo>
                  <a:lnTo>
                    <a:pt x="1569874" y="6874714"/>
                  </a:lnTo>
                  <a:lnTo>
                    <a:pt x="1507802" y="6817815"/>
                  </a:lnTo>
                  <a:cubicBezTo>
                    <a:pt x="1418412" y="6730595"/>
                    <a:pt x="1334903" y="6638562"/>
                    <a:pt x="1256865" y="6543437"/>
                  </a:cubicBezTo>
                  <a:cubicBezTo>
                    <a:pt x="1179155" y="6447861"/>
                    <a:pt x="1106817" y="6349194"/>
                    <a:pt x="1038410" y="6248722"/>
                  </a:cubicBezTo>
                  <a:cubicBezTo>
                    <a:pt x="969873" y="6148253"/>
                    <a:pt x="905922" y="6045592"/>
                    <a:pt x="845380" y="5941386"/>
                  </a:cubicBezTo>
                  <a:cubicBezTo>
                    <a:pt x="814453" y="5888704"/>
                    <a:pt x="786147" y="5839370"/>
                    <a:pt x="755351" y="5788877"/>
                  </a:cubicBezTo>
                  <a:cubicBezTo>
                    <a:pt x="724817" y="5738771"/>
                    <a:pt x="693760" y="5688665"/>
                    <a:pt x="661784" y="5638944"/>
                  </a:cubicBezTo>
                  <a:lnTo>
                    <a:pt x="466525" y="5340366"/>
                  </a:lnTo>
                  <a:cubicBezTo>
                    <a:pt x="434156" y="5290131"/>
                    <a:pt x="402181" y="5239639"/>
                    <a:pt x="370992" y="5188502"/>
                  </a:cubicBezTo>
                  <a:cubicBezTo>
                    <a:pt x="339803" y="5137364"/>
                    <a:pt x="308876" y="5086099"/>
                    <a:pt x="280046" y="5033287"/>
                  </a:cubicBezTo>
                  <a:cubicBezTo>
                    <a:pt x="222255" y="4928179"/>
                    <a:pt x="169181" y="4819982"/>
                    <a:pt x="126853" y="4707660"/>
                  </a:cubicBezTo>
                  <a:cubicBezTo>
                    <a:pt x="83739" y="4595725"/>
                    <a:pt x="51764" y="4479670"/>
                    <a:pt x="30272" y="4362068"/>
                  </a:cubicBezTo>
                  <a:cubicBezTo>
                    <a:pt x="9698" y="4244466"/>
                    <a:pt x="0" y="4125060"/>
                    <a:pt x="0" y="4005912"/>
                  </a:cubicBezTo>
                  <a:cubicBezTo>
                    <a:pt x="1704" y="3530867"/>
                    <a:pt x="95140" y="3057110"/>
                    <a:pt x="270480" y="2610532"/>
                  </a:cubicBezTo>
                  <a:cubicBezTo>
                    <a:pt x="314511" y="2498984"/>
                    <a:pt x="362212" y="2388466"/>
                    <a:pt x="415942" y="2280526"/>
                  </a:cubicBezTo>
                  <a:cubicBezTo>
                    <a:pt x="468884" y="2172197"/>
                    <a:pt x="527199" y="2066188"/>
                    <a:pt x="590102" y="1962626"/>
                  </a:cubicBezTo>
                  <a:cubicBezTo>
                    <a:pt x="716037" y="1755631"/>
                    <a:pt x="859794" y="1557653"/>
                    <a:pt x="1020719" y="1373070"/>
                  </a:cubicBezTo>
                  <a:cubicBezTo>
                    <a:pt x="1101575" y="1281101"/>
                    <a:pt x="1185969" y="1191838"/>
                    <a:pt x="1275080" y="1107081"/>
                  </a:cubicBezTo>
                  <a:cubicBezTo>
                    <a:pt x="1297227" y="1085699"/>
                    <a:pt x="1319504" y="1064575"/>
                    <a:pt x="1342437" y="1043965"/>
                  </a:cubicBezTo>
                  <a:cubicBezTo>
                    <a:pt x="1365240" y="1023226"/>
                    <a:pt x="1387648" y="1002102"/>
                    <a:pt x="1411106" y="982138"/>
                  </a:cubicBezTo>
                  <a:cubicBezTo>
                    <a:pt x="1457497" y="941563"/>
                    <a:pt x="1505065" y="902276"/>
                    <a:pt x="1553029" y="863376"/>
                  </a:cubicBezTo>
                  <a:cubicBezTo>
                    <a:pt x="1745798" y="708806"/>
                    <a:pt x="1954030" y="571882"/>
                    <a:pt x="2173401" y="454409"/>
                  </a:cubicBezTo>
                  <a:cubicBezTo>
                    <a:pt x="2612013" y="219334"/>
                    <a:pt x="3099505" y="65666"/>
                    <a:pt x="3599708" y="16332"/>
                  </a:cubicBezTo>
                  <a:cubicBezTo>
                    <a:pt x="3724530" y="3966"/>
                    <a:pt x="3850400" y="-1283"/>
                    <a:pt x="3975975" y="263"/>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61023DD2-2E6F-4419-B404-80F08460BEA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65276" y="313387"/>
              <a:ext cx="6326724" cy="6561326"/>
            </a:xfrm>
            <a:custGeom>
              <a:avLst/>
              <a:gdLst>
                <a:gd name="connsiteX0" fmla="*/ 6326724 w 6326724"/>
                <a:gd name="connsiteY0" fmla="*/ 5020808 h 6561326"/>
                <a:gd name="connsiteX1" fmla="*/ 6326724 w 6326724"/>
                <a:gd name="connsiteY1" fmla="*/ 5698632 h 6561326"/>
                <a:gd name="connsiteX2" fmla="*/ 6067438 w 6326724"/>
                <a:gd name="connsiteY2" fmla="*/ 5902509 h 6561326"/>
                <a:gd name="connsiteX3" fmla="*/ 5799974 w 6326724"/>
                <a:gd name="connsiteY3" fmla="*/ 6102017 h 6561326"/>
                <a:gd name="connsiteX4" fmla="*/ 5665258 w 6326724"/>
                <a:gd name="connsiteY4" fmla="*/ 6202100 h 6561326"/>
                <a:gd name="connsiteX5" fmla="*/ 5526873 w 6326724"/>
                <a:gd name="connsiteY5" fmla="*/ 6302828 h 6561326"/>
                <a:gd name="connsiteX6" fmla="*/ 5385080 w 6326724"/>
                <a:gd name="connsiteY6" fmla="*/ 6402268 h 6561326"/>
                <a:gd name="connsiteX7" fmla="*/ 5238833 w 6326724"/>
                <a:gd name="connsiteY7" fmla="*/ 6498875 h 6561326"/>
                <a:gd name="connsiteX8" fmla="*/ 5138040 w 6326724"/>
                <a:gd name="connsiteY8" fmla="*/ 6561326 h 6561326"/>
                <a:gd name="connsiteX9" fmla="*/ 3946072 w 6326724"/>
                <a:gd name="connsiteY9" fmla="*/ 6561326 h 6561326"/>
                <a:gd name="connsiteX10" fmla="*/ 3976009 w 6326724"/>
                <a:gd name="connsiteY10" fmla="*/ 6555242 h 6561326"/>
                <a:gd name="connsiteX11" fmla="*/ 4404855 w 6326724"/>
                <a:gd name="connsiteY11" fmla="*/ 6399048 h 6561326"/>
                <a:gd name="connsiteX12" fmla="*/ 4938868 w 6326724"/>
                <a:gd name="connsiteY12" fmla="*/ 6072132 h 6561326"/>
                <a:gd name="connsiteX13" fmla="*/ 5068342 w 6326724"/>
                <a:gd name="connsiteY13" fmla="*/ 5976042 h 6561326"/>
                <a:gd name="connsiteX14" fmla="*/ 5197816 w 6326724"/>
                <a:gd name="connsiteY14" fmla="*/ 5876730 h 6561326"/>
                <a:gd name="connsiteX15" fmla="*/ 5460039 w 6326724"/>
                <a:gd name="connsiteY15" fmla="*/ 5670637 h 6561326"/>
                <a:gd name="connsiteX16" fmla="*/ 5999033 w 6326724"/>
                <a:gd name="connsiteY16" fmla="*/ 5271718 h 6561326"/>
                <a:gd name="connsiteX17" fmla="*/ 6258766 w 6326724"/>
                <a:gd name="connsiteY17" fmla="*/ 5077603 h 6561326"/>
                <a:gd name="connsiteX18" fmla="*/ 4139342 w 6326724"/>
                <a:gd name="connsiteY18" fmla="*/ 440 h 6561326"/>
                <a:gd name="connsiteX19" fmla="*/ 4315744 w 6326724"/>
                <a:gd name="connsiteY19" fmla="*/ 6808 h 6561326"/>
                <a:gd name="connsiteX20" fmla="*/ 5015400 w 6326724"/>
                <a:gd name="connsiteY20" fmla="*/ 113591 h 6561326"/>
                <a:gd name="connsiteX21" fmla="*/ 5681114 w 6326724"/>
                <a:gd name="connsiteY21" fmla="*/ 361418 h 6561326"/>
                <a:gd name="connsiteX22" fmla="*/ 6270952 w 6326724"/>
                <a:gd name="connsiteY22" fmla="*/ 755441 h 6561326"/>
                <a:gd name="connsiteX23" fmla="*/ 6326724 w 6326724"/>
                <a:gd name="connsiteY23" fmla="*/ 807432 h 6561326"/>
                <a:gd name="connsiteX24" fmla="*/ 6326724 w 6326724"/>
                <a:gd name="connsiteY24" fmla="*/ 1231565 h 6561326"/>
                <a:gd name="connsiteX25" fmla="*/ 6302093 w 6326724"/>
                <a:gd name="connsiteY25" fmla="*/ 1203002 h 6561326"/>
                <a:gd name="connsiteX26" fmla="*/ 6066914 w 6326724"/>
                <a:gd name="connsiteY26" fmla="*/ 989616 h 6561326"/>
                <a:gd name="connsiteX27" fmla="*/ 5533688 w 6326724"/>
                <a:gd name="connsiteY27" fmla="*/ 647242 h 6561326"/>
                <a:gd name="connsiteX28" fmla="*/ 4933626 w 6326724"/>
                <a:gd name="connsiteY28" fmla="*/ 432262 h 6561326"/>
                <a:gd name="connsiteX29" fmla="*/ 4296873 w 6326724"/>
                <a:gd name="connsiteY29" fmla="*/ 343126 h 6561326"/>
                <a:gd name="connsiteX30" fmla="*/ 3651602 w 6326724"/>
                <a:gd name="connsiteY30" fmla="*/ 365797 h 6561326"/>
                <a:gd name="connsiteX31" fmla="*/ 3018256 w 6326724"/>
                <a:gd name="connsiteY31" fmla="*/ 496666 h 6561326"/>
                <a:gd name="connsiteX32" fmla="*/ 2412429 w 6326724"/>
                <a:gd name="connsiteY32" fmla="*/ 724399 h 6561326"/>
                <a:gd name="connsiteX33" fmla="*/ 1329857 w 6326724"/>
                <a:gd name="connsiteY33" fmla="*/ 1424086 h 6561326"/>
                <a:gd name="connsiteX34" fmla="*/ 887314 w 6326724"/>
                <a:gd name="connsiteY34" fmla="*/ 1891015 h 6561326"/>
                <a:gd name="connsiteX35" fmla="*/ 537420 w 6326724"/>
                <a:gd name="connsiteY35" fmla="*/ 2427245 h 6561326"/>
                <a:gd name="connsiteX36" fmla="*/ 299965 w 6326724"/>
                <a:gd name="connsiteY36" fmla="*/ 3020021 h 6561326"/>
                <a:gd name="connsiteX37" fmla="*/ 213606 w 6326724"/>
                <a:gd name="connsiteY37" fmla="*/ 3651953 h 6561326"/>
                <a:gd name="connsiteX38" fmla="*/ 250036 w 6326724"/>
                <a:gd name="connsiteY38" fmla="*/ 3961352 h 6561326"/>
                <a:gd name="connsiteX39" fmla="*/ 357625 w 6326724"/>
                <a:gd name="connsiteY39" fmla="*/ 4250783 h 6561326"/>
                <a:gd name="connsiteX40" fmla="*/ 432715 w 6326724"/>
                <a:gd name="connsiteY40" fmla="*/ 4387063 h 6561326"/>
                <a:gd name="connsiteX41" fmla="*/ 518943 w 6326724"/>
                <a:gd name="connsiteY41" fmla="*/ 4518962 h 6561326"/>
                <a:gd name="connsiteX42" fmla="*/ 718133 w 6326724"/>
                <a:gd name="connsiteY42" fmla="*/ 4773874 h 6561326"/>
                <a:gd name="connsiteX43" fmla="*/ 933704 w 6326724"/>
                <a:gd name="connsiteY43" fmla="*/ 5030717 h 6561326"/>
                <a:gd name="connsiteX44" fmla="*/ 1040900 w 6326724"/>
                <a:gd name="connsiteY44" fmla="*/ 5164806 h 6561326"/>
                <a:gd name="connsiteX45" fmla="*/ 1092401 w 6326724"/>
                <a:gd name="connsiteY45" fmla="*/ 5230628 h 6561326"/>
                <a:gd name="connsiteX46" fmla="*/ 1142854 w 6326724"/>
                <a:gd name="connsiteY46" fmla="*/ 5293615 h 6561326"/>
                <a:gd name="connsiteX47" fmla="*/ 1576354 w 6326724"/>
                <a:gd name="connsiteY47" fmla="*/ 5759128 h 6561326"/>
                <a:gd name="connsiteX48" fmla="*/ 1806865 w 6326724"/>
                <a:gd name="connsiteY48" fmla="*/ 5968571 h 6561326"/>
                <a:gd name="connsiteX49" fmla="*/ 2048253 w 6326724"/>
                <a:gd name="connsiteY49" fmla="*/ 6161654 h 6561326"/>
                <a:gd name="connsiteX50" fmla="*/ 2587506 w 6326724"/>
                <a:gd name="connsiteY50" fmla="*/ 6467059 h 6561326"/>
                <a:gd name="connsiteX51" fmla="*/ 2889176 w 6326724"/>
                <a:gd name="connsiteY51" fmla="*/ 6553360 h 6561326"/>
                <a:gd name="connsiteX52" fmla="*/ 2929698 w 6326724"/>
                <a:gd name="connsiteY52" fmla="*/ 6561326 h 6561326"/>
                <a:gd name="connsiteX53" fmla="*/ 1816374 w 6326724"/>
                <a:gd name="connsiteY53" fmla="*/ 6561326 h 6561326"/>
                <a:gd name="connsiteX54" fmla="*/ 1787601 w 6326724"/>
                <a:gd name="connsiteY54" fmla="*/ 6545761 h 6561326"/>
                <a:gd name="connsiteX55" fmla="*/ 1225544 w 6326724"/>
                <a:gd name="connsiteY55" fmla="*/ 6094158 h 6561326"/>
                <a:gd name="connsiteX56" fmla="*/ 997654 w 6326724"/>
                <a:gd name="connsiteY56" fmla="*/ 5822374 h 6561326"/>
                <a:gd name="connsiteX57" fmla="*/ 798596 w 6326724"/>
                <a:gd name="connsiteY57" fmla="*/ 5534615 h 6561326"/>
                <a:gd name="connsiteX58" fmla="*/ 752075 w 6326724"/>
                <a:gd name="connsiteY58" fmla="*/ 5461324 h 6561326"/>
                <a:gd name="connsiteX59" fmla="*/ 707650 w 6326724"/>
                <a:gd name="connsiteY59" fmla="*/ 5390221 h 6561326"/>
                <a:gd name="connsiteX60" fmla="*/ 619980 w 6326724"/>
                <a:gd name="connsiteY60" fmla="*/ 5252396 h 6561326"/>
                <a:gd name="connsiteX61" fmla="*/ 438349 w 6326724"/>
                <a:gd name="connsiteY61" fmla="*/ 4970822 h 6561326"/>
                <a:gd name="connsiteX62" fmla="*/ 261044 w 6326724"/>
                <a:gd name="connsiteY62" fmla="*/ 4673145 h 6561326"/>
                <a:gd name="connsiteX63" fmla="*/ 181107 w 6326724"/>
                <a:gd name="connsiteY63" fmla="*/ 4515356 h 6561326"/>
                <a:gd name="connsiteX64" fmla="*/ 113224 w 6326724"/>
                <a:gd name="connsiteY64" fmla="*/ 4350223 h 6561326"/>
                <a:gd name="connsiteX65" fmla="*/ 61199 w 6326724"/>
                <a:gd name="connsiteY65" fmla="*/ 4178908 h 6561326"/>
                <a:gd name="connsiteX66" fmla="*/ 41804 w 6326724"/>
                <a:gd name="connsiteY66" fmla="*/ 4091577 h 6561326"/>
                <a:gd name="connsiteX67" fmla="*/ 33287 w 6326724"/>
                <a:gd name="connsiteY67" fmla="*/ 4047781 h 6561326"/>
                <a:gd name="connsiteX68" fmla="*/ 26209 w 6326724"/>
                <a:gd name="connsiteY68" fmla="*/ 4003858 h 6561326"/>
                <a:gd name="connsiteX69" fmla="*/ 0 w 6326724"/>
                <a:gd name="connsiteY69" fmla="*/ 3651953 h 6561326"/>
                <a:gd name="connsiteX70" fmla="*/ 72731 w 6326724"/>
                <a:gd name="connsiteY70" fmla="*/ 2966307 h 6561326"/>
                <a:gd name="connsiteX71" fmla="*/ 291316 w 6326724"/>
                <a:gd name="connsiteY71" fmla="*/ 2309385 h 6561326"/>
                <a:gd name="connsiteX72" fmla="*/ 1110878 w 6326724"/>
                <a:gd name="connsiteY72" fmla="*/ 1193776 h 6561326"/>
                <a:gd name="connsiteX73" fmla="*/ 1654327 w 6326724"/>
                <a:gd name="connsiteY73" fmla="*/ 756730 h 6561326"/>
                <a:gd name="connsiteX74" fmla="*/ 2261727 w 6326724"/>
                <a:gd name="connsiteY74" fmla="*/ 409720 h 6561326"/>
                <a:gd name="connsiteX75" fmla="*/ 3610060 w 6326724"/>
                <a:gd name="connsiteY75" fmla="*/ 27032 h 6561326"/>
                <a:gd name="connsiteX76" fmla="*/ 4139342 w 6326724"/>
                <a:gd name="connsiteY76" fmla="*/ 440 h 6561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6326724" h="6561326">
                  <a:moveTo>
                    <a:pt x="6326724" y="5020808"/>
                  </a:moveTo>
                  <a:lnTo>
                    <a:pt x="6326724" y="5698632"/>
                  </a:lnTo>
                  <a:lnTo>
                    <a:pt x="6067438" y="5902509"/>
                  </a:lnTo>
                  <a:cubicBezTo>
                    <a:pt x="5977868" y="5970407"/>
                    <a:pt x="5888364" y="6036453"/>
                    <a:pt x="5799974" y="6102017"/>
                  </a:cubicBezTo>
                  <a:lnTo>
                    <a:pt x="5665258" y="6202100"/>
                  </a:lnTo>
                  <a:cubicBezTo>
                    <a:pt x="5619654" y="6235719"/>
                    <a:pt x="5573656" y="6269596"/>
                    <a:pt x="5526873" y="6302828"/>
                  </a:cubicBezTo>
                  <a:cubicBezTo>
                    <a:pt x="5480220" y="6336189"/>
                    <a:pt x="5433044" y="6369423"/>
                    <a:pt x="5385080" y="6402268"/>
                  </a:cubicBezTo>
                  <a:cubicBezTo>
                    <a:pt x="5336988" y="6434857"/>
                    <a:pt x="5288500" y="6467187"/>
                    <a:pt x="5238833" y="6498875"/>
                  </a:cubicBezTo>
                  <a:lnTo>
                    <a:pt x="5138040" y="6561326"/>
                  </a:lnTo>
                  <a:lnTo>
                    <a:pt x="3946072" y="6561326"/>
                  </a:lnTo>
                  <a:lnTo>
                    <a:pt x="3976009" y="6555242"/>
                  </a:lnTo>
                  <a:cubicBezTo>
                    <a:pt x="4123712" y="6519227"/>
                    <a:pt x="4266863" y="6466383"/>
                    <a:pt x="4404855" y="6399048"/>
                  </a:cubicBezTo>
                  <a:cubicBezTo>
                    <a:pt x="4589500" y="6310299"/>
                    <a:pt x="4765232" y="6196690"/>
                    <a:pt x="4938868" y="6072132"/>
                  </a:cubicBezTo>
                  <a:cubicBezTo>
                    <a:pt x="4982245" y="6041089"/>
                    <a:pt x="5025359" y="6008630"/>
                    <a:pt x="5068342" y="5976042"/>
                  </a:cubicBezTo>
                  <a:cubicBezTo>
                    <a:pt x="5111588" y="5943453"/>
                    <a:pt x="5154702" y="5910349"/>
                    <a:pt x="5197816" y="5876730"/>
                  </a:cubicBezTo>
                  <a:lnTo>
                    <a:pt x="5460039" y="5670637"/>
                  </a:lnTo>
                  <a:cubicBezTo>
                    <a:pt x="5639966" y="5530365"/>
                    <a:pt x="5821596" y="5399753"/>
                    <a:pt x="5999033" y="5271718"/>
                  </a:cubicBezTo>
                  <a:cubicBezTo>
                    <a:pt x="6087686" y="5207700"/>
                    <a:pt x="6174667" y="5143360"/>
                    <a:pt x="6258766" y="5077603"/>
                  </a:cubicBezTo>
                  <a:close/>
                  <a:moveTo>
                    <a:pt x="4139342" y="440"/>
                  </a:moveTo>
                  <a:cubicBezTo>
                    <a:pt x="4198237" y="1301"/>
                    <a:pt x="4257068" y="3427"/>
                    <a:pt x="4315744" y="6808"/>
                  </a:cubicBezTo>
                  <a:cubicBezTo>
                    <a:pt x="4550841" y="20849"/>
                    <a:pt x="4785806" y="55240"/>
                    <a:pt x="5015400" y="113591"/>
                  </a:cubicBezTo>
                  <a:cubicBezTo>
                    <a:pt x="5244992" y="171812"/>
                    <a:pt x="5469212" y="254249"/>
                    <a:pt x="5681114" y="361418"/>
                  </a:cubicBezTo>
                  <a:cubicBezTo>
                    <a:pt x="5892754" y="468586"/>
                    <a:pt x="6093124" y="599584"/>
                    <a:pt x="6270952" y="755441"/>
                  </a:cubicBezTo>
                  <a:lnTo>
                    <a:pt x="6326724" y="807432"/>
                  </a:lnTo>
                  <a:lnTo>
                    <a:pt x="6326724" y="1231565"/>
                  </a:lnTo>
                  <a:lnTo>
                    <a:pt x="6302093" y="1203002"/>
                  </a:lnTo>
                  <a:cubicBezTo>
                    <a:pt x="6227937" y="1127247"/>
                    <a:pt x="6149211" y="1056081"/>
                    <a:pt x="6066914" y="989616"/>
                  </a:cubicBezTo>
                  <a:cubicBezTo>
                    <a:pt x="5902714" y="856299"/>
                    <a:pt x="5724360" y="740371"/>
                    <a:pt x="5533688" y="647242"/>
                  </a:cubicBezTo>
                  <a:cubicBezTo>
                    <a:pt x="5343146" y="553857"/>
                    <a:pt x="5141466" y="482239"/>
                    <a:pt x="4933626" y="432262"/>
                  </a:cubicBezTo>
                  <a:cubicBezTo>
                    <a:pt x="4725788" y="382156"/>
                    <a:pt x="4512182" y="353303"/>
                    <a:pt x="4296873" y="343126"/>
                  </a:cubicBezTo>
                  <a:cubicBezTo>
                    <a:pt x="4081172" y="332435"/>
                    <a:pt x="3865732" y="339520"/>
                    <a:pt x="3651602" y="365797"/>
                  </a:cubicBezTo>
                  <a:cubicBezTo>
                    <a:pt x="3437604" y="392202"/>
                    <a:pt x="3225572" y="436384"/>
                    <a:pt x="3018256" y="496666"/>
                  </a:cubicBezTo>
                  <a:cubicBezTo>
                    <a:pt x="2810809" y="556691"/>
                    <a:pt x="2608474" y="634362"/>
                    <a:pt x="2412429" y="724399"/>
                  </a:cubicBezTo>
                  <a:cubicBezTo>
                    <a:pt x="2019160" y="902541"/>
                    <a:pt x="1651969" y="1138775"/>
                    <a:pt x="1329857" y="1424086"/>
                  </a:cubicBezTo>
                  <a:cubicBezTo>
                    <a:pt x="1169326" y="1567192"/>
                    <a:pt x="1020588" y="1723307"/>
                    <a:pt x="887314" y="1891015"/>
                  </a:cubicBezTo>
                  <a:cubicBezTo>
                    <a:pt x="753778" y="2058466"/>
                    <a:pt x="635967" y="2238026"/>
                    <a:pt x="537420" y="2427245"/>
                  </a:cubicBezTo>
                  <a:cubicBezTo>
                    <a:pt x="438874" y="2616335"/>
                    <a:pt x="356839" y="2814313"/>
                    <a:pt x="299965" y="3020021"/>
                  </a:cubicBezTo>
                  <a:cubicBezTo>
                    <a:pt x="242961" y="3225212"/>
                    <a:pt x="213474" y="3438518"/>
                    <a:pt x="213606" y="3651953"/>
                  </a:cubicBezTo>
                  <a:cubicBezTo>
                    <a:pt x="214785" y="3756804"/>
                    <a:pt x="225269" y="3860881"/>
                    <a:pt x="250036" y="3961352"/>
                  </a:cubicBezTo>
                  <a:cubicBezTo>
                    <a:pt x="274412" y="4061950"/>
                    <a:pt x="312284" y="4158171"/>
                    <a:pt x="357625" y="4250783"/>
                  </a:cubicBezTo>
                  <a:cubicBezTo>
                    <a:pt x="380558" y="4297025"/>
                    <a:pt x="405982" y="4342366"/>
                    <a:pt x="432715" y="4387063"/>
                  </a:cubicBezTo>
                  <a:cubicBezTo>
                    <a:pt x="459841" y="4431630"/>
                    <a:pt x="488803" y="4475554"/>
                    <a:pt x="518943" y="4518962"/>
                  </a:cubicBezTo>
                  <a:cubicBezTo>
                    <a:pt x="580011" y="4605521"/>
                    <a:pt x="647893" y="4689504"/>
                    <a:pt x="718133" y="4773874"/>
                  </a:cubicBezTo>
                  <a:cubicBezTo>
                    <a:pt x="788374" y="4858372"/>
                    <a:pt x="861760" y="4942871"/>
                    <a:pt x="933704" y="5030717"/>
                  </a:cubicBezTo>
                  <a:cubicBezTo>
                    <a:pt x="969742" y="5074512"/>
                    <a:pt x="1005387" y="5119337"/>
                    <a:pt x="1040900" y="5164806"/>
                  </a:cubicBezTo>
                  <a:lnTo>
                    <a:pt x="1092401" y="5230628"/>
                  </a:lnTo>
                  <a:cubicBezTo>
                    <a:pt x="1109306" y="5251624"/>
                    <a:pt x="1125425" y="5273135"/>
                    <a:pt x="1142854" y="5293615"/>
                  </a:cubicBezTo>
                  <a:cubicBezTo>
                    <a:pt x="1278880" y="5460293"/>
                    <a:pt x="1426438" y="5613704"/>
                    <a:pt x="1576354" y="5759128"/>
                  </a:cubicBezTo>
                  <a:cubicBezTo>
                    <a:pt x="1651706" y="5831519"/>
                    <a:pt x="1728368" y="5901461"/>
                    <a:pt x="1806865" y="5968571"/>
                  </a:cubicBezTo>
                  <a:cubicBezTo>
                    <a:pt x="1885362" y="6035680"/>
                    <a:pt x="1965299" y="6100599"/>
                    <a:pt x="2048253" y="6161654"/>
                  </a:cubicBezTo>
                  <a:cubicBezTo>
                    <a:pt x="2213502" y="6284022"/>
                    <a:pt x="2391724" y="6393380"/>
                    <a:pt x="2587506" y="6467059"/>
                  </a:cubicBezTo>
                  <a:cubicBezTo>
                    <a:pt x="2685137" y="6503898"/>
                    <a:pt x="2786304" y="6532106"/>
                    <a:pt x="2889176" y="6553360"/>
                  </a:cubicBezTo>
                  <a:lnTo>
                    <a:pt x="2929698" y="6561326"/>
                  </a:lnTo>
                  <a:lnTo>
                    <a:pt x="1816374" y="6561326"/>
                  </a:lnTo>
                  <a:lnTo>
                    <a:pt x="1787601" y="6545761"/>
                  </a:lnTo>
                  <a:cubicBezTo>
                    <a:pt x="1577272" y="6422749"/>
                    <a:pt x="1389483" y="6266761"/>
                    <a:pt x="1225544" y="6094158"/>
                  </a:cubicBezTo>
                  <a:cubicBezTo>
                    <a:pt x="1143116" y="6007986"/>
                    <a:pt x="1068158" y="5916274"/>
                    <a:pt x="997654" y="5822374"/>
                  </a:cubicBezTo>
                  <a:cubicBezTo>
                    <a:pt x="927546" y="5728086"/>
                    <a:pt x="860842" y="5632381"/>
                    <a:pt x="798596" y="5534615"/>
                  </a:cubicBezTo>
                  <a:cubicBezTo>
                    <a:pt x="782608" y="5510399"/>
                    <a:pt x="767537" y="5485797"/>
                    <a:pt x="752075" y="5461324"/>
                  </a:cubicBezTo>
                  <a:lnTo>
                    <a:pt x="707650" y="5390221"/>
                  </a:lnTo>
                  <a:cubicBezTo>
                    <a:pt x="679213" y="5344237"/>
                    <a:pt x="649728" y="5298638"/>
                    <a:pt x="619980" y="5252396"/>
                  </a:cubicBezTo>
                  <a:lnTo>
                    <a:pt x="438349" y="4970822"/>
                  </a:lnTo>
                  <a:cubicBezTo>
                    <a:pt x="377413" y="4874860"/>
                    <a:pt x="317263" y="4776064"/>
                    <a:pt x="261044" y="4673145"/>
                  </a:cubicBezTo>
                  <a:cubicBezTo>
                    <a:pt x="233000" y="4621622"/>
                    <a:pt x="205874" y="4569197"/>
                    <a:pt x="181107" y="4515356"/>
                  </a:cubicBezTo>
                  <a:cubicBezTo>
                    <a:pt x="156470" y="4461385"/>
                    <a:pt x="133537" y="4406385"/>
                    <a:pt x="113224" y="4350223"/>
                  </a:cubicBezTo>
                  <a:cubicBezTo>
                    <a:pt x="93305" y="4293934"/>
                    <a:pt x="75614" y="4236872"/>
                    <a:pt x="61199" y="4178908"/>
                  </a:cubicBezTo>
                  <a:cubicBezTo>
                    <a:pt x="54385" y="4149927"/>
                    <a:pt x="47440" y="4120815"/>
                    <a:pt x="41804" y="4091577"/>
                  </a:cubicBezTo>
                  <a:lnTo>
                    <a:pt x="33287" y="4047781"/>
                  </a:lnTo>
                  <a:lnTo>
                    <a:pt x="26209" y="4003858"/>
                  </a:lnTo>
                  <a:cubicBezTo>
                    <a:pt x="7732" y="3886643"/>
                    <a:pt x="0" y="3768783"/>
                    <a:pt x="0" y="3651953"/>
                  </a:cubicBezTo>
                  <a:cubicBezTo>
                    <a:pt x="524" y="3422031"/>
                    <a:pt x="25030" y="3192109"/>
                    <a:pt x="72731" y="2966307"/>
                  </a:cubicBezTo>
                  <a:cubicBezTo>
                    <a:pt x="120301" y="2740634"/>
                    <a:pt x="193163" y="2519343"/>
                    <a:pt x="291316" y="2309385"/>
                  </a:cubicBezTo>
                  <a:cubicBezTo>
                    <a:pt x="488540" y="1889469"/>
                    <a:pt x="774352" y="1513736"/>
                    <a:pt x="1110878" y="1193776"/>
                  </a:cubicBezTo>
                  <a:cubicBezTo>
                    <a:pt x="1279535" y="1033797"/>
                    <a:pt x="1461821" y="887856"/>
                    <a:pt x="1654327" y="756730"/>
                  </a:cubicBezTo>
                  <a:cubicBezTo>
                    <a:pt x="1847096" y="625732"/>
                    <a:pt x="2049956" y="509031"/>
                    <a:pt x="2261727" y="409720"/>
                  </a:cubicBezTo>
                  <a:cubicBezTo>
                    <a:pt x="2685792" y="212515"/>
                    <a:pt x="3142357" y="82162"/>
                    <a:pt x="3610060" y="27032"/>
                  </a:cubicBezTo>
                  <a:cubicBezTo>
                    <a:pt x="3785399" y="6647"/>
                    <a:pt x="3962657" y="-2144"/>
                    <a:pt x="4139342" y="44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BC4A6C98-F96E-4587-B01F-A9B01BBFAD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0322" y="353119"/>
              <a:ext cx="6321679" cy="6521594"/>
            </a:xfrm>
            <a:custGeom>
              <a:avLst/>
              <a:gdLst>
                <a:gd name="connsiteX0" fmla="*/ 4150102 w 6321679"/>
                <a:gd name="connsiteY0" fmla="*/ 0 h 6521594"/>
                <a:gd name="connsiteX1" fmla="*/ 6083891 w 6321679"/>
                <a:gd name="connsiteY1" fmla="*/ 619943 h 6521594"/>
                <a:gd name="connsiteX2" fmla="*/ 6321679 w 6321679"/>
                <a:gd name="connsiteY2" fmla="*/ 822247 h 6521594"/>
                <a:gd name="connsiteX3" fmla="*/ 6321679 w 6321679"/>
                <a:gd name="connsiteY3" fmla="*/ 1866928 h 6521594"/>
                <a:gd name="connsiteX4" fmla="*/ 6212358 w 6321679"/>
                <a:gd name="connsiteY4" fmla="*/ 1689281 h 6521594"/>
                <a:gd name="connsiteX5" fmla="*/ 6049880 w 6321679"/>
                <a:gd name="connsiteY5" fmla="*/ 1477173 h 6521594"/>
                <a:gd name="connsiteX6" fmla="*/ 5248663 w 6321679"/>
                <a:gd name="connsiteY6" fmla="*/ 869327 h 6521594"/>
                <a:gd name="connsiteX7" fmla="*/ 4150102 w 6321679"/>
                <a:gd name="connsiteY7" fmla="*/ 644042 h 6521594"/>
                <a:gd name="connsiteX8" fmla="*/ 2867946 w 6321679"/>
                <a:gd name="connsiteY8" fmla="*/ 886459 h 6521594"/>
                <a:gd name="connsiteX9" fmla="*/ 1728892 w 6321679"/>
                <a:gd name="connsiteY9" fmla="*/ 1552397 h 6521594"/>
                <a:gd name="connsiteX10" fmla="*/ 941043 w 6321679"/>
                <a:gd name="connsiteY10" fmla="*/ 2512664 h 6521594"/>
                <a:gd name="connsiteX11" fmla="*/ 655362 w 6321679"/>
                <a:gd name="connsiteY11" fmla="*/ 3630204 h 6521594"/>
                <a:gd name="connsiteX12" fmla="*/ 1128177 w 6321679"/>
                <a:gd name="connsiteY12" fmla="*/ 4667883 h 6521594"/>
                <a:gd name="connsiteX13" fmla="*/ 1366419 w 6321679"/>
                <a:gd name="connsiteY13" fmla="*/ 4997246 h 6521594"/>
                <a:gd name="connsiteX14" fmla="*/ 3601937 w 6321679"/>
                <a:gd name="connsiteY14" fmla="*/ 6284685 h 6521594"/>
                <a:gd name="connsiteX15" fmla="*/ 5298985 w 6321679"/>
                <a:gd name="connsiteY15" fmla="*/ 5492643 h 6521594"/>
                <a:gd name="connsiteX16" fmla="*/ 5505513 w 6321679"/>
                <a:gd name="connsiteY16" fmla="*/ 5335367 h 6521594"/>
                <a:gd name="connsiteX17" fmla="*/ 6252618 w 6321679"/>
                <a:gd name="connsiteY17" fmla="*/ 4722492 h 6521594"/>
                <a:gd name="connsiteX18" fmla="*/ 6321679 w 6321679"/>
                <a:gd name="connsiteY18" fmla="*/ 4651477 h 6521594"/>
                <a:gd name="connsiteX19" fmla="*/ 6321679 w 6321679"/>
                <a:gd name="connsiteY19" fmla="*/ 5523097 h 6521594"/>
                <a:gd name="connsiteX20" fmla="*/ 6024428 w 6321679"/>
                <a:gd name="connsiteY20" fmla="*/ 5754969 h 6521594"/>
                <a:gd name="connsiteX21" fmla="*/ 5702345 w 6321679"/>
                <a:gd name="connsiteY21" fmla="*/ 6000018 h 6521594"/>
                <a:gd name="connsiteX22" fmla="*/ 4988380 w 6321679"/>
                <a:gd name="connsiteY22" fmla="*/ 6506549 h 6521594"/>
                <a:gd name="connsiteX23" fmla="*/ 4961490 w 6321679"/>
                <a:gd name="connsiteY23" fmla="*/ 6521594 h 6521594"/>
                <a:gd name="connsiteX24" fmla="*/ 2011326 w 6321679"/>
                <a:gd name="connsiteY24" fmla="*/ 6521594 h 6521594"/>
                <a:gd name="connsiteX25" fmla="*/ 1982893 w 6321679"/>
                <a:gd name="connsiteY25" fmla="*/ 6505768 h 6521594"/>
                <a:gd name="connsiteX26" fmla="*/ 824149 w 6321679"/>
                <a:gd name="connsiteY26" fmla="*/ 5358682 h 6521594"/>
                <a:gd name="connsiteX27" fmla="*/ 0 w 6321679"/>
                <a:gd name="connsiteY27" fmla="*/ 3630075 h 6521594"/>
                <a:gd name="connsiteX28" fmla="*/ 4150102 w 6321679"/>
                <a:gd name="connsiteY28" fmla="*/ 0 h 652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321679" h="6521594">
                  <a:moveTo>
                    <a:pt x="4150102" y="0"/>
                  </a:moveTo>
                  <a:cubicBezTo>
                    <a:pt x="4918148" y="0"/>
                    <a:pt x="5569597" y="228540"/>
                    <a:pt x="6083891" y="619943"/>
                  </a:cubicBezTo>
                  <a:lnTo>
                    <a:pt x="6321679" y="822247"/>
                  </a:lnTo>
                  <a:lnTo>
                    <a:pt x="6321679" y="1866928"/>
                  </a:lnTo>
                  <a:lnTo>
                    <a:pt x="6212358" y="1689281"/>
                  </a:lnTo>
                  <a:cubicBezTo>
                    <a:pt x="6161484" y="1615222"/>
                    <a:pt x="6107295" y="1544427"/>
                    <a:pt x="6049880" y="1477173"/>
                  </a:cubicBezTo>
                  <a:cubicBezTo>
                    <a:pt x="5825135" y="1214018"/>
                    <a:pt x="5555573" y="1009470"/>
                    <a:pt x="5248663" y="869327"/>
                  </a:cubicBezTo>
                  <a:cubicBezTo>
                    <a:pt x="4921178" y="719909"/>
                    <a:pt x="4551627" y="644042"/>
                    <a:pt x="4150102" y="644042"/>
                  </a:cubicBezTo>
                  <a:cubicBezTo>
                    <a:pt x="3724203" y="644042"/>
                    <a:pt x="3292799" y="725448"/>
                    <a:pt x="2867946" y="886459"/>
                  </a:cubicBezTo>
                  <a:cubicBezTo>
                    <a:pt x="2454234" y="1042832"/>
                    <a:pt x="2060440" y="1273141"/>
                    <a:pt x="1728892" y="1552397"/>
                  </a:cubicBezTo>
                  <a:cubicBezTo>
                    <a:pt x="1391580" y="1836419"/>
                    <a:pt x="1126473" y="2159600"/>
                    <a:pt x="941043" y="2512664"/>
                  </a:cubicBezTo>
                  <a:cubicBezTo>
                    <a:pt x="751551" y="2873583"/>
                    <a:pt x="655362" y="3249575"/>
                    <a:pt x="655362" y="3630204"/>
                  </a:cubicBezTo>
                  <a:cubicBezTo>
                    <a:pt x="655362" y="4013537"/>
                    <a:pt x="808817" y="4237405"/>
                    <a:pt x="1128177" y="4667883"/>
                  </a:cubicBezTo>
                  <a:cubicBezTo>
                    <a:pt x="1205232" y="4771702"/>
                    <a:pt x="1284908" y="4879129"/>
                    <a:pt x="1366419" y="4997246"/>
                  </a:cubicBezTo>
                  <a:cubicBezTo>
                    <a:pt x="1989282" y="5899677"/>
                    <a:pt x="2657880" y="6284685"/>
                    <a:pt x="3601937" y="6284685"/>
                  </a:cubicBezTo>
                  <a:cubicBezTo>
                    <a:pt x="4221523" y="6284685"/>
                    <a:pt x="4676122" y="5971036"/>
                    <a:pt x="5298985" y="5492643"/>
                  </a:cubicBezTo>
                  <a:cubicBezTo>
                    <a:pt x="5368571" y="5439187"/>
                    <a:pt x="5438156" y="5386375"/>
                    <a:pt x="5505513" y="5335367"/>
                  </a:cubicBezTo>
                  <a:cubicBezTo>
                    <a:pt x="5779335" y="5127761"/>
                    <a:pt x="6041730" y="4928776"/>
                    <a:pt x="6252618" y="4722492"/>
                  </a:cubicBezTo>
                  <a:lnTo>
                    <a:pt x="6321679" y="4651477"/>
                  </a:lnTo>
                  <a:lnTo>
                    <a:pt x="6321679" y="5523097"/>
                  </a:lnTo>
                  <a:lnTo>
                    <a:pt x="6024428" y="5754969"/>
                  </a:lnTo>
                  <a:cubicBezTo>
                    <a:pt x="5918395" y="5835747"/>
                    <a:pt x="5810491" y="5916953"/>
                    <a:pt x="5702345" y="6000018"/>
                  </a:cubicBezTo>
                  <a:cubicBezTo>
                    <a:pt x="5466020" y="6181541"/>
                    <a:pt x="5232938" y="6357503"/>
                    <a:pt x="4988380" y="6506549"/>
                  </a:cubicBezTo>
                  <a:lnTo>
                    <a:pt x="4961490" y="6521594"/>
                  </a:lnTo>
                  <a:lnTo>
                    <a:pt x="2011326" y="6521594"/>
                  </a:lnTo>
                  <a:lnTo>
                    <a:pt x="1982893" y="6505768"/>
                  </a:lnTo>
                  <a:cubicBezTo>
                    <a:pt x="1531799" y="6233999"/>
                    <a:pt x="1157400" y="5841520"/>
                    <a:pt x="824149" y="5358682"/>
                  </a:cubicBezTo>
                  <a:cubicBezTo>
                    <a:pt x="424196" y="4779302"/>
                    <a:pt x="0" y="4381929"/>
                    <a:pt x="0" y="3630075"/>
                  </a:cubicBezTo>
                  <a:cubicBezTo>
                    <a:pt x="0" y="1625174"/>
                    <a:pt x="2089794" y="0"/>
                    <a:pt x="415010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A66409EC-9CC3-482A-A4A5-54ED092B3F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0322" y="353119"/>
              <a:ext cx="6321679" cy="6521594"/>
            </a:xfrm>
            <a:custGeom>
              <a:avLst/>
              <a:gdLst>
                <a:gd name="connsiteX0" fmla="*/ 4150102 w 6321679"/>
                <a:gd name="connsiteY0" fmla="*/ 0 h 6521594"/>
                <a:gd name="connsiteX1" fmla="*/ 6083891 w 6321679"/>
                <a:gd name="connsiteY1" fmla="*/ 619943 h 6521594"/>
                <a:gd name="connsiteX2" fmla="*/ 6321679 w 6321679"/>
                <a:gd name="connsiteY2" fmla="*/ 822247 h 6521594"/>
                <a:gd name="connsiteX3" fmla="*/ 6321679 w 6321679"/>
                <a:gd name="connsiteY3" fmla="*/ 2150195 h 6521594"/>
                <a:gd name="connsiteX4" fmla="*/ 6241288 w 6321679"/>
                <a:gd name="connsiteY4" fmla="*/ 1985338 h 6521594"/>
                <a:gd name="connsiteX5" fmla="*/ 5949367 w 6321679"/>
                <a:gd name="connsiteY5" fmla="*/ 1559997 h 6521594"/>
                <a:gd name="connsiteX6" fmla="*/ 5193362 w 6321679"/>
                <a:gd name="connsiteY6" fmla="*/ 986156 h 6521594"/>
                <a:gd name="connsiteX7" fmla="*/ 4150102 w 6321679"/>
                <a:gd name="connsiteY7" fmla="*/ 772850 h 6521594"/>
                <a:gd name="connsiteX8" fmla="*/ 2914861 w 6321679"/>
                <a:gd name="connsiteY8" fmla="*/ 1006637 h 6521594"/>
                <a:gd name="connsiteX9" fmla="*/ 1814073 w 6321679"/>
                <a:gd name="connsiteY9" fmla="*/ 1650163 h 6521594"/>
                <a:gd name="connsiteX10" fmla="*/ 1057412 w 6321679"/>
                <a:gd name="connsiteY10" fmla="*/ 2571657 h 6521594"/>
                <a:gd name="connsiteX11" fmla="*/ 786277 w 6321679"/>
                <a:gd name="connsiteY11" fmla="*/ 3630204 h 6521594"/>
                <a:gd name="connsiteX12" fmla="*/ 1233931 w 6321679"/>
                <a:gd name="connsiteY12" fmla="*/ 4592016 h 6521594"/>
                <a:gd name="connsiteX13" fmla="*/ 1474795 w 6321679"/>
                <a:gd name="connsiteY13" fmla="*/ 4924985 h 6521594"/>
                <a:gd name="connsiteX14" fmla="*/ 2393691 w 6321679"/>
                <a:gd name="connsiteY14" fmla="*/ 5846995 h 6521594"/>
                <a:gd name="connsiteX15" fmla="*/ 3601805 w 6321679"/>
                <a:gd name="connsiteY15" fmla="*/ 6155876 h 6521594"/>
                <a:gd name="connsiteX16" fmla="*/ 4378909 w 6321679"/>
                <a:gd name="connsiteY16" fmla="*/ 5959186 h 6521594"/>
                <a:gd name="connsiteX17" fmla="*/ 5218129 w 6321679"/>
                <a:gd name="connsiteY17" fmla="*/ 5391271 h 6521594"/>
                <a:gd name="connsiteX18" fmla="*/ 5425313 w 6321679"/>
                <a:gd name="connsiteY18" fmla="*/ 5233481 h 6521594"/>
                <a:gd name="connsiteX19" fmla="*/ 6254366 w 6321679"/>
                <a:gd name="connsiteY19" fmla="*/ 4534301 h 6521594"/>
                <a:gd name="connsiteX20" fmla="*/ 6321679 w 6321679"/>
                <a:gd name="connsiteY20" fmla="*/ 4456641 h 6521594"/>
                <a:gd name="connsiteX21" fmla="*/ 6321679 w 6321679"/>
                <a:gd name="connsiteY21" fmla="*/ 5523097 h 6521594"/>
                <a:gd name="connsiteX22" fmla="*/ 6024428 w 6321679"/>
                <a:gd name="connsiteY22" fmla="*/ 5754969 h 6521594"/>
                <a:gd name="connsiteX23" fmla="*/ 5702345 w 6321679"/>
                <a:gd name="connsiteY23" fmla="*/ 6000018 h 6521594"/>
                <a:gd name="connsiteX24" fmla="*/ 4988380 w 6321679"/>
                <a:gd name="connsiteY24" fmla="*/ 6506549 h 6521594"/>
                <a:gd name="connsiteX25" fmla="*/ 4961490 w 6321679"/>
                <a:gd name="connsiteY25" fmla="*/ 6521594 h 6521594"/>
                <a:gd name="connsiteX26" fmla="*/ 2011326 w 6321679"/>
                <a:gd name="connsiteY26" fmla="*/ 6521594 h 6521594"/>
                <a:gd name="connsiteX27" fmla="*/ 1982893 w 6321679"/>
                <a:gd name="connsiteY27" fmla="*/ 6505768 h 6521594"/>
                <a:gd name="connsiteX28" fmla="*/ 824149 w 6321679"/>
                <a:gd name="connsiteY28" fmla="*/ 5358682 h 6521594"/>
                <a:gd name="connsiteX29" fmla="*/ 0 w 6321679"/>
                <a:gd name="connsiteY29" fmla="*/ 3630075 h 6521594"/>
                <a:gd name="connsiteX30" fmla="*/ 4150102 w 6321679"/>
                <a:gd name="connsiteY30" fmla="*/ 0 h 6521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321679" h="6521594">
                  <a:moveTo>
                    <a:pt x="4150102" y="0"/>
                  </a:moveTo>
                  <a:cubicBezTo>
                    <a:pt x="4918148" y="0"/>
                    <a:pt x="5569597" y="228540"/>
                    <a:pt x="6083891" y="619943"/>
                  </a:cubicBezTo>
                  <a:lnTo>
                    <a:pt x="6321679" y="822247"/>
                  </a:lnTo>
                  <a:lnTo>
                    <a:pt x="6321679" y="2150195"/>
                  </a:lnTo>
                  <a:lnTo>
                    <a:pt x="6241288" y="1985338"/>
                  </a:lnTo>
                  <a:cubicBezTo>
                    <a:pt x="6156788" y="1831195"/>
                    <a:pt x="6059249" y="1688709"/>
                    <a:pt x="5949367" y="1559997"/>
                  </a:cubicBezTo>
                  <a:cubicBezTo>
                    <a:pt x="5737073" y="1311397"/>
                    <a:pt x="5482843" y="1118314"/>
                    <a:pt x="5193362" y="986156"/>
                  </a:cubicBezTo>
                  <a:cubicBezTo>
                    <a:pt x="4883437" y="844596"/>
                    <a:pt x="4532365" y="772850"/>
                    <a:pt x="4150102" y="772850"/>
                  </a:cubicBezTo>
                  <a:cubicBezTo>
                    <a:pt x="3746218" y="772850"/>
                    <a:pt x="3319008" y="853613"/>
                    <a:pt x="2914861" y="1006637"/>
                  </a:cubicBezTo>
                  <a:cubicBezTo>
                    <a:pt x="2515039" y="1157857"/>
                    <a:pt x="2134350" y="1380438"/>
                    <a:pt x="1814073" y="1650163"/>
                  </a:cubicBezTo>
                  <a:cubicBezTo>
                    <a:pt x="1494190" y="1919502"/>
                    <a:pt x="1232622" y="2238173"/>
                    <a:pt x="1057412" y="2571657"/>
                  </a:cubicBezTo>
                  <a:cubicBezTo>
                    <a:pt x="877486" y="2914158"/>
                    <a:pt x="786277" y="3270313"/>
                    <a:pt x="786277" y="3630204"/>
                  </a:cubicBezTo>
                  <a:cubicBezTo>
                    <a:pt x="786277" y="3974121"/>
                    <a:pt x="923483" y="4173646"/>
                    <a:pt x="1233931" y="4592016"/>
                  </a:cubicBezTo>
                  <a:cubicBezTo>
                    <a:pt x="1311641" y="4696736"/>
                    <a:pt x="1391972" y="4805064"/>
                    <a:pt x="1474795" y="4924985"/>
                  </a:cubicBezTo>
                  <a:cubicBezTo>
                    <a:pt x="1767682" y="5349278"/>
                    <a:pt x="2068172" y="5650948"/>
                    <a:pt x="2393691" y="5846995"/>
                  </a:cubicBezTo>
                  <a:cubicBezTo>
                    <a:pt x="2738735" y="6054891"/>
                    <a:pt x="3133971" y="6155876"/>
                    <a:pt x="3601805" y="6155876"/>
                  </a:cubicBezTo>
                  <a:cubicBezTo>
                    <a:pt x="3867305" y="6155876"/>
                    <a:pt x="4114196" y="6093405"/>
                    <a:pt x="4378909" y="5959186"/>
                  </a:cubicBezTo>
                  <a:cubicBezTo>
                    <a:pt x="4650699" y="5821362"/>
                    <a:pt x="4919737" y="5620421"/>
                    <a:pt x="5218129" y="5391271"/>
                  </a:cubicBezTo>
                  <a:cubicBezTo>
                    <a:pt x="5288107" y="5337558"/>
                    <a:pt x="5357824" y="5284617"/>
                    <a:pt x="5425313" y="5233481"/>
                  </a:cubicBezTo>
                  <a:cubicBezTo>
                    <a:pt x="5739037" y="4995556"/>
                    <a:pt x="6037512" y="4769168"/>
                    <a:pt x="6254366" y="4534301"/>
                  </a:cubicBezTo>
                  <a:lnTo>
                    <a:pt x="6321679" y="4456641"/>
                  </a:lnTo>
                  <a:lnTo>
                    <a:pt x="6321679" y="5523097"/>
                  </a:lnTo>
                  <a:lnTo>
                    <a:pt x="6024428" y="5754969"/>
                  </a:lnTo>
                  <a:cubicBezTo>
                    <a:pt x="5918395" y="5835747"/>
                    <a:pt x="5810491" y="5916953"/>
                    <a:pt x="5702345" y="6000018"/>
                  </a:cubicBezTo>
                  <a:cubicBezTo>
                    <a:pt x="5466020" y="6181541"/>
                    <a:pt x="5232938" y="6357503"/>
                    <a:pt x="4988380" y="6506549"/>
                  </a:cubicBezTo>
                  <a:lnTo>
                    <a:pt x="4961490" y="6521594"/>
                  </a:lnTo>
                  <a:lnTo>
                    <a:pt x="2011326" y="6521594"/>
                  </a:lnTo>
                  <a:lnTo>
                    <a:pt x="1982893" y="6505768"/>
                  </a:lnTo>
                  <a:cubicBezTo>
                    <a:pt x="1531799" y="6233999"/>
                    <a:pt x="1157400" y="5841520"/>
                    <a:pt x="824149" y="5358682"/>
                  </a:cubicBezTo>
                  <a:cubicBezTo>
                    <a:pt x="424196" y="4779302"/>
                    <a:pt x="0" y="4381929"/>
                    <a:pt x="0" y="3630075"/>
                  </a:cubicBezTo>
                  <a:cubicBezTo>
                    <a:pt x="0" y="1625174"/>
                    <a:pt x="2089794" y="0"/>
                    <a:pt x="4150102"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5" name="Imagen 4">
            <a:extLst>
              <a:ext uri="{FF2B5EF4-FFF2-40B4-BE49-F238E27FC236}">
                <a16:creationId xmlns:a16="http://schemas.microsoft.com/office/drawing/2014/main" id="{39F4BECF-EB17-47E5-B220-555F9B8C9633}"/>
              </a:ext>
            </a:extLst>
          </p:cNvPr>
          <p:cNvPicPr>
            <a:picLocks noChangeAspect="1"/>
          </p:cNvPicPr>
          <p:nvPr/>
        </p:nvPicPr>
        <p:blipFill>
          <a:blip r:embed="rId3"/>
          <a:stretch>
            <a:fillRect/>
          </a:stretch>
        </p:blipFill>
        <p:spPr>
          <a:xfrm>
            <a:off x="7764719" y="1700784"/>
            <a:ext cx="4029577" cy="4379976"/>
          </a:xfrm>
          <a:prstGeom prst="rect">
            <a:avLst/>
          </a:prstGeom>
        </p:spPr>
      </p:pic>
    </p:spTree>
    <p:extLst>
      <p:ext uri="{BB962C8B-B14F-4D97-AF65-F5344CB8AC3E}">
        <p14:creationId xmlns:p14="http://schemas.microsoft.com/office/powerpoint/2010/main" val="22611058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55C3EE-78E4-4FF6-B33B-D360D300E048}"/>
              </a:ext>
            </a:extLst>
          </p:cNvPr>
          <p:cNvSpPr>
            <a:spLocks noGrp="1"/>
          </p:cNvSpPr>
          <p:nvPr>
            <p:ph type="title"/>
          </p:nvPr>
        </p:nvSpPr>
        <p:spPr>
          <a:xfrm>
            <a:off x="6634134" y="1396289"/>
            <a:ext cx="5006336" cy="1325563"/>
          </a:xfrm>
        </p:spPr>
        <p:txBody>
          <a:bodyPr>
            <a:normAutofit/>
          </a:bodyPr>
          <a:lstStyle/>
          <a:p>
            <a:r>
              <a:rPr lang="es-MX" dirty="0"/>
              <a:t>Pr 10:25 Cosas pasan</a:t>
            </a:r>
          </a:p>
        </p:txBody>
      </p:sp>
      <p:sp>
        <p:nvSpPr>
          <p:cNvPr id="10" name="Freeform: Shape 9">
            <a:extLst>
              <a:ext uri="{FF2B5EF4-FFF2-40B4-BE49-F238E27FC236}">
                <a16:creationId xmlns:a16="http://schemas.microsoft.com/office/drawing/2014/main" id="{4F74D28C-3268-4E35-8EE1-D92CB4A85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Imagen 4" descr="Logotipo&#10;&#10;Descripción generada automáticamente">
            <a:extLst>
              <a:ext uri="{FF2B5EF4-FFF2-40B4-BE49-F238E27FC236}">
                <a16:creationId xmlns:a16="http://schemas.microsoft.com/office/drawing/2014/main" id="{B94B6E72-876D-4F46-9A88-0B8AC02FC913}"/>
              </a:ext>
            </a:extLst>
          </p:cNvPr>
          <p:cNvPicPr>
            <a:picLocks noChangeAspect="1"/>
          </p:cNvPicPr>
          <p:nvPr/>
        </p:nvPicPr>
        <p:blipFill rotWithShape="1">
          <a:blip r:embed="rId3">
            <a:extLst>
              <a:ext uri="{28A0092B-C50C-407E-A947-70E740481C1C}">
                <a14:useLocalDpi xmlns:a14="http://schemas.microsoft.com/office/drawing/2010/main" val="0"/>
              </a:ext>
            </a:extLst>
          </a:blip>
          <a:srcRect l="1024"/>
          <a:stretch/>
        </p:blipFill>
        <p:spPr>
          <a:xfrm>
            <a:off x="20" y="10"/>
            <a:ext cx="6024134" cy="6857990"/>
          </a:xfrm>
          <a:custGeom>
            <a:avLst/>
            <a:gdLst/>
            <a:ahLst/>
            <a:cxnLst/>
            <a:rect l="l" t="t" r="r" b="b"/>
            <a:pathLst>
              <a:path w="6024154" h="6858000">
                <a:moveTo>
                  <a:pt x="0" y="0"/>
                </a:moveTo>
                <a:lnTo>
                  <a:pt x="5953780" y="0"/>
                </a:lnTo>
                <a:lnTo>
                  <a:pt x="5989880" y="284091"/>
                </a:lnTo>
                <a:cubicBezTo>
                  <a:pt x="6012544" y="507260"/>
                  <a:pt x="6024154" y="733696"/>
                  <a:pt x="6024154" y="962844"/>
                </a:cubicBezTo>
                <a:cubicBezTo>
                  <a:pt x="6024154" y="3483472"/>
                  <a:pt x="4619336" y="5675986"/>
                  <a:pt x="2549934" y="6800152"/>
                </a:cubicBezTo>
                <a:lnTo>
                  <a:pt x="2436987" y="6858000"/>
                </a:lnTo>
                <a:lnTo>
                  <a:pt x="0" y="6858000"/>
                </a:lnTo>
                <a:close/>
              </a:path>
            </a:pathLst>
          </a:custGeom>
        </p:spPr>
      </p:pic>
      <p:sp>
        <p:nvSpPr>
          <p:cNvPr id="3" name="Marcador de contenido 2">
            <a:extLst>
              <a:ext uri="{FF2B5EF4-FFF2-40B4-BE49-F238E27FC236}">
                <a16:creationId xmlns:a16="http://schemas.microsoft.com/office/drawing/2014/main" id="{629E2F23-3C42-4975-A04F-59A2B7D7DDFD}"/>
              </a:ext>
            </a:extLst>
          </p:cNvPr>
          <p:cNvSpPr>
            <a:spLocks noGrp="1"/>
          </p:cNvSpPr>
          <p:nvPr>
            <p:ph idx="1"/>
          </p:nvPr>
        </p:nvSpPr>
        <p:spPr>
          <a:xfrm>
            <a:off x="6638578" y="2871982"/>
            <a:ext cx="5004073" cy="3181684"/>
          </a:xfrm>
        </p:spPr>
        <p:txBody>
          <a:bodyPr anchor="t">
            <a:normAutofit/>
          </a:bodyPr>
          <a:lstStyle/>
          <a:p>
            <a:pPr marL="0" indent="0">
              <a:buNone/>
            </a:pPr>
            <a:r>
              <a:rPr lang="es-MX" b="1" u="none" strike="noStrike" dirty="0">
                <a:effectLst/>
                <a:latin typeface="Tahoma, sans-serif"/>
              </a:rPr>
              <a:t>Proverbios 10:25 </a:t>
            </a:r>
            <a:r>
              <a:rPr lang="es-MX" b="0" i="1" u="none" strike="noStrike" dirty="0">
                <a:effectLst/>
                <a:latin typeface="Tahoma, sans-serif"/>
              </a:rPr>
              <a:t>Como pasa el torbellino, así el malo no permanece; Mas el justo permanece para siempre.</a:t>
            </a:r>
            <a:endParaRPr lang="es-MX" b="0" dirty="0">
              <a:effectLst/>
            </a:endParaRPr>
          </a:p>
          <a:p>
            <a:pPr marL="0" indent="0">
              <a:buNone/>
            </a:pPr>
            <a:endParaRPr lang="es-MX" sz="1800" dirty="0"/>
          </a:p>
        </p:txBody>
      </p:sp>
    </p:spTree>
    <p:extLst>
      <p:ext uri="{BB962C8B-B14F-4D97-AF65-F5344CB8AC3E}">
        <p14:creationId xmlns:p14="http://schemas.microsoft.com/office/powerpoint/2010/main" val="3258414140"/>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15581159-91C7-4481-9DAC-2D29DBA69DE9}"/>
              </a:ext>
            </a:extLst>
          </p:cNvPr>
          <p:cNvSpPr>
            <a:spLocks noGrp="1"/>
          </p:cNvSpPr>
          <p:nvPr>
            <p:ph type="title"/>
          </p:nvPr>
        </p:nvSpPr>
        <p:spPr>
          <a:xfrm>
            <a:off x="826396" y="586855"/>
            <a:ext cx="4230100" cy="3387497"/>
          </a:xfrm>
        </p:spPr>
        <p:txBody>
          <a:bodyPr anchor="b">
            <a:normAutofit/>
          </a:bodyPr>
          <a:lstStyle/>
          <a:p>
            <a:pPr algn="r"/>
            <a:r>
              <a:rPr lang="es-MX" sz="4000">
                <a:solidFill>
                  <a:srgbClr val="FFFFFF"/>
                </a:solidFill>
              </a:rPr>
              <a:t>Pr 10:26 El perezoso</a:t>
            </a:r>
          </a:p>
        </p:txBody>
      </p:sp>
      <p:sp>
        <p:nvSpPr>
          <p:cNvPr id="3" name="Marcador de contenido 2">
            <a:extLst>
              <a:ext uri="{FF2B5EF4-FFF2-40B4-BE49-F238E27FC236}">
                <a16:creationId xmlns:a16="http://schemas.microsoft.com/office/drawing/2014/main" id="{58A9463B-739B-40D9-895A-A55F1E4B6218}"/>
              </a:ext>
            </a:extLst>
          </p:cNvPr>
          <p:cNvSpPr>
            <a:spLocks noGrp="1"/>
          </p:cNvSpPr>
          <p:nvPr>
            <p:ph idx="1"/>
          </p:nvPr>
        </p:nvSpPr>
        <p:spPr>
          <a:xfrm>
            <a:off x="6503158" y="4551680"/>
            <a:ext cx="4862447" cy="1643847"/>
          </a:xfrm>
        </p:spPr>
        <p:txBody>
          <a:bodyPr anchor="ctr">
            <a:normAutofit/>
          </a:bodyPr>
          <a:lstStyle/>
          <a:p>
            <a:pPr marL="0" indent="0">
              <a:buNone/>
            </a:pPr>
            <a:r>
              <a:rPr lang="es-MX" sz="2000" b="1" u="none" strike="noStrike" dirty="0">
                <a:effectLst/>
                <a:latin typeface="Tahoma, sans-serif"/>
              </a:rPr>
              <a:t>Proverbios 10:26 </a:t>
            </a:r>
            <a:r>
              <a:rPr lang="es-MX" sz="2000" b="0" i="1" u="none" strike="noStrike" dirty="0">
                <a:effectLst/>
                <a:latin typeface="Tahoma, sans-serif"/>
              </a:rPr>
              <a:t>Como el vinagre a los dientes, y como el humo a los ojos, Así es el perezoso a los que lo envían.</a:t>
            </a:r>
            <a:endParaRPr lang="es-MX" sz="2000" b="0" dirty="0">
              <a:effectLst/>
            </a:endParaRPr>
          </a:p>
          <a:p>
            <a:pPr marL="0" indent="0">
              <a:buNone/>
            </a:pPr>
            <a:endParaRPr lang="es-MX" sz="2000" dirty="0"/>
          </a:p>
        </p:txBody>
      </p:sp>
      <p:pic>
        <p:nvPicPr>
          <p:cNvPr id="5" name="Imagen 4">
            <a:extLst>
              <a:ext uri="{FF2B5EF4-FFF2-40B4-BE49-F238E27FC236}">
                <a16:creationId xmlns:a16="http://schemas.microsoft.com/office/drawing/2014/main" id="{B7AB5273-D2C2-45BF-A64C-7C510C7EE3B1}"/>
              </a:ext>
            </a:extLst>
          </p:cNvPr>
          <p:cNvPicPr>
            <a:picLocks noChangeAspect="1"/>
          </p:cNvPicPr>
          <p:nvPr/>
        </p:nvPicPr>
        <p:blipFill>
          <a:blip r:embed="rId3"/>
          <a:stretch>
            <a:fillRect/>
          </a:stretch>
        </p:blipFill>
        <p:spPr>
          <a:xfrm>
            <a:off x="6331259" y="1044062"/>
            <a:ext cx="5171101" cy="2930290"/>
          </a:xfrm>
          <a:prstGeom prst="rect">
            <a:avLst/>
          </a:prstGeom>
        </p:spPr>
      </p:pic>
    </p:spTree>
    <p:extLst>
      <p:ext uri="{BB962C8B-B14F-4D97-AF65-F5344CB8AC3E}">
        <p14:creationId xmlns:p14="http://schemas.microsoft.com/office/powerpoint/2010/main" val="7527924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22">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24">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26">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28">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Freeform: Shape 30">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0" name="Rectangle 32">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agen 6">
            <a:extLst>
              <a:ext uri="{FF2B5EF4-FFF2-40B4-BE49-F238E27FC236}">
                <a16:creationId xmlns:a16="http://schemas.microsoft.com/office/drawing/2014/main" id="{5C77BDA1-2C0C-4B53-9F12-04C3924C845E}"/>
              </a:ext>
            </a:extLst>
          </p:cNvPr>
          <p:cNvPicPr>
            <a:picLocks noChangeAspect="1"/>
          </p:cNvPicPr>
          <p:nvPr/>
        </p:nvPicPr>
        <p:blipFill>
          <a:blip r:embed="rId3"/>
          <a:stretch>
            <a:fillRect/>
          </a:stretch>
        </p:blipFill>
        <p:spPr>
          <a:xfrm>
            <a:off x="8109502" y="1374668"/>
            <a:ext cx="3615776" cy="4120542"/>
          </a:xfrm>
          <a:prstGeom prst="rect">
            <a:avLst/>
          </a:prstGeom>
        </p:spPr>
      </p:pic>
      <p:sp>
        <p:nvSpPr>
          <p:cNvPr id="2" name="Título 1">
            <a:extLst>
              <a:ext uri="{FF2B5EF4-FFF2-40B4-BE49-F238E27FC236}">
                <a16:creationId xmlns:a16="http://schemas.microsoft.com/office/drawing/2014/main" id="{9BC75D0B-4F51-4DE8-ADBB-6C104FA9E47B}"/>
              </a:ext>
            </a:extLst>
          </p:cNvPr>
          <p:cNvSpPr>
            <a:spLocks noGrp="1"/>
          </p:cNvSpPr>
          <p:nvPr>
            <p:ph type="title"/>
          </p:nvPr>
        </p:nvSpPr>
        <p:spPr>
          <a:xfrm>
            <a:off x="466722" y="586855"/>
            <a:ext cx="3201366" cy="3387497"/>
          </a:xfrm>
        </p:spPr>
        <p:txBody>
          <a:bodyPr anchor="b">
            <a:normAutofit/>
          </a:bodyPr>
          <a:lstStyle/>
          <a:p>
            <a:pPr algn="r"/>
            <a:r>
              <a:rPr lang="es-MX" sz="4000">
                <a:solidFill>
                  <a:srgbClr val="FFFFFF"/>
                </a:solidFill>
              </a:rPr>
              <a:t>Pr 10:27 Larga y corta vida</a:t>
            </a:r>
          </a:p>
        </p:txBody>
      </p:sp>
      <p:sp>
        <p:nvSpPr>
          <p:cNvPr id="3" name="Marcador de contenido 2">
            <a:extLst>
              <a:ext uri="{FF2B5EF4-FFF2-40B4-BE49-F238E27FC236}">
                <a16:creationId xmlns:a16="http://schemas.microsoft.com/office/drawing/2014/main" id="{B6E92E6B-17C4-4579-BD36-72BCF50F6390}"/>
              </a:ext>
            </a:extLst>
          </p:cNvPr>
          <p:cNvSpPr>
            <a:spLocks noGrp="1"/>
          </p:cNvSpPr>
          <p:nvPr>
            <p:ph idx="1"/>
          </p:nvPr>
        </p:nvSpPr>
        <p:spPr>
          <a:xfrm>
            <a:off x="4581727" y="649480"/>
            <a:ext cx="3025303" cy="5546047"/>
          </a:xfrm>
        </p:spPr>
        <p:txBody>
          <a:bodyPr anchor="ctr">
            <a:normAutofit/>
          </a:bodyPr>
          <a:lstStyle/>
          <a:p>
            <a:pPr marL="0" indent="0">
              <a:buNone/>
            </a:pPr>
            <a:r>
              <a:rPr lang="es-MX" sz="2400" b="1" u="none" strike="noStrike" dirty="0">
                <a:effectLst/>
                <a:latin typeface="Tahoma, sans-serif"/>
              </a:rPr>
              <a:t>Proverbios 10:27 </a:t>
            </a:r>
            <a:r>
              <a:rPr lang="es-MX" sz="2400" b="0" i="1" u="none" strike="noStrike" dirty="0">
                <a:effectLst/>
                <a:latin typeface="Tahoma, sans-serif"/>
              </a:rPr>
              <a:t>El temor de Jehová aumentará los días; Mas los años de los impíos serán acortados.</a:t>
            </a:r>
            <a:endParaRPr lang="es-MX" sz="2400" b="0" dirty="0">
              <a:effectLst/>
            </a:endParaRPr>
          </a:p>
          <a:p>
            <a:pPr marL="0" indent="0">
              <a:buNone/>
            </a:pPr>
            <a:endParaRPr lang="es-MX" sz="2000" dirty="0"/>
          </a:p>
        </p:txBody>
      </p:sp>
    </p:spTree>
    <p:extLst>
      <p:ext uri="{BB962C8B-B14F-4D97-AF65-F5344CB8AC3E}">
        <p14:creationId xmlns:p14="http://schemas.microsoft.com/office/powerpoint/2010/main" val="18202453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7"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337873F-1571-48E3-9F84-6C76C10C8FE6}"/>
              </a:ext>
            </a:extLst>
          </p:cNvPr>
          <p:cNvSpPr>
            <a:spLocks noGrp="1"/>
          </p:cNvSpPr>
          <p:nvPr>
            <p:ph type="title"/>
          </p:nvPr>
        </p:nvSpPr>
        <p:spPr>
          <a:xfrm>
            <a:off x="466722" y="586855"/>
            <a:ext cx="3201366" cy="3387497"/>
          </a:xfrm>
        </p:spPr>
        <p:txBody>
          <a:bodyPr anchor="b">
            <a:normAutofit/>
          </a:bodyPr>
          <a:lstStyle/>
          <a:p>
            <a:pPr algn="r"/>
            <a:r>
              <a:rPr lang="es-MX" sz="4000">
                <a:solidFill>
                  <a:srgbClr val="FFFFFF"/>
                </a:solidFill>
              </a:rPr>
              <a:t>Pr 10:28 Expectativas</a:t>
            </a:r>
          </a:p>
        </p:txBody>
      </p:sp>
      <p:sp>
        <p:nvSpPr>
          <p:cNvPr id="3" name="Marcador de contenido 2">
            <a:extLst>
              <a:ext uri="{FF2B5EF4-FFF2-40B4-BE49-F238E27FC236}">
                <a16:creationId xmlns:a16="http://schemas.microsoft.com/office/drawing/2014/main" id="{AE3AE63B-C1FE-4347-AA1D-7F871BC05E0F}"/>
              </a:ext>
            </a:extLst>
          </p:cNvPr>
          <p:cNvSpPr>
            <a:spLocks noGrp="1"/>
          </p:cNvSpPr>
          <p:nvPr>
            <p:ph idx="1"/>
          </p:nvPr>
        </p:nvSpPr>
        <p:spPr>
          <a:xfrm>
            <a:off x="4810259" y="649480"/>
            <a:ext cx="6555347" cy="5546047"/>
          </a:xfrm>
        </p:spPr>
        <p:txBody>
          <a:bodyPr anchor="ctr">
            <a:normAutofit/>
          </a:bodyPr>
          <a:lstStyle/>
          <a:p>
            <a:pPr marL="0" indent="0">
              <a:buNone/>
            </a:pPr>
            <a:r>
              <a:rPr lang="es-MX" sz="3200" b="1" u="none" strike="noStrike" dirty="0">
                <a:effectLst/>
                <a:latin typeface="Tahoma, sans-serif"/>
              </a:rPr>
              <a:t>Proverbios 10:28 </a:t>
            </a:r>
            <a:r>
              <a:rPr lang="es-MX" sz="3200" b="0" i="1" u="none" strike="noStrike" dirty="0">
                <a:effectLst/>
                <a:latin typeface="Tahoma, sans-serif"/>
              </a:rPr>
              <a:t>La esperanza de los justos es alegría; Mas la esperanza de los impíos perecerá</a:t>
            </a:r>
            <a:r>
              <a:rPr lang="en-US" sz="3200" b="0" i="1" u="none" strike="noStrike" dirty="0">
                <a:effectLst/>
                <a:latin typeface="Tahoma, sans-serif"/>
              </a:rPr>
              <a:t>.</a:t>
            </a:r>
            <a:endParaRPr lang="en-US" sz="3200" b="0" dirty="0">
              <a:effectLst/>
            </a:endParaRPr>
          </a:p>
          <a:p>
            <a:pPr marL="0" indent="0">
              <a:buNone/>
            </a:pPr>
            <a:endParaRPr lang="es-MX" sz="2000" dirty="0"/>
          </a:p>
        </p:txBody>
      </p:sp>
    </p:spTree>
    <p:extLst>
      <p:ext uri="{BB962C8B-B14F-4D97-AF65-F5344CB8AC3E}">
        <p14:creationId xmlns:p14="http://schemas.microsoft.com/office/powerpoint/2010/main" val="742507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F0CF1F88-3CFF-46EC-B3D5-E8FD07CE5982}"/>
              </a:ext>
            </a:extLst>
          </p:cNvPr>
          <p:cNvSpPr>
            <a:spLocks noGrp="1"/>
          </p:cNvSpPr>
          <p:nvPr>
            <p:ph type="title"/>
          </p:nvPr>
        </p:nvSpPr>
        <p:spPr>
          <a:xfrm>
            <a:off x="466722" y="586855"/>
            <a:ext cx="3201366" cy="3387497"/>
          </a:xfrm>
        </p:spPr>
        <p:txBody>
          <a:bodyPr anchor="b">
            <a:normAutofit/>
          </a:bodyPr>
          <a:lstStyle/>
          <a:p>
            <a:pPr algn="r"/>
            <a:r>
              <a:rPr lang="es-MX" sz="4000">
                <a:solidFill>
                  <a:srgbClr val="FFFFFF"/>
                </a:solidFill>
              </a:rPr>
              <a:t>Pr 10:1 Sabio contra necio</a:t>
            </a:r>
          </a:p>
        </p:txBody>
      </p:sp>
      <p:sp>
        <p:nvSpPr>
          <p:cNvPr id="3" name="Marcador de contenido 2">
            <a:extLst>
              <a:ext uri="{FF2B5EF4-FFF2-40B4-BE49-F238E27FC236}">
                <a16:creationId xmlns:a16="http://schemas.microsoft.com/office/drawing/2014/main" id="{FAA27C07-1493-4DED-BB1F-315A75AF3FF9}"/>
              </a:ext>
            </a:extLst>
          </p:cNvPr>
          <p:cNvSpPr>
            <a:spLocks noGrp="1"/>
          </p:cNvSpPr>
          <p:nvPr>
            <p:ph idx="1"/>
          </p:nvPr>
        </p:nvSpPr>
        <p:spPr>
          <a:xfrm>
            <a:off x="4810259" y="649480"/>
            <a:ext cx="6555347" cy="5546047"/>
          </a:xfrm>
        </p:spPr>
        <p:txBody>
          <a:bodyPr anchor="ctr">
            <a:normAutofit/>
          </a:bodyPr>
          <a:lstStyle/>
          <a:p>
            <a:pPr marL="0" indent="0">
              <a:buNone/>
            </a:pPr>
            <a:r>
              <a:rPr lang="es-MX" sz="3600" b="1" u="none" strike="noStrike" dirty="0">
                <a:effectLst/>
                <a:latin typeface="Tahoma, sans-serif"/>
              </a:rPr>
              <a:t>Proverbios 10:1 </a:t>
            </a:r>
            <a:r>
              <a:rPr lang="es-MX" sz="3600" b="0" i="1" u="none" strike="noStrike" dirty="0">
                <a:effectLst/>
                <a:latin typeface="Tahoma, sans-serif"/>
              </a:rPr>
              <a:t>Los proverbios de Salomón. El hijo sabio alegra al padre, Pero el hijo necio es tristeza de su madre.</a:t>
            </a:r>
            <a:endParaRPr lang="es-MX" sz="3600" b="0" dirty="0">
              <a:effectLst/>
            </a:endParaRPr>
          </a:p>
          <a:p>
            <a:endParaRPr lang="es-MX" sz="2000" dirty="0"/>
          </a:p>
        </p:txBody>
      </p:sp>
    </p:spTree>
    <p:extLst>
      <p:ext uri="{BB962C8B-B14F-4D97-AF65-F5344CB8AC3E}">
        <p14:creationId xmlns:p14="http://schemas.microsoft.com/office/powerpoint/2010/main" val="17677278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FBDE051A-0D99-4AD3-9B18-9892F24BD4D1}"/>
              </a:ext>
            </a:extLst>
          </p:cNvPr>
          <p:cNvSpPr>
            <a:spLocks noGrp="1"/>
          </p:cNvSpPr>
          <p:nvPr>
            <p:ph type="title"/>
          </p:nvPr>
        </p:nvSpPr>
        <p:spPr>
          <a:xfrm>
            <a:off x="1136397" y="502020"/>
            <a:ext cx="5323715" cy="1642970"/>
          </a:xfrm>
        </p:spPr>
        <p:txBody>
          <a:bodyPr anchor="b">
            <a:normAutofit/>
          </a:bodyPr>
          <a:lstStyle/>
          <a:p>
            <a:r>
              <a:rPr lang="es-MX" sz="4000"/>
              <a:t>Pr 10:29 Dios te pagará un día</a:t>
            </a:r>
          </a:p>
        </p:txBody>
      </p:sp>
      <p:sp>
        <p:nvSpPr>
          <p:cNvPr id="3" name="Marcador de contenido 2">
            <a:extLst>
              <a:ext uri="{FF2B5EF4-FFF2-40B4-BE49-F238E27FC236}">
                <a16:creationId xmlns:a16="http://schemas.microsoft.com/office/drawing/2014/main" id="{81C28CE5-7183-4090-A6A2-7804FCEDF43C}"/>
              </a:ext>
            </a:extLst>
          </p:cNvPr>
          <p:cNvSpPr>
            <a:spLocks noGrp="1"/>
          </p:cNvSpPr>
          <p:nvPr>
            <p:ph idx="1"/>
          </p:nvPr>
        </p:nvSpPr>
        <p:spPr>
          <a:xfrm>
            <a:off x="1144923" y="2405894"/>
            <a:ext cx="5315189" cy="3950086"/>
          </a:xfrm>
        </p:spPr>
        <p:txBody>
          <a:bodyPr anchor="t">
            <a:normAutofit lnSpcReduction="10000"/>
          </a:bodyPr>
          <a:lstStyle/>
          <a:p>
            <a:pPr marL="0" indent="0">
              <a:buNone/>
            </a:pPr>
            <a:r>
              <a:rPr lang="es-MX" sz="3200" b="1" u="none" strike="noStrike" dirty="0">
                <a:effectLst/>
                <a:latin typeface="Tahoma, sans-serif"/>
              </a:rPr>
              <a:t>Proverbios 10:29 </a:t>
            </a:r>
            <a:r>
              <a:rPr lang="es-MX" sz="3200" b="0" i="1" u="none" strike="noStrike" dirty="0">
                <a:effectLst/>
                <a:latin typeface="Tahoma, sans-serif"/>
              </a:rPr>
              <a:t>El camino de Jehová es fortaleza al perfecto; Pero es destrucción a los que hacen maldad. </a:t>
            </a:r>
          </a:p>
          <a:p>
            <a:pPr marL="0" indent="0">
              <a:buNone/>
            </a:pPr>
            <a:r>
              <a:rPr lang="es-MX" sz="3200" b="1" u="none" strike="noStrike" dirty="0">
                <a:effectLst/>
                <a:latin typeface="Tahoma, sans-serif"/>
              </a:rPr>
              <a:t>Proverbios 10:30 </a:t>
            </a:r>
            <a:r>
              <a:rPr lang="es-MX" sz="3200" b="0" i="1" u="none" strike="noStrike" dirty="0">
                <a:effectLst/>
                <a:latin typeface="Tahoma, sans-serif"/>
              </a:rPr>
              <a:t>El justo no será removido jamás; Pero los impíos no habitarán la tierra.</a:t>
            </a:r>
            <a:endParaRPr lang="es-MX" sz="4400" b="0" dirty="0">
              <a:effectLst/>
            </a:endParaRPr>
          </a:p>
          <a:p>
            <a:pPr marL="0" indent="0">
              <a:buNone/>
            </a:pPr>
            <a:endParaRPr lang="es-MX" sz="3200" b="0" dirty="0">
              <a:effectLst/>
            </a:endParaRPr>
          </a:p>
          <a:p>
            <a:pPr marL="0" indent="0">
              <a:buNone/>
            </a:pPr>
            <a:endParaRPr lang="es-MX" sz="2000" dirty="0"/>
          </a:p>
        </p:txBody>
      </p:sp>
      <p:sp>
        <p:nvSpPr>
          <p:cNvPr id="12" name="Rectangle 11">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Imagen 4">
            <a:extLst>
              <a:ext uri="{FF2B5EF4-FFF2-40B4-BE49-F238E27FC236}">
                <a16:creationId xmlns:a16="http://schemas.microsoft.com/office/drawing/2014/main" id="{C71D308A-CED8-44B0-BB6C-F0CE7F6DD558}"/>
              </a:ext>
            </a:extLst>
          </p:cNvPr>
          <p:cNvPicPr>
            <a:picLocks noChangeAspect="1"/>
          </p:cNvPicPr>
          <p:nvPr/>
        </p:nvPicPr>
        <p:blipFill>
          <a:blip r:embed="rId3"/>
          <a:stretch>
            <a:fillRect/>
          </a:stretch>
        </p:blipFill>
        <p:spPr>
          <a:xfrm>
            <a:off x="7075967" y="1322539"/>
            <a:ext cx="4170530" cy="4244815"/>
          </a:xfrm>
          <a:prstGeom prst="rect">
            <a:avLst/>
          </a:prstGeom>
        </p:spPr>
      </p:pic>
    </p:spTree>
    <p:extLst>
      <p:ext uri="{BB962C8B-B14F-4D97-AF65-F5344CB8AC3E}">
        <p14:creationId xmlns:p14="http://schemas.microsoft.com/office/powerpoint/2010/main" val="32344267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ED688529-8F8C-49D4-B065-751B98CE9CFE}"/>
              </a:ext>
            </a:extLst>
          </p:cNvPr>
          <p:cNvSpPr>
            <a:spLocks noGrp="1"/>
          </p:cNvSpPr>
          <p:nvPr>
            <p:ph type="title"/>
          </p:nvPr>
        </p:nvSpPr>
        <p:spPr>
          <a:xfrm>
            <a:off x="466722" y="586855"/>
            <a:ext cx="3201366" cy="3387497"/>
          </a:xfrm>
        </p:spPr>
        <p:txBody>
          <a:bodyPr anchor="b">
            <a:normAutofit/>
          </a:bodyPr>
          <a:lstStyle/>
          <a:p>
            <a:pPr algn="r"/>
            <a:r>
              <a:rPr lang="es-MX" sz="4000">
                <a:solidFill>
                  <a:srgbClr val="FFFFFF"/>
                </a:solidFill>
              </a:rPr>
              <a:t>Pr 10:31 Que produce tu boca</a:t>
            </a:r>
          </a:p>
        </p:txBody>
      </p:sp>
      <p:sp>
        <p:nvSpPr>
          <p:cNvPr id="3" name="Marcador de contenido 2">
            <a:extLst>
              <a:ext uri="{FF2B5EF4-FFF2-40B4-BE49-F238E27FC236}">
                <a16:creationId xmlns:a16="http://schemas.microsoft.com/office/drawing/2014/main" id="{FA25F53E-5558-4594-BA29-71FC9D0E2D0C}"/>
              </a:ext>
            </a:extLst>
          </p:cNvPr>
          <p:cNvSpPr>
            <a:spLocks noGrp="1"/>
          </p:cNvSpPr>
          <p:nvPr>
            <p:ph idx="1"/>
          </p:nvPr>
        </p:nvSpPr>
        <p:spPr>
          <a:xfrm>
            <a:off x="4581727" y="649480"/>
            <a:ext cx="3025303" cy="5546047"/>
          </a:xfrm>
        </p:spPr>
        <p:txBody>
          <a:bodyPr anchor="ctr">
            <a:normAutofit/>
          </a:bodyPr>
          <a:lstStyle/>
          <a:p>
            <a:pPr marL="0" indent="0">
              <a:buNone/>
            </a:pPr>
            <a:r>
              <a:rPr lang="es-MX" sz="2000" b="1" u="none" strike="noStrike">
                <a:effectLst/>
                <a:latin typeface="Tahoma, sans-serif"/>
              </a:rPr>
              <a:t>Proverbios 10:31 </a:t>
            </a:r>
            <a:r>
              <a:rPr lang="es-MX" sz="2000" b="0" i="1" u="none" strike="noStrike">
                <a:effectLst/>
                <a:latin typeface="Tahoma, sans-serif"/>
              </a:rPr>
              <a:t>La boca del justo producirá sabiduría; Mas la lengua perversa será cortada.</a:t>
            </a:r>
          </a:p>
          <a:p>
            <a:pPr marL="0" indent="0">
              <a:buNone/>
            </a:pPr>
            <a:r>
              <a:rPr lang="es-MX" sz="2000" b="1">
                <a:latin typeface="Tahoma, sans-serif"/>
              </a:rPr>
              <a:t>Proverbios 10:32 </a:t>
            </a:r>
            <a:r>
              <a:rPr lang="es-MX" sz="2000" i="1">
                <a:latin typeface="Tahoma, sans-serif"/>
              </a:rPr>
              <a:t>Los labios del justo saben hablar lo que agrada; Mas la boca de los impíos habla perversidades.</a:t>
            </a:r>
          </a:p>
        </p:txBody>
      </p:sp>
      <p:pic>
        <p:nvPicPr>
          <p:cNvPr id="7" name="Imagen 6">
            <a:extLst>
              <a:ext uri="{FF2B5EF4-FFF2-40B4-BE49-F238E27FC236}">
                <a16:creationId xmlns:a16="http://schemas.microsoft.com/office/drawing/2014/main" id="{2E78F156-C32E-4B74-A2BD-0EA609DAFBC4}"/>
              </a:ext>
            </a:extLst>
          </p:cNvPr>
          <p:cNvPicPr>
            <a:picLocks noChangeAspect="1"/>
          </p:cNvPicPr>
          <p:nvPr/>
        </p:nvPicPr>
        <p:blipFill>
          <a:blip r:embed="rId3"/>
          <a:stretch>
            <a:fillRect/>
          </a:stretch>
        </p:blipFill>
        <p:spPr>
          <a:xfrm>
            <a:off x="8191563" y="356702"/>
            <a:ext cx="3619500" cy="5838825"/>
          </a:xfrm>
          <a:prstGeom prst="rect">
            <a:avLst/>
          </a:prstGeom>
        </p:spPr>
      </p:pic>
    </p:spTree>
    <p:extLst>
      <p:ext uri="{BB962C8B-B14F-4D97-AF65-F5344CB8AC3E}">
        <p14:creationId xmlns:p14="http://schemas.microsoft.com/office/powerpoint/2010/main" val="1958580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Freeform: Shape 8">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1" name="Group 10">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2"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3"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4"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5"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6"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7"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ítulo 1">
            <a:extLst>
              <a:ext uri="{FF2B5EF4-FFF2-40B4-BE49-F238E27FC236}">
                <a16:creationId xmlns:a16="http://schemas.microsoft.com/office/drawing/2014/main" id="{5E38012B-0352-46F9-9AD9-B7132191A6D8}"/>
              </a:ext>
            </a:extLst>
          </p:cNvPr>
          <p:cNvSpPr>
            <a:spLocks noGrp="1"/>
          </p:cNvSpPr>
          <p:nvPr>
            <p:ph type="title"/>
          </p:nvPr>
        </p:nvSpPr>
        <p:spPr>
          <a:xfrm>
            <a:off x="535020" y="685800"/>
            <a:ext cx="2780271" cy="5105400"/>
          </a:xfrm>
        </p:spPr>
        <p:txBody>
          <a:bodyPr>
            <a:normAutofit/>
          </a:bodyPr>
          <a:lstStyle/>
          <a:p>
            <a:r>
              <a:rPr lang="es-MX" sz="4000">
                <a:solidFill>
                  <a:srgbClr val="FFFFFF"/>
                </a:solidFill>
              </a:rPr>
              <a:t>Pr 10:2-3</a:t>
            </a:r>
          </a:p>
        </p:txBody>
      </p:sp>
      <p:graphicFrame>
        <p:nvGraphicFramePr>
          <p:cNvPr id="5" name="Marcador de contenido 2">
            <a:extLst>
              <a:ext uri="{FF2B5EF4-FFF2-40B4-BE49-F238E27FC236}">
                <a16:creationId xmlns:a16="http://schemas.microsoft.com/office/drawing/2014/main" id="{3FC532FF-C526-41DD-B0DD-B5AE74F4DD5B}"/>
              </a:ext>
            </a:extLst>
          </p:cNvPr>
          <p:cNvGraphicFramePr>
            <a:graphicFrameLocks noGrp="1"/>
          </p:cNvGraphicFramePr>
          <p:nvPr>
            <p:ph idx="1"/>
            <p:extLst>
              <p:ext uri="{D42A27DB-BD31-4B8C-83A1-F6EECF244321}">
                <p14:modId xmlns:p14="http://schemas.microsoft.com/office/powerpoint/2010/main" val="3517641151"/>
              </p:ext>
            </p:extLst>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83400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512B012F-6374-43CE-932D-0FF8DE43ED04}"/>
              </a:ext>
            </a:extLst>
          </p:cNvPr>
          <p:cNvSpPr>
            <a:spLocks noGrp="1"/>
          </p:cNvSpPr>
          <p:nvPr>
            <p:ph type="title"/>
          </p:nvPr>
        </p:nvSpPr>
        <p:spPr>
          <a:xfrm>
            <a:off x="1383564" y="348865"/>
            <a:ext cx="9718111" cy="1576446"/>
          </a:xfrm>
        </p:spPr>
        <p:txBody>
          <a:bodyPr anchor="ctr">
            <a:normAutofit/>
          </a:bodyPr>
          <a:lstStyle/>
          <a:p>
            <a:r>
              <a:rPr lang="es-MX" sz="4000">
                <a:solidFill>
                  <a:srgbClr val="FFFFFF"/>
                </a:solidFill>
              </a:rPr>
              <a:t>Pr 10:4-5 Ganando ventaja</a:t>
            </a:r>
          </a:p>
        </p:txBody>
      </p:sp>
      <p:graphicFrame>
        <p:nvGraphicFramePr>
          <p:cNvPr id="5" name="Marcador de contenido 2">
            <a:extLst>
              <a:ext uri="{FF2B5EF4-FFF2-40B4-BE49-F238E27FC236}">
                <a16:creationId xmlns:a16="http://schemas.microsoft.com/office/drawing/2014/main" id="{E51F802F-32F5-472D-B40D-0745C2D4EE5D}"/>
              </a:ext>
            </a:extLst>
          </p:cNvPr>
          <p:cNvGraphicFramePr>
            <a:graphicFrameLocks noGrp="1"/>
          </p:cNvGraphicFramePr>
          <p:nvPr>
            <p:ph idx="1"/>
            <p:extLst>
              <p:ext uri="{D42A27DB-BD31-4B8C-83A1-F6EECF244321}">
                <p14:modId xmlns:p14="http://schemas.microsoft.com/office/powerpoint/2010/main" val="3167041414"/>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55264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28FEFF4C-F0DD-4314-9F26-5AF02DC318C0}"/>
              </a:ext>
            </a:extLst>
          </p:cNvPr>
          <p:cNvSpPr>
            <a:spLocks noGrp="1"/>
          </p:cNvSpPr>
          <p:nvPr>
            <p:ph type="title"/>
          </p:nvPr>
        </p:nvSpPr>
        <p:spPr>
          <a:xfrm>
            <a:off x="826396" y="586855"/>
            <a:ext cx="4230100" cy="3387497"/>
          </a:xfrm>
        </p:spPr>
        <p:txBody>
          <a:bodyPr anchor="b">
            <a:normAutofit/>
          </a:bodyPr>
          <a:lstStyle/>
          <a:p>
            <a:pPr algn="r"/>
            <a:r>
              <a:rPr lang="es-MX" sz="4000">
                <a:solidFill>
                  <a:srgbClr val="FFFFFF"/>
                </a:solidFill>
              </a:rPr>
              <a:t>Pr 10:6-9 Justos contra impíos</a:t>
            </a:r>
          </a:p>
        </p:txBody>
      </p:sp>
      <p:sp>
        <p:nvSpPr>
          <p:cNvPr id="3" name="Marcador de contenido 2">
            <a:extLst>
              <a:ext uri="{FF2B5EF4-FFF2-40B4-BE49-F238E27FC236}">
                <a16:creationId xmlns:a16="http://schemas.microsoft.com/office/drawing/2014/main" id="{DD778BB0-6952-42CF-BB8F-D7D688F244E3}"/>
              </a:ext>
            </a:extLst>
          </p:cNvPr>
          <p:cNvSpPr>
            <a:spLocks noGrp="1"/>
          </p:cNvSpPr>
          <p:nvPr>
            <p:ph idx="1"/>
          </p:nvPr>
        </p:nvSpPr>
        <p:spPr>
          <a:xfrm>
            <a:off x="6503158" y="649480"/>
            <a:ext cx="4862447" cy="5546047"/>
          </a:xfrm>
        </p:spPr>
        <p:txBody>
          <a:bodyPr anchor="ctr">
            <a:normAutofit/>
          </a:bodyPr>
          <a:lstStyle/>
          <a:p>
            <a:pPr marL="0" marR="64008" indent="0" rtl="0">
              <a:spcBef>
                <a:spcPts val="576"/>
              </a:spcBef>
              <a:spcAft>
                <a:spcPts val="576"/>
              </a:spcAft>
              <a:buNone/>
            </a:pPr>
            <a:r>
              <a:rPr lang="es-MX" sz="2000" b="1" u="none" strike="noStrike">
                <a:effectLst/>
                <a:latin typeface="Tahoma, sans-serif"/>
              </a:rPr>
              <a:t>Proverbios 10:6 </a:t>
            </a:r>
            <a:r>
              <a:rPr lang="es-MX" sz="2000" b="0" i="1" u="none" strike="noStrike">
                <a:effectLst/>
                <a:latin typeface="Tahoma, sans-serif"/>
              </a:rPr>
              <a:t>Hay bendiciones sobre la cabeza del justo; Pero violencia cubrirá la boca de los impíos.</a:t>
            </a:r>
            <a:endParaRPr lang="es-MX" sz="2000" b="0">
              <a:effectLst/>
            </a:endParaRPr>
          </a:p>
          <a:p>
            <a:pPr marL="0" marR="64008" indent="0" rtl="0">
              <a:spcBef>
                <a:spcPts val="576"/>
              </a:spcBef>
              <a:spcAft>
                <a:spcPts val="576"/>
              </a:spcAft>
              <a:buNone/>
            </a:pPr>
            <a:r>
              <a:rPr lang="es-MX" sz="2000" b="1" u="none" strike="noStrike">
                <a:effectLst/>
                <a:latin typeface="Tahoma, sans-serif"/>
              </a:rPr>
              <a:t>Proverbios 10:7 </a:t>
            </a:r>
            <a:r>
              <a:rPr lang="es-MX" sz="2000" b="0" i="1" u="none" strike="noStrike">
                <a:effectLst/>
                <a:latin typeface="Tahoma, sans-serif"/>
              </a:rPr>
              <a:t>La memoria del justo será bendita; Mas el nombre de los impíos se pudrirá.</a:t>
            </a:r>
            <a:endParaRPr lang="es-MX" sz="2000" b="0">
              <a:effectLst/>
            </a:endParaRPr>
          </a:p>
          <a:p>
            <a:pPr marL="0" marR="64008" indent="0" rtl="0">
              <a:spcBef>
                <a:spcPts val="576"/>
              </a:spcBef>
              <a:spcAft>
                <a:spcPts val="576"/>
              </a:spcAft>
              <a:buNone/>
            </a:pPr>
            <a:r>
              <a:rPr lang="es-MX" sz="2000" b="1" u="none" strike="noStrike">
                <a:effectLst/>
                <a:latin typeface="Tahoma, sans-serif"/>
              </a:rPr>
              <a:t>Proverbios 10:8 </a:t>
            </a:r>
            <a:r>
              <a:rPr lang="es-MX" sz="2000" b="0" i="1" u="none" strike="noStrike">
                <a:effectLst/>
                <a:latin typeface="Tahoma, sans-serif"/>
              </a:rPr>
              <a:t>El sabio de corazón recibirá los mandamientos; Mas el necio de labios caerá.</a:t>
            </a:r>
            <a:endParaRPr lang="es-MX" sz="2000" b="0">
              <a:effectLst/>
            </a:endParaRPr>
          </a:p>
          <a:p>
            <a:pPr marL="0" marR="64008" indent="0" rtl="0">
              <a:spcBef>
                <a:spcPts val="576"/>
              </a:spcBef>
              <a:spcAft>
                <a:spcPts val="576"/>
              </a:spcAft>
              <a:buNone/>
            </a:pPr>
            <a:r>
              <a:rPr lang="es-MX" sz="2000" b="1" u="none" strike="noStrike">
                <a:effectLst/>
                <a:latin typeface="Tahoma, sans-serif"/>
              </a:rPr>
              <a:t>Proverbios 10:9 </a:t>
            </a:r>
            <a:r>
              <a:rPr lang="es-MX" sz="2000" b="0" i="1" u="none" strike="noStrike">
                <a:effectLst/>
                <a:latin typeface="Tahoma, sans-serif"/>
              </a:rPr>
              <a:t>El que camina en integridad anda confiado; Mas el que pervierte sus caminos será quebrantado.</a:t>
            </a:r>
            <a:endParaRPr lang="es-MX" sz="2000" b="0">
              <a:effectLst/>
            </a:endParaRPr>
          </a:p>
          <a:p>
            <a:pPr marL="0" indent="0">
              <a:buNone/>
            </a:pPr>
            <a:endParaRPr lang="es-MX" sz="2000"/>
          </a:p>
        </p:txBody>
      </p:sp>
    </p:spTree>
    <p:extLst>
      <p:ext uri="{BB962C8B-B14F-4D97-AF65-F5344CB8AC3E}">
        <p14:creationId xmlns:p14="http://schemas.microsoft.com/office/powerpoint/2010/main" val="35437669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Freeform: Shape 16">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9" name="Rectangle 18">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EE1E9392-918B-4CAB-ACB8-AF324A09BC88}"/>
              </a:ext>
            </a:extLst>
          </p:cNvPr>
          <p:cNvSpPr>
            <a:spLocks noGrp="1"/>
          </p:cNvSpPr>
          <p:nvPr>
            <p:ph type="title"/>
          </p:nvPr>
        </p:nvSpPr>
        <p:spPr>
          <a:xfrm>
            <a:off x="586478" y="1683756"/>
            <a:ext cx="3115265" cy="2396359"/>
          </a:xfrm>
        </p:spPr>
        <p:txBody>
          <a:bodyPr anchor="b">
            <a:normAutofit/>
          </a:bodyPr>
          <a:lstStyle/>
          <a:p>
            <a:pPr algn="r"/>
            <a:r>
              <a:rPr lang="es-MX" sz="4000">
                <a:solidFill>
                  <a:srgbClr val="FFFFFF"/>
                </a:solidFill>
              </a:rPr>
              <a:t>Pr 10:10-11</a:t>
            </a:r>
          </a:p>
        </p:txBody>
      </p:sp>
      <p:graphicFrame>
        <p:nvGraphicFramePr>
          <p:cNvPr id="5" name="Marcador de contenido 2">
            <a:extLst>
              <a:ext uri="{FF2B5EF4-FFF2-40B4-BE49-F238E27FC236}">
                <a16:creationId xmlns:a16="http://schemas.microsoft.com/office/drawing/2014/main" id="{66B67D2D-1F15-428A-971B-391707FB0A9A}"/>
              </a:ext>
            </a:extLst>
          </p:cNvPr>
          <p:cNvGraphicFramePr>
            <a:graphicFrameLocks noGrp="1"/>
          </p:cNvGraphicFramePr>
          <p:nvPr>
            <p:ph idx="1"/>
            <p:extLst>
              <p:ext uri="{D42A27DB-BD31-4B8C-83A1-F6EECF244321}">
                <p14:modId xmlns:p14="http://schemas.microsoft.com/office/powerpoint/2010/main" val="1052802508"/>
              </p:ext>
            </p:extLst>
          </p:nvPr>
        </p:nvGraphicFramePr>
        <p:xfrm>
          <a:off x="4905052" y="750440"/>
          <a:ext cx="6666833" cy="54539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49080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948D6772-81A5-46B0-B42D-C6A742893D0B}"/>
              </a:ext>
            </a:extLst>
          </p:cNvPr>
          <p:cNvSpPr>
            <a:spLocks noGrp="1"/>
          </p:cNvSpPr>
          <p:nvPr>
            <p:ph type="title"/>
          </p:nvPr>
        </p:nvSpPr>
        <p:spPr>
          <a:xfrm>
            <a:off x="826396" y="586855"/>
            <a:ext cx="4230100" cy="3387497"/>
          </a:xfrm>
        </p:spPr>
        <p:txBody>
          <a:bodyPr anchor="b">
            <a:normAutofit/>
          </a:bodyPr>
          <a:lstStyle/>
          <a:p>
            <a:pPr algn="r"/>
            <a:r>
              <a:rPr lang="es-MX" sz="4000">
                <a:solidFill>
                  <a:srgbClr val="FFFFFF"/>
                </a:solidFill>
              </a:rPr>
              <a:t>Pr 10:12</a:t>
            </a:r>
          </a:p>
        </p:txBody>
      </p:sp>
      <p:sp>
        <p:nvSpPr>
          <p:cNvPr id="3" name="Marcador de contenido 2">
            <a:extLst>
              <a:ext uri="{FF2B5EF4-FFF2-40B4-BE49-F238E27FC236}">
                <a16:creationId xmlns:a16="http://schemas.microsoft.com/office/drawing/2014/main" id="{A7197634-1586-4BDD-A23F-C4E77AC3485C}"/>
              </a:ext>
            </a:extLst>
          </p:cNvPr>
          <p:cNvSpPr>
            <a:spLocks noGrp="1"/>
          </p:cNvSpPr>
          <p:nvPr>
            <p:ph idx="1"/>
          </p:nvPr>
        </p:nvSpPr>
        <p:spPr>
          <a:xfrm>
            <a:off x="6503158" y="649480"/>
            <a:ext cx="4862447" cy="5546047"/>
          </a:xfrm>
        </p:spPr>
        <p:txBody>
          <a:bodyPr anchor="ctr">
            <a:normAutofit/>
          </a:bodyPr>
          <a:lstStyle/>
          <a:p>
            <a:pPr marL="0" marR="64008" indent="0" rtl="0">
              <a:spcBef>
                <a:spcPts val="576"/>
              </a:spcBef>
              <a:spcAft>
                <a:spcPts val="576"/>
              </a:spcAft>
              <a:buNone/>
            </a:pPr>
            <a:r>
              <a:rPr lang="es-MX" b="1" u="none" strike="noStrike" dirty="0">
                <a:effectLst/>
                <a:latin typeface="Tahoma, sans-serif"/>
              </a:rPr>
              <a:t>Proverbios 10:12 </a:t>
            </a:r>
            <a:r>
              <a:rPr lang="es-MX" b="0" i="1" u="none" strike="noStrike" dirty="0">
                <a:effectLst/>
                <a:latin typeface="Tahoma, sans-serif"/>
              </a:rPr>
              <a:t>El odio despierta rencillas; Pero el amor cubrirá todas las faltas.</a:t>
            </a:r>
            <a:endParaRPr lang="es-MX" b="0" dirty="0">
              <a:effectLst/>
            </a:endParaRPr>
          </a:p>
        </p:txBody>
      </p:sp>
    </p:spTree>
    <p:extLst>
      <p:ext uri="{BB962C8B-B14F-4D97-AF65-F5344CB8AC3E}">
        <p14:creationId xmlns:p14="http://schemas.microsoft.com/office/powerpoint/2010/main" val="3568321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5450353-E3DB-4061-B814-9865D218E2A3}"/>
              </a:ext>
            </a:extLst>
          </p:cNvPr>
          <p:cNvSpPr>
            <a:spLocks noGrp="1"/>
          </p:cNvSpPr>
          <p:nvPr>
            <p:ph type="title"/>
          </p:nvPr>
        </p:nvSpPr>
        <p:spPr>
          <a:xfrm>
            <a:off x="1371599" y="294538"/>
            <a:ext cx="9895951" cy="1033669"/>
          </a:xfrm>
        </p:spPr>
        <p:txBody>
          <a:bodyPr>
            <a:normAutofit/>
          </a:bodyPr>
          <a:lstStyle/>
          <a:p>
            <a:r>
              <a:rPr lang="es-MX" sz="4000">
                <a:solidFill>
                  <a:srgbClr val="FFFFFF"/>
                </a:solidFill>
              </a:rPr>
              <a:t>Pr 10:13 Prudencia</a:t>
            </a:r>
          </a:p>
        </p:txBody>
      </p:sp>
      <p:sp>
        <p:nvSpPr>
          <p:cNvPr id="3" name="Marcador de contenido 2">
            <a:extLst>
              <a:ext uri="{FF2B5EF4-FFF2-40B4-BE49-F238E27FC236}">
                <a16:creationId xmlns:a16="http://schemas.microsoft.com/office/drawing/2014/main" id="{566ECAEC-52EC-4DC2-A9B6-0E53ADB603B5}"/>
              </a:ext>
            </a:extLst>
          </p:cNvPr>
          <p:cNvSpPr>
            <a:spLocks noGrp="1"/>
          </p:cNvSpPr>
          <p:nvPr>
            <p:ph idx="1"/>
          </p:nvPr>
        </p:nvSpPr>
        <p:spPr>
          <a:xfrm>
            <a:off x="1371599" y="2318197"/>
            <a:ext cx="9724031" cy="3683358"/>
          </a:xfrm>
        </p:spPr>
        <p:txBody>
          <a:bodyPr anchor="ctr">
            <a:normAutofit/>
          </a:bodyPr>
          <a:lstStyle/>
          <a:p>
            <a:pPr marL="0" indent="0">
              <a:buNone/>
            </a:pPr>
            <a:r>
              <a:rPr lang="es-MX" b="1" u="none" strike="noStrike" dirty="0">
                <a:effectLst/>
                <a:latin typeface="Tahoma, sans-serif"/>
              </a:rPr>
              <a:t>Proverbios 10:13 </a:t>
            </a:r>
            <a:r>
              <a:rPr lang="es-MX" b="0" i="1" u="none" strike="noStrike" dirty="0">
                <a:effectLst/>
                <a:latin typeface="Tahoma, sans-serif"/>
              </a:rPr>
              <a:t>En los labios del prudente se halla sabiduría; Mas la vara es para las espaldas del falto de cordura.</a:t>
            </a:r>
            <a:endParaRPr lang="es-MX" b="0" dirty="0">
              <a:effectLst/>
            </a:endParaRPr>
          </a:p>
          <a:p>
            <a:endParaRPr lang="es-MX" sz="2000" dirty="0"/>
          </a:p>
        </p:txBody>
      </p:sp>
    </p:spTree>
    <p:extLst>
      <p:ext uri="{BB962C8B-B14F-4D97-AF65-F5344CB8AC3E}">
        <p14:creationId xmlns:p14="http://schemas.microsoft.com/office/powerpoint/2010/main" val="14907710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7E23B824-AE50-49BD-BC88-BD610669C047}"/>
              </a:ext>
            </a:extLst>
          </p:cNvPr>
          <p:cNvSpPr>
            <a:spLocks noGrp="1"/>
          </p:cNvSpPr>
          <p:nvPr>
            <p:ph type="title"/>
          </p:nvPr>
        </p:nvSpPr>
        <p:spPr>
          <a:xfrm>
            <a:off x="826396" y="586855"/>
            <a:ext cx="4230100" cy="3387497"/>
          </a:xfrm>
        </p:spPr>
        <p:txBody>
          <a:bodyPr anchor="b">
            <a:normAutofit/>
          </a:bodyPr>
          <a:lstStyle/>
          <a:p>
            <a:pPr algn="r"/>
            <a:r>
              <a:rPr lang="es-MX" sz="4000">
                <a:solidFill>
                  <a:srgbClr val="FFFFFF"/>
                </a:solidFill>
              </a:rPr>
              <a:t>Pr 10:14-16 Guardando cosas</a:t>
            </a:r>
          </a:p>
        </p:txBody>
      </p:sp>
      <p:sp>
        <p:nvSpPr>
          <p:cNvPr id="3" name="Marcador de contenido 2">
            <a:extLst>
              <a:ext uri="{FF2B5EF4-FFF2-40B4-BE49-F238E27FC236}">
                <a16:creationId xmlns:a16="http://schemas.microsoft.com/office/drawing/2014/main" id="{351862D7-A69C-4609-9C63-6329970694D2}"/>
              </a:ext>
            </a:extLst>
          </p:cNvPr>
          <p:cNvSpPr>
            <a:spLocks noGrp="1"/>
          </p:cNvSpPr>
          <p:nvPr>
            <p:ph idx="1"/>
          </p:nvPr>
        </p:nvSpPr>
        <p:spPr>
          <a:xfrm>
            <a:off x="6503158" y="649480"/>
            <a:ext cx="4862447" cy="5546047"/>
          </a:xfrm>
        </p:spPr>
        <p:txBody>
          <a:bodyPr anchor="ctr">
            <a:normAutofit/>
          </a:bodyPr>
          <a:lstStyle/>
          <a:p>
            <a:pPr marL="0" marR="64008" indent="0" rtl="0">
              <a:spcBef>
                <a:spcPts val="576"/>
              </a:spcBef>
              <a:spcAft>
                <a:spcPts val="576"/>
              </a:spcAft>
              <a:buNone/>
            </a:pPr>
            <a:r>
              <a:rPr lang="es-MX" sz="2400" b="1" u="none" strike="noStrike" dirty="0">
                <a:effectLst/>
                <a:latin typeface="Tahoma, sans-serif"/>
              </a:rPr>
              <a:t>Proverbios 10:14 </a:t>
            </a:r>
            <a:r>
              <a:rPr lang="es-MX" sz="2400" b="0" i="1" u="none" strike="noStrike" dirty="0">
                <a:effectLst/>
                <a:latin typeface="Tahoma, sans-serif"/>
              </a:rPr>
              <a:t>Los sabios guardan la sabiduría; Mas la boca del necio es calamidad cercana.</a:t>
            </a:r>
            <a:endParaRPr lang="es-MX" sz="2400" b="0" dirty="0">
              <a:effectLst/>
            </a:endParaRPr>
          </a:p>
          <a:p>
            <a:pPr marL="0" marR="64008" indent="0" rtl="0">
              <a:spcBef>
                <a:spcPts val="576"/>
              </a:spcBef>
              <a:spcAft>
                <a:spcPts val="576"/>
              </a:spcAft>
              <a:buNone/>
            </a:pPr>
            <a:r>
              <a:rPr lang="es-MX" sz="2400" b="1" u="none" strike="noStrike" dirty="0">
                <a:effectLst/>
                <a:latin typeface="Tahoma, sans-serif"/>
              </a:rPr>
              <a:t>Proverbios 10:15 </a:t>
            </a:r>
            <a:r>
              <a:rPr lang="es-MX" sz="2400" b="0" i="1" u="none" strike="noStrike" dirty="0">
                <a:effectLst/>
                <a:latin typeface="Tahoma, sans-serif"/>
              </a:rPr>
              <a:t>Las riquezas del rico son su ciudad fortificada; Y el desmayo de los pobres es su pobreza.</a:t>
            </a:r>
          </a:p>
          <a:p>
            <a:pPr marL="0" marR="64008" indent="0">
              <a:spcBef>
                <a:spcPts val="576"/>
              </a:spcBef>
              <a:spcAft>
                <a:spcPts val="576"/>
              </a:spcAft>
              <a:buNone/>
            </a:pPr>
            <a:r>
              <a:rPr lang="es-MX" sz="2400" b="1" u="none" strike="noStrike" dirty="0">
                <a:effectLst/>
                <a:latin typeface="Tahoma, sans-serif"/>
              </a:rPr>
              <a:t>Proverbios 10:16 </a:t>
            </a:r>
            <a:r>
              <a:rPr lang="es-MX" sz="2400" b="0" i="1" u="none" strike="noStrike" dirty="0">
                <a:effectLst/>
                <a:latin typeface="Tahoma, sans-serif"/>
              </a:rPr>
              <a:t>La obra del justo es para vida; Mas el fruto del impío es para pecado.</a:t>
            </a:r>
            <a:endParaRPr lang="es-MX" sz="2400" b="0" dirty="0">
              <a:effectLst/>
            </a:endParaRPr>
          </a:p>
        </p:txBody>
      </p:sp>
    </p:spTree>
    <p:extLst>
      <p:ext uri="{BB962C8B-B14F-4D97-AF65-F5344CB8AC3E}">
        <p14:creationId xmlns:p14="http://schemas.microsoft.com/office/powerpoint/2010/main" val="363167020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361</TotalTime>
  <Words>2943</Words>
  <Application>Microsoft Office PowerPoint</Application>
  <PresentationFormat>Panorámica</PresentationFormat>
  <Paragraphs>176</Paragraphs>
  <Slides>21</Slides>
  <Notes>21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21</vt:i4>
      </vt:variant>
    </vt:vector>
  </HeadingPairs>
  <TitlesOfParts>
    <vt:vector size="26" baseType="lpstr">
      <vt:lpstr>Arial</vt:lpstr>
      <vt:lpstr>Calibri</vt:lpstr>
      <vt:lpstr>Calibri Light</vt:lpstr>
      <vt:lpstr>Tahoma, sans-serif</vt:lpstr>
      <vt:lpstr>Tema de Office</vt:lpstr>
      <vt:lpstr>Proverbios 10</vt:lpstr>
      <vt:lpstr>Pr 10:1 Sabio contra necio</vt:lpstr>
      <vt:lpstr>Pr 10:2-3</vt:lpstr>
      <vt:lpstr>Pr 10:4-5 Ganando ventaja</vt:lpstr>
      <vt:lpstr>Pr 10:6-9 Justos contra impíos</vt:lpstr>
      <vt:lpstr>Pr 10:10-11</vt:lpstr>
      <vt:lpstr>Pr 10:12</vt:lpstr>
      <vt:lpstr>Pr 10:13 Prudencia</vt:lpstr>
      <vt:lpstr>Pr 10:14-16 Guardando cosas</vt:lpstr>
      <vt:lpstr>Pr 10:17 Escuchando a reprensión</vt:lpstr>
      <vt:lpstr>Pr 10:18 encubriendo y propagando</vt:lpstr>
      <vt:lpstr>Proverbios 10:19 La Prudencia</vt:lpstr>
      <vt:lpstr>Pr 10:22 Riquezas de verdad</vt:lpstr>
      <vt:lpstr>Pr 10:23 Diversión con maldad</vt:lpstr>
      <vt:lpstr>Pr 10:24 Deseos y Miedos</vt:lpstr>
      <vt:lpstr>Pr 10:25 Cosas pasan</vt:lpstr>
      <vt:lpstr>Pr 10:26 El perezoso</vt:lpstr>
      <vt:lpstr>Pr 10:27 Larga y corta vida</vt:lpstr>
      <vt:lpstr>Pr 10:28 Expectativas</vt:lpstr>
      <vt:lpstr>Pr 10:29 Dios te pagará un día</vt:lpstr>
      <vt:lpstr>Pr 10:31 Que produce tu boca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Proverbios 10</dc:title>
  <dc:creator>David Cox</dc:creator>
  <cp:lastModifiedBy>David Cox</cp:lastModifiedBy>
  <cp:revision>20</cp:revision>
  <dcterms:created xsi:type="dcterms:W3CDTF">2021-07-15T22:30:04Z</dcterms:created>
  <dcterms:modified xsi:type="dcterms:W3CDTF">2021-07-31T20:41:57Z</dcterms:modified>
</cp:coreProperties>
</file>