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0" r:id="rId3"/>
    <p:sldId id="257" r:id="rId4"/>
    <p:sldId id="265" r:id="rId5"/>
    <p:sldId id="266" r:id="rId6"/>
    <p:sldId id="264" r:id="rId7"/>
    <p:sldId id="258" r:id="rId8"/>
    <p:sldId id="262" r:id="rId9"/>
    <p:sldId id="267" r:id="rId10"/>
    <p:sldId id="268" r:id="rId11"/>
    <p:sldId id="269" r:id="rId12"/>
    <p:sldId id="263" r:id="rId13"/>
    <p:sldId id="25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9225FF-9CEB-458E-9D05-40DC28AF1DBA}" type="datetimeFigureOut">
              <a:rPr lang="en-US" smtClean="0"/>
              <a:t>4/17/2020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1273B9-8C78-487F-85CA-E7D98056BE66}"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dirty="0" smtClean="0"/>
              <a:t>Carácter es porque no podamos entenderle</a:t>
            </a:r>
            <a:r>
              <a:rPr lang="es-MX" baseline="0" dirty="0" smtClean="0"/>
              <a:t> bien, es Dios. Símbolos nos da pista a su carácter </a:t>
            </a:r>
            <a:endParaRPr lang="en-US" dirty="0"/>
          </a:p>
        </p:txBody>
      </p:sp>
      <p:sp>
        <p:nvSpPr>
          <p:cNvPr id="4" name="Slide Number Placeholder 3"/>
          <p:cNvSpPr>
            <a:spLocks noGrp="1"/>
          </p:cNvSpPr>
          <p:nvPr>
            <p:ph type="sldNum" sz="quarter" idx="10"/>
          </p:nvPr>
        </p:nvSpPr>
        <p:spPr/>
        <p:txBody>
          <a:bodyPr/>
          <a:lstStyle/>
          <a:p>
            <a:fld id="{4F1273B9-8C78-487F-85CA-E7D98056BE66}" type="slidenum">
              <a:rPr lang="en-US" smtClean="0"/>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dirty="0" smtClean="0"/>
              <a:t>Carácter es porque no podamos entenderle</a:t>
            </a:r>
            <a:r>
              <a:rPr lang="es-MX" baseline="0" dirty="0" smtClean="0"/>
              <a:t> bien, es Dios. Símbolos nos da pista a su carácter </a:t>
            </a:r>
            <a:endParaRPr lang="en-US" dirty="0"/>
          </a:p>
        </p:txBody>
      </p:sp>
      <p:sp>
        <p:nvSpPr>
          <p:cNvPr id="4" name="Slide Number Placeholder 3"/>
          <p:cNvSpPr>
            <a:spLocks noGrp="1"/>
          </p:cNvSpPr>
          <p:nvPr>
            <p:ph type="sldNum" sz="quarter" idx="10"/>
          </p:nvPr>
        </p:nvSpPr>
        <p:spPr/>
        <p:txBody>
          <a:bodyPr/>
          <a:lstStyle/>
          <a:p>
            <a:fld id="{4F1273B9-8C78-487F-85CA-E7D98056BE66}" type="slidenum">
              <a:rPr lang="en-US" smtClean="0"/>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F1652CD-DE3D-4A70-B712-DDE1095CD2E4}" type="datetimeFigureOut">
              <a:rPr lang="en-US" smtClean="0"/>
              <a:t>4/17/2020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9C2453-C291-46C1-87E3-3EB4E870E9F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1652CD-DE3D-4A70-B712-DDE1095CD2E4}" type="datetimeFigureOut">
              <a:rPr lang="en-US" smtClean="0"/>
              <a:t>4/17/2020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9C2453-C291-46C1-87E3-3EB4E870E9F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1652CD-DE3D-4A70-B712-DDE1095CD2E4}" type="datetimeFigureOut">
              <a:rPr lang="en-US" smtClean="0"/>
              <a:t>4/17/2020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9C2453-C291-46C1-87E3-3EB4E870E9F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1652CD-DE3D-4A70-B712-DDE1095CD2E4}" type="datetimeFigureOut">
              <a:rPr lang="en-US" smtClean="0"/>
              <a:t>4/17/2020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9C2453-C291-46C1-87E3-3EB4E870E9F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1652CD-DE3D-4A70-B712-DDE1095CD2E4}" type="datetimeFigureOut">
              <a:rPr lang="en-US" smtClean="0"/>
              <a:t>4/17/2020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9C2453-C291-46C1-87E3-3EB4E870E9F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F1652CD-DE3D-4A70-B712-DDE1095CD2E4}" type="datetimeFigureOut">
              <a:rPr lang="en-US" smtClean="0"/>
              <a:t>4/17/2020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9C2453-C291-46C1-87E3-3EB4E870E9F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F1652CD-DE3D-4A70-B712-DDE1095CD2E4}" type="datetimeFigureOut">
              <a:rPr lang="en-US" smtClean="0"/>
              <a:t>4/17/2020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9C2453-C291-46C1-87E3-3EB4E870E9F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F1652CD-DE3D-4A70-B712-DDE1095CD2E4}" type="datetimeFigureOut">
              <a:rPr lang="en-US" smtClean="0"/>
              <a:t>4/17/2020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9C2453-C291-46C1-87E3-3EB4E870E9F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1652CD-DE3D-4A70-B712-DDE1095CD2E4}" type="datetimeFigureOut">
              <a:rPr lang="en-US" smtClean="0"/>
              <a:t>4/17/2020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9C2453-C291-46C1-87E3-3EB4E870E9F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1652CD-DE3D-4A70-B712-DDE1095CD2E4}" type="datetimeFigureOut">
              <a:rPr lang="en-US" smtClean="0"/>
              <a:t>4/17/2020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9C2453-C291-46C1-87E3-3EB4E870E9F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1652CD-DE3D-4A70-B712-DDE1095CD2E4}" type="datetimeFigureOut">
              <a:rPr lang="en-US" smtClean="0"/>
              <a:t>4/17/2020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9C2453-C291-46C1-87E3-3EB4E870E9F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1652CD-DE3D-4A70-B712-DDE1095CD2E4}" type="datetimeFigureOut">
              <a:rPr lang="en-US" smtClean="0"/>
              <a:t>4/17/2020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9C2453-C291-46C1-87E3-3EB4E870E9F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MX" dirty="0" smtClean="0"/>
              <a:t>¿Quién es el Espíritu Santo?</a:t>
            </a:r>
            <a:endParaRPr lang="en-US" dirty="0"/>
          </a:p>
        </p:txBody>
      </p:sp>
      <p:sp>
        <p:nvSpPr>
          <p:cNvPr id="3" name="Subtitle 2"/>
          <p:cNvSpPr>
            <a:spLocks noGrp="1"/>
          </p:cNvSpPr>
          <p:nvPr>
            <p:ph type="subTitle" idx="1"/>
          </p:nvPr>
        </p:nvSpPr>
        <p:spPr/>
        <p:txBody>
          <a:bodyPr/>
          <a:lstStyle/>
          <a:p>
            <a:r>
              <a:rPr lang="es-MX" dirty="0" smtClean="0"/>
              <a:t>Sermón para Iglesia Bautista Tlahuac</a:t>
            </a:r>
          </a:p>
          <a:p>
            <a:r>
              <a:rPr lang="es-MX" dirty="0" smtClean="0"/>
              <a:t>Por Pastor David Cox</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¿Quién es el Espíritu Santo?</a:t>
            </a:r>
            <a:endParaRPr lang="en-US" dirty="0"/>
          </a:p>
        </p:txBody>
      </p:sp>
      <p:sp>
        <p:nvSpPr>
          <p:cNvPr id="3" name="Content Placeholder 2"/>
          <p:cNvSpPr>
            <a:spLocks noGrp="1"/>
          </p:cNvSpPr>
          <p:nvPr>
            <p:ph idx="1"/>
          </p:nvPr>
        </p:nvSpPr>
        <p:spPr/>
        <p:txBody>
          <a:bodyPr>
            <a:normAutofit/>
          </a:bodyPr>
          <a:lstStyle/>
          <a:p>
            <a:pPr>
              <a:buNone/>
            </a:pPr>
            <a:r>
              <a:rPr lang="es-MX" dirty="0" smtClean="0"/>
              <a:t>II. El Espíritu Santo es Dios</a:t>
            </a:r>
          </a:p>
          <a:p>
            <a:r>
              <a:rPr lang="es-MX" b="1" dirty="0" smtClean="0">
                <a:solidFill>
                  <a:srgbClr val="FF0000"/>
                </a:solidFill>
              </a:rPr>
              <a:t>Omnipresencia</a:t>
            </a:r>
            <a:r>
              <a:rPr lang="es-MX" dirty="0" smtClean="0"/>
              <a:t> - </a:t>
            </a:r>
            <a:r>
              <a:rPr lang="es-ES" b="1" dirty="0" smtClean="0"/>
              <a:t>Salmos 139:7 </a:t>
            </a:r>
            <a:r>
              <a:rPr lang="es-ES" sz="2600" i="1" dirty="0">
                <a:solidFill>
                  <a:schemeClr val="tx2"/>
                </a:solidFill>
              </a:rPr>
              <a:t>¿A dónde me iré de tu Espíritu? ¿Y a dónde huiré de tu presencia? </a:t>
            </a:r>
            <a:endParaRPr lang="es-MX" sz="2600" i="1" dirty="0">
              <a:solidFill>
                <a:schemeClr val="tx2"/>
              </a:solidFill>
            </a:endParaRPr>
          </a:p>
        </p:txBody>
      </p:sp>
      <p:sp>
        <p:nvSpPr>
          <p:cNvPr id="4" name="Text Placeholder 3"/>
          <p:cNvSpPr>
            <a:spLocks noGrp="1"/>
          </p:cNvSpPr>
          <p:nvPr>
            <p:ph type="body" sz="half" idx="2"/>
          </p:nvPr>
        </p:nvSpPr>
        <p:spPr/>
        <p:txBody>
          <a:bodyPr/>
          <a:lstStyle/>
          <a:p>
            <a:pPr marL="400050" indent="-400050">
              <a:buAutoNum type="romanUcPeriod"/>
            </a:pPr>
            <a:r>
              <a:rPr lang="es-MX" dirty="0" smtClean="0"/>
              <a:t>El Espíritu Santo es una Persona</a:t>
            </a:r>
            <a:br>
              <a:rPr lang="es-MX" dirty="0" smtClean="0"/>
            </a:br>
            <a:r>
              <a:rPr lang="es-MX" dirty="0" smtClean="0"/>
              <a:t>-Tiene personalidad</a:t>
            </a:r>
            <a:br>
              <a:rPr lang="es-MX" dirty="0" smtClean="0"/>
            </a:br>
            <a:r>
              <a:rPr lang="es-MX" dirty="0" smtClean="0"/>
              <a:t>-Tiene carácter</a:t>
            </a:r>
            <a:br>
              <a:rPr lang="es-MX" dirty="0" smtClean="0"/>
            </a:br>
            <a:r>
              <a:rPr lang="es-MX" dirty="0" smtClean="0"/>
              <a:t>-Tiene emociones</a:t>
            </a:r>
          </a:p>
          <a:p>
            <a:pPr marL="400050" indent="-400050">
              <a:buAutoNum type="romanUcPeriod"/>
            </a:pPr>
            <a:r>
              <a:rPr lang="es-MX" dirty="0" smtClean="0"/>
              <a:t>El Espíritu Santo es Dios</a:t>
            </a:r>
            <a:br>
              <a:rPr lang="es-MX" dirty="0" smtClean="0"/>
            </a:br>
            <a:r>
              <a:rPr lang="es-MX" dirty="0" smtClean="0"/>
              <a:t>-Omnisciencia</a:t>
            </a:r>
            <a:br>
              <a:rPr lang="es-MX" dirty="0" smtClean="0"/>
            </a:br>
            <a:r>
              <a:rPr lang="es-MX" dirty="0" smtClean="0"/>
              <a:t>-Omnipresencia</a:t>
            </a:r>
          </a:p>
          <a:p>
            <a:pPr marL="400050" indent="-400050">
              <a:buAutoNum type="romanUcPeriod"/>
            </a:pPr>
            <a:r>
              <a:rPr lang="es-MX" dirty="0" smtClean="0"/>
              <a:t>La tarea de Espíritu Santo</a:t>
            </a:r>
            <a:endParaRPr lang="en-US" dirty="0" smtClean="0"/>
          </a:p>
          <a:p>
            <a:pPr marL="400050" indent="-400050">
              <a:buAutoNum type="romanUcPeriod"/>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¿Quién es el Espíritu Santo?</a:t>
            </a:r>
            <a:endParaRPr lang="en-US" dirty="0"/>
          </a:p>
        </p:txBody>
      </p:sp>
      <p:sp>
        <p:nvSpPr>
          <p:cNvPr id="3" name="Content Placeholder 2"/>
          <p:cNvSpPr>
            <a:spLocks noGrp="1"/>
          </p:cNvSpPr>
          <p:nvPr>
            <p:ph idx="1"/>
          </p:nvPr>
        </p:nvSpPr>
        <p:spPr/>
        <p:txBody>
          <a:bodyPr>
            <a:normAutofit lnSpcReduction="10000"/>
          </a:bodyPr>
          <a:lstStyle/>
          <a:p>
            <a:pPr>
              <a:buNone/>
            </a:pPr>
            <a:r>
              <a:rPr lang="es-MX" dirty="0" smtClean="0"/>
              <a:t>II. El Espíritu Santo es Dios</a:t>
            </a:r>
          </a:p>
          <a:p>
            <a:r>
              <a:rPr lang="es-MX" b="1" dirty="0" smtClean="0">
                <a:solidFill>
                  <a:srgbClr val="FF0000"/>
                </a:solidFill>
              </a:rPr>
              <a:t>Omnipotencia</a:t>
            </a:r>
            <a:r>
              <a:rPr lang="es-MX" dirty="0" smtClean="0"/>
              <a:t> – Gen 1:1-2 su parte en Creación.</a:t>
            </a:r>
          </a:p>
          <a:p>
            <a:r>
              <a:rPr lang="es-ES" sz="2800" b="1" dirty="0" smtClean="0"/>
              <a:t>Job 33:4</a:t>
            </a:r>
            <a:r>
              <a:rPr lang="es-ES" sz="2800" dirty="0" smtClean="0"/>
              <a:t> </a:t>
            </a:r>
            <a:r>
              <a:rPr lang="es-ES" sz="2600" i="1" dirty="0">
                <a:solidFill>
                  <a:schemeClr val="tx2"/>
                </a:solidFill>
              </a:rPr>
              <a:t>El espíritu de Dios me hizo, Y el soplo del Omnipotente me dio vida. </a:t>
            </a:r>
            <a:endParaRPr lang="es-ES" sz="2600" i="1" dirty="0" smtClean="0">
              <a:solidFill>
                <a:schemeClr val="tx2"/>
              </a:solidFill>
            </a:endParaRPr>
          </a:p>
          <a:p>
            <a:r>
              <a:rPr lang="es-ES" sz="2800" b="1" dirty="0"/>
              <a:t>Salmos 33:6 </a:t>
            </a:r>
            <a:r>
              <a:rPr lang="es-ES" sz="2600" i="1" dirty="0" smtClean="0">
                <a:solidFill>
                  <a:schemeClr val="tx2"/>
                </a:solidFill>
              </a:rPr>
              <a:t>Por la palabra de Jehová fueron hechos los cielos, Y todo el ejército de ellos por el aliento de su boca. </a:t>
            </a:r>
          </a:p>
          <a:p>
            <a:r>
              <a:rPr lang="es-ES" sz="2800" b="1" dirty="0"/>
              <a:t>Salmos 104:30 </a:t>
            </a:r>
            <a:r>
              <a:rPr lang="es-ES" sz="2600" i="1" dirty="0" smtClean="0">
                <a:solidFill>
                  <a:schemeClr val="tx2"/>
                </a:solidFill>
              </a:rPr>
              <a:t>Envías tu Espíritu, son creados, Y renuevas la faz de la tierra. </a:t>
            </a:r>
            <a:endParaRPr lang="es-MX" sz="2600" i="1" dirty="0">
              <a:solidFill>
                <a:schemeClr val="tx2"/>
              </a:solidFill>
            </a:endParaRPr>
          </a:p>
        </p:txBody>
      </p:sp>
      <p:sp>
        <p:nvSpPr>
          <p:cNvPr id="4" name="Text Placeholder 3"/>
          <p:cNvSpPr>
            <a:spLocks noGrp="1"/>
          </p:cNvSpPr>
          <p:nvPr>
            <p:ph type="body" sz="half" idx="2"/>
          </p:nvPr>
        </p:nvSpPr>
        <p:spPr/>
        <p:txBody>
          <a:bodyPr/>
          <a:lstStyle/>
          <a:p>
            <a:pPr marL="400050" indent="-400050">
              <a:buAutoNum type="romanUcPeriod"/>
            </a:pPr>
            <a:r>
              <a:rPr lang="es-MX" dirty="0" smtClean="0"/>
              <a:t>El Espíritu Santo es una Persona</a:t>
            </a:r>
            <a:br>
              <a:rPr lang="es-MX" dirty="0" smtClean="0"/>
            </a:br>
            <a:r>
              <a:rPr lang="es-MX" dirty="0" smtClean="0"/>
              <a:t>-Tiene personalidad</a:t>
            </a:r>
            <a:br>
              <a:rPr lang="es-MX" dirty="0" smtClean="0"/>
            </a:br>
            <a:r>
              <a:rPr lang="es-MX" dirty="0" smtClean="0"/>
              <a:t>-Tiene carácter</a:t>
            </a:r>
            <a:br>
              <a:rPr lang="es-MX" dirty="0" smtClean="0"/>
            </a:br>
            <a:r>
              <a:rPr lang="es-MX" dirty="0" smtClean="0"/>
              <a:t>-Tiene emociones</a:t>
            </a:r>
          </a:p>
          <a:p>
            <a:pPr marL="400050" indent="-400050">
              <a:buAutoNum type="romanUcPeriod"/>
            </a:pPr>
            <a:r>
              <a:rPr lang="es-MX" dirty="0" smtClean="0"/>
              <a:t>El Espíritu Santo es Dios</a:t>
            </a:r>
            <a:br>
              <a:rPr lang="es-MX" dirty="0" smtClean="0"/>
            </a:br>
            <a:r>
              <a:rPr lang="es-MX" dirty="0" smtClean="0"/>
              <a:t>-Omnisciencia</a:t>
            </a:r>
            <a:br>
              <a:rPr lang="es-MX" dirty="0" smtClean="0"/>
            </a:br>
            <a:r>
              <a:rPr lang="es-MX" dirty="0" smtClean="0"/>
              <a:t>-Omnipresencia</a:t>
            </a:r>
            <a:br>
              <a:rPr lang="es-MX" dirty="0" smtClean="0"/>
            </a:br>
            <a:r>
              <a:rPr lang="es-MX" dirty="0" smtClean="0"/>
              <a:t>-Omnipotencia</a:t>
            </a:r>
          </a:p>
          <a:p>
            <a:pPr marL="400050" indent="-400050">
              <a:buAutoNum type="romanUcPeriod"/>
            </a:pPr>
            <a:r>
              <a:rPr lang="es-MX" dirty="0" smtClean="0"/>
              <a:t>La tarea de Espíritu Santo</a:t>
            </a:r>
            <a:endParaRPr lang="en-US" dirty="0" smtClean="0"/>
          </a:p>
          <a:p>
            <a:pPr marL="400050" indent="-400050">
              <a:buAutoNum type="romanUcPeriod"/>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¿Quién es el Espíritu Santo?</a:t>
            </a:r>
            <a:endParaRPr lang="en-US" dirty="0"/>
          </a:p>
        </p:txBody>
      </p:sp>
      <p:sp>
        <p:nvSpPr>
          <p:cNvPr id="3" name="Content Placeholder 2"/>
          <p:cNvSpPr>
            <a:spLocks noGrp="1"/>
          </p:cNvSpPr>
          <p:nvPr>
            <p:ph idx="1"/>
          </p:nvPr>
        </p:nvSpPr>
        <p:spPr/>
        <p:txBody>
          <a:bodyPr>
            <a:normAutofit/>
          </a:bodyPr>
          <a:lstStyle/>
          <a:p>
            <a:pPr marL="400050" indent="-400050">
              <a:buNone/>
            </a:pPr>
            <a:r>
              <a:rPr lang="es-MX" dirty="0" smtClean="0"/>
              <a:t>III. La tarea de Espíritu Santo</a:t>
            </a:r>
          </a:p>
          <a:p>
            <a:pPr marL="400050" indent="-400050"/>
            <a:r>
              <a:rPr lang="es-MX" dirty="0" smtClean="0"/>
              <a:t>Promesa de Dios: Morar adentro de nosotros</a:t>
            </a:r>
          </a:p>
          <a:p>
            <a:pPr marL="400050" indent="-400050"/>
            <a:endParaRPr lang="es-MX" dirty="0" smtClean="0"/>
          </a:p>
        </p:txBody>
      </p:sp>
      <p:sp>
        <p:nvSpPr>
          <p:cNvPr id="4" name="Text Placeholder 3"/>
          <p:cNvSpPr>
            <a:spLocks noGrp="1"/>
          </p:cNvSpPr>
          <p:nvPr>
            <p:ph type="body" sz="half" idx="2"/>
          </p:nvPr>
        </p:nvSpPr>
        <p:spPr/>
        <p:txBody>
          <a:bodyPr/>
          <a:lstStyle/>
          <a:p>
            <a:pPr marL="400050" indent="-400050">
              <a:buAutoNum type="romanUcPeriod"/>
            </a:pPr>
            <a:r>
              <a:rPr lang="es-MX" dirty="0" smtClean="0"/>
              <a:t>El Espíritu Santo es una Persona</a:t>
            </a:r>
            <a:br>
              <a:rPr lang="es-MX" dirty="0" smtClean="0"/>
            </a:br>
            <a:r>
              <a:rPr lang="es-MX" dirty="0" smtClean="0"/>
              <a:t>-Tiene personalidad</a:t>
            </a:r>
            <a:br>
              <a:rPr lang="es-MX" dirty="0" smtClean="0"/>
            </a:br>
            <a:r>
              <a:rPr lang="es-MX" dirty="0" smtClean="0"/>
              <a:t>-Tiene carácter</a:t>
            </a:r>
            <a:br>
              <a:rPr lang="es-MX" dirty="0" smtClean="0"/>
            </a:br>
            <a:r>
              <a:rPr lang="es-MX" dirty="0" smtClean="0"/>
              <a:t>-Tiene emociones</a:t>
            </a:r>
          </a:p>
          <a:p>
            <a:pPr marL="400050" indent="-400050">
              <a:buAutoNum type="romanUcPeriod"/>
            </a:pPr>
            <a:r>
              <a:rPr lang="es-MX" dirty="0" smtClean="0"/>
              <a:t>El Espíritu Santo es Dios</a:t>
            </a:r>
            <a:br>
              <a:rPr lang="es-MX" dirty="0" smtClean="0"/>
            </a:br>
            <a:r>
              <a:rPr lang="es-MX" dirty="0" smtClean="0"/>
              <a:t>-Omnisciencia</a:t>
            </a:r>
            <a:br>
              <a:rPr lang="es-MX" dirty="0" smtClean="0"/>
            </a:br>
            <a:r>
              <a:rPr lang="es-MX" dirty="0" smtClean="0"/>
              <a:t>-Omnipresencia</a:t>
            </a:r>
            <a:br>
              <a:rPr lang="es-MX" dirty="0" smtClean="0"/>
            </a:br>
            <a:r>
              <a:rPr lang="es-MX" dirty="0" smtClean="0"/>
              <a:t>-Omnipotencia</a:t>
            </a:r>
          </a:p>
          <a:p>
            <a:pPr marL="400050" indent="-400050">
              <a:buAutoNum type="romanUcPeriod"/>
            </a:pPr>
            <a:r>
              <a:rPr lang="es-MX" dirty="0" smtClean="0"/>
              <a:t>La tarea de Espíritu Santo</a:t>
            </a:r>
            <a:endParaRPr lang="en-US" dirty="0" smtClean="0"/>
          </a:p>
          <a:p>
            <a:pPr marL="400050" indent="-400050"/>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¿Quién es el Espíritu Santo?</a:t>
            </a:r>
            <a:endParaRPr lang="en-US" dirty="0"/>
          </a:p>
        </p:txBody>
      </p:sp>
      <p:sp>
        <p:nvSpPr>
          <p:cNvPr id="3" name="Content Placeholder 2"/>
          <p:cNvSpPr>
            <a:spLocks noGrp="1"/>
          </p:cNvSpPr>
          <p:nvPr>
            <p:ph idx="1"/>
          </p:nvPr>
        </p:nvSpPr>
        <p:spPr/>
        <p:txBody>
          <a:bodyPr>
            <a:normAutofit fontScale="70000" lnSpcReduction="20000"/>
          </a:bodyPr>
          <a:lstStyle/>
          <a:p>
            <a:pPr marL="400050" indent="-400050">
              <a:buNone/>
            </a:pPr>
            <a:r>
              <a:rPr lang="es-MX" dirty="0" smtClean="0"/>
              <a:t>III. La tarea de Espíritu Santo</a:t>
            </a:r>
          </a:p>
          <a:p>
            <a:pPr marL="400050" indent="-400050" algn="ctr">
              <a:buNone/>
            </a:pPr>
            <a:r>
              <a:rPr lang="es-MX" b="1" dirty="0" smtClean="0"/>
              <a:t>Promesa de Dios: </a:t>
            </a:r>
            <a:br>
              <a:rPr lang="es-MX" b="1" dirty="0" smtClean="0"/>
            </a:br>
            <a:r>
              <a:rPr lang="es-MX" b="1" dirty="0" smtClean="0">
                <a:solidFill>
                  <a:srgbClr val="FF0000"/>
                </a:solidFill>
              </a:rPr>
              <a:t>Morar adentro de nosotros </a:t>
            </a:r>
          </a:p>
          <a:p>
            <a:pPr marL="400050" indent="-400050"/>
            <a:r>
              <a:rPr lang="es-ES" sz="4400" b="1" dirty="0"/>
              <a:t>1 Corintios 6:19 </a:t>
            </a:r>
            <a:r>
              <a:rPr lang="es-ES" sz="4100" i="1" dirty="0">
                <a:solidFill>
                  <a:srgbClr val="FF0000"/>
                </a:solidFill>
              </a:rPr>
              <a:t>¿O ignoráis que vuestro cuerpo es templo del </a:t>
            </a:r>
            <a:r>
              <a:rPr lang="es-ES" sz="4100" b="1" i="1" u="sng" dirty="0">
                <a:solidFill>
                  <a:srgbClr val="FF0000"/>
                </a:solidFill>
              </a:rPr>
              <a:t>Espíritu Santo, el cual está en vosotros</a:t>
            </a:r>
            <a:r>
              <a:rPr lang="es-ES" sz="4100" i="1" dirty="0">
                <a:solidFill>
                  <a:schemeClr val="tx2"/>
                </a:solidFill>
              </a:rPr>
              <a:t>, el cual tenéis de Dios, y que no sois vuestros? </a:t>
            </a:r>
          </a:p>
          <a:p>
            <a:pPr marL="800100" lvl="1" indent="-400050"/>
            <a:r>
              <a:rPr lang="es-ES" dirty="0" smtClean="0"/>
              <a:t>E.S. es el sello de Dios sobre nosotros</a:t>
            </a:r>
            <a:br>
              <a:rPr lang="es-ES" dirty="0" smtClean="0"/>
            </a:br>
            <a:r>
              <a:rPr lang="es-ES" dirty="0" smtClean="0"/>
              <a:t>Marca posesión</a:t>
            </a:r>
            <a:br>
              <a:rPr lang="es-ES" dirty="0" smtClean="0"/>
            </a:br>
            <a:r>
              <a:rPr lang="es-ES" dirty="0" smtClean="0"/>
              <a:t>Es nuestra autoridad para mandarnos</a:t>
            </a:r>
            <a:endParaRPr lang="es-MX" dirty="0" smtClean="0"/>
          </a:p>
          <a:p>
            <a:pPr marL="400050" indent="-400050"/>
            <a:r>
              <a:rPr lang="es-ES" sz="4000" b="1" dirty="0"/>
              <a:t>1 Juan 3:24 </a:t>
            </a:r>
            <a:r>
              <a:rPr lang="es-ES" sz="3700" i="1" dirty="0">
                <a:solidFill>
                  <a:schemeClr val="tx2"/>
                </a:solidFill>
              </a:rPr>
              <a:t>Y el que </a:t>
            </a:r>
            <a:r>
              <a:rPr lang="es-ES" sz="3700" b="1" i="1" u="sng" dirty="0">
                <a:solidFill>
                  <a:schemeClr val="tx2"/>
                </a:solidFill>
              </a:rPr>
              <a:t>guarda sus mandamientos</a:t>
            </a:r>
            <a:r>
              <a:rPr lang="es-ES" sz="3700" i="1" dirty="0">
                <a:solidFill>
                  <a:schemeClr val="tx2"/>
                </a:solidFill>
              </a:rPr>
              <a:t>, permanece en Dios, y Dios en él. </a:t>
            </a:r>
            <a:r>
              <a:rPr lang="es-ES" sz="3700" i="1" dirty="0">
                <a:solidFill>
                  <a:schemeClr val="tx2"/>
                </a:solidFill>
              </a:rPr>
              <a:t>Y </a:t>
            </a:r>
            <a:r>
              <a:rPr lang="es-ES" sz="3700" b="1" i="1" u="sng" dirty="0">
                <a:solidFill>
                  <a:schemeClr val="tx2"/>
                </a:solidFill>
              </a:rPr>
              <a:t>en esto</a:t>
            </a:r>
            <a:r>
              <a:rPr lang="es-ES" sz="3700" i="1" dirty="0">
                <a:solidFill>
                  <a:schemeClr val="tx2"/>
                </a:solidFill>
              </a:rPr>
              <a:t> sabemos que él permanece en nosotros, </a:t>
            </a:r>
            <a:r>
              <a:rPr lang="es-ES" sz="3700" b="1" i="1" u="sng" dirty="0">
                <a:solidFill>
                  <a:srgbClr val="FF0000"/>
                </a:solidFill>
              </a:rPr>
              <a:t>por el Espíritu que nos ha dado</a:t>
            </a:r>
            <a:r>
              <a:rPr lang="es-ES" sz="3700" i="1" dirty="0">
                <a:solidFill>
                  <a:schemeClr val="tx2"/>
                </a:solidFill>
              </a:rPr>
              <a:t>. </a:t>
            </a:r>
            <a:endParaRPr lang="es-ES" sz="3700" i="1" dirty="0">
              <a:solidFill>
                <a:schemeClr val="tx2"/>
              </a:solidFill>
            </a:endParaRPr>
          </a:p>
        </p:txBody>
      </p:sp>
      <p:sp>
        <p:nvSpPr>
          <p:cNvPr id="4" name="Text Placeholder 3"/>
          <p:cNvSpPr>
            <a:spLocks noGrp="1"/>
          </p:cNvSpPr>
          <p:nvPr>
            <p:ph type="body" sz="half" idx="2"/>
          </p:nvPr>
        </p:nvSpPr>
        <p:spPr/>
        <p:txBody>
          <a:bodyPr/>
          <a:lstStyle/>
          <a:p>
            <a:pPr marL="400050" indent="-400050">
              <a:buAutoNum type="romanUcPeriod"/>
            </a:pPr>
            <a:r>
              <a:rPr lang="es-MX" dirty="0" smtClean="0"/>
              <a:t>El Espíritu Santo es una Persona</a:t>
            </a:r>
            <a:br>
              <a:rPr lang="es-MX" dirty="0" smtClean="0"/>
            </a:br>
            <a:r>
              <a:rPr lang="es-MX" dirty="0" smtClean="0"/>
              <a:t>-Tiene personalidad</a:t>
            </a:r>
            <a:br>
              <a:rPr lang="es-MX" dirty="0" smtClean="0"/>
            </a:br>
            <a:r>
              <a:rPr lang="es-MX" dirty="0" smtClean="0"/>
              <a:t>-Tiene carácter</a:t>
            </a:r>
            <a:br>
              <a:rPr lang="es-MX" dirty="0" smtClean="0"/>
            </a:br>
            <a:r>
              <a:rPr lang="es-MX" dirty="0" smtClean="0"/>
              <a:t>-Tiene emociones</a:t>
            </a:r>
          </a:p>
          <a:p>
            <a:pPr marL="400050" indent="-400050">
              <a:buAutoNum type="romanUcPeriod"/>
            </a:pPr>
            <a:r>
              <a:rPr lang="es-MX" dirty="0" smtClean="0"/>
              <a:t>El Espíritu Santo es Dios</a:t>
            </a:r>
            <a:br>
              <a:rPr lang="es-MX" dirty="0" smtClean="0"/>
            </a:br>
            <a:r>
              <a:rPr lang="es-MX" dirty="0" smtClean="0"/>
              <a:t>-Omnisciencia</a:t>
            </a:r>
            <a:br>
              <a:rPr lang="es-MX" dirty="0" smtClean="0"/>
            </a:br>
            <a:r>
              <a:rPr lang="es-MX" dirty="0" smtClean="0"/>
              <a:t>-Omnipresencia</a:t>
            </a:r>
            <a:br>
              <a:rPr lang="es-MX" dirty="0" smtClean="0"/>
            </a:br>
            <a:r>
              <a:rPr lang="es-MX" dirty="0" smtClean="0"/>
              <a:t>-Omnipotencia</a:t>
            </a:r>
          </a:p>
          <a:p>
            <a:pPr marL="400050" indent="-400050">
              <a:buAutoNum type="romanUcPeriod"/>
            </a:pPr>
            <a:r>
              <a:rPr lang="es-MX" dirty="0" smtClean="0"/>
              <a:t>La tarea de Espíritu Santo</a:t>
            </a:r>
            <a:br>
              <a:rPr lang="es-MX" dirty="0" smtClean="0"/>
            </a:br>
            <a:r>
              <a:rPr lang="es-MX" dirty="0" smtClean="0"/>
              <a:t>-Mora adentro de nosotros</a:t>
            </a:r>
            <a:r>
              <a:rPr lang="es-MX" dirty="0"/>
              <a:t/>
            </a:r>
            <a:br>
              <a:rPr lang="es-MX" dirty="0"/>
            </a:br>
            <a:endParaRPr lang="en-US" dirty="0" smtClean="0"/>
          </a:p>
          <a:p>
            <a:pPr marL="400050" indent="-400050"/>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¿Quién es el Espíritu Santo?</a:t>
            </a:r>
            <a:endParaRPr lang="en-US" dirty="0"/>
          </a:p>
        </p:txBody>
      </p:sp>
      <p:sp>
        <p:nvSpPr>
          <p:cNvPr id="3" name="Content Placeholder 2"/>
          <p:cNvSpPr>
            <a:spLocks noGrp="1"/>
          </p:cNvSpPr>
          <p:nvPr>
            <p:ph idx="1"/>
          </p:nvPr>
        </p:nvSpPr>
        <p:spPr/>
        <p:txBody>
          <a:bodyPr>
            <a:normAutofit/>
          </a:bodyPr>
          <a:lstStyle/>
          <a:p>
            <a:pPr marL="400050" indent="-400050">
              <a:buNone/>
            </a:pPr>
            <a:r>
              <a:rPr lang="es-MX" dirty="0" smtClean="0"/>
              <a:t>III. La tarea de Espíritu Santo</a:t>
            </a:r>
          </a:p>
          <a:p>
            <a:pPr marL="400050" indent="-400050">
              <a:buNone/>
            </a:pPr>
            <a:r>
              <a:rPr lang="es-MX" dirty="0" smtClean="0"/>
              <a:t>E.S. nos hace santo</a:t>
            </a:r>
          </a:p>
          <a:p>
            <a:pPr marL="400050" indent="-400050"/>
            <a:r>
              <a:rPr lang="es-MX" dirty="0" smtClean="0"/>
              <a:t>“santo” es apartado del común y mugroso del mundo.</a:t>
            </a:r>
          </a:p>
          <a:p>
            <a:pPr marL="400050" indent="-400050"/>
            <a:r>
              <a:rPr lang="es-MX" dirty="0" smtClean="0"/>
              <a:t>Somos especiales para Dios y </a:t>
            </a:r>
            <a:r>
              <a:rPr lang="es-MX" smtClean="0"/>
              <a:t>sus propósitos.</a:t>
            </a:r>
            <a:endParaRPr lang="es-MX" dirty="0" smtClean="0"/>
          </a:p>
        </p:txBody>
      </p:sp>
      <p:sp>
        <p:nvSpPr>
          <p:cNvPr id="4" name="Text Placeholder 3"/>
          <p:cNvSpPr>
            <a:spLocks noGrp="1"/>
          </p:cNvSpPr>
          <p:nvPr>
            <p:ph type="body" sz="half" idx="2"/>
          </p:nvPr>
        </p:nvSpPr>
        <p:spPr/>
        <p:txBody>
          <a:bodyPr/>
          <a:lstStyle/>
          <a:p>
            <a:pPr marL="400050" indent="-400050">
              <a:buAutoNum type="romanUcPeriod"/>
            </a:pPr>
            <a:r>
              <a:rPr lang="es-MX" dirty="0" smtClean="0"/>
              <a:t>El Espíritu Santo es una Persona</a:t>
            </a:r>
            <a:br>
              <a:rPr lang="es-MX" dirty="0" smtClean="0"/>
            </a:br>
            <a:r>
              <a:rPr lang="es-MX" dirty="0" smtClean="0"/>
              <a:t>-Tiene personalidad</a:t>
            </a:r>
            <a:br>
              <a:rPr lang="es-MX" dirty="0" smtClean="0"/>
            </a:br>
            <a:r>
              <a:rPr lang="es-MX" dirty="0" smtClean="0"/>
              <a:t>-Tiene carácter</a:t>
            </a:r>
            <a:br>
              <a:rPr lang="es-MX" dirty="0" smtClean="0"/>
            </a:br>
            <a:r>
              <a:rPr lang="es-MX" dirty="0" smtClean="0"/>
              <a:t>-Tiene emociones</a:t>
            </a:r>
          </a:p>
          <a:p>
            <a:pPr marL="400050" indent="-400050">
              <a:buAutoNum type="romanUcPeriod"/>
            </a:pPr>
            <a:r>
              <a:rPr lang="es-MX" dirty="0" smtClean="0"/>
              <a:t>El Espíritu Santo es Dios</a:t>
            </a:r>
            <a:br>
              <a:rPr lang="es-MX" dirty="0" smtClean="0"/>
            </a:br>
            <a:r>
              <a:rPr lang="es-MX" dirty="0" smtClean="0"/>
              <a:t>-Omnisciencia</a:t>
            </a:r>
            <a:br>
              <a:rPr lang="es-MX" dirty="0" smtClean="0"/>
            </a:br>
            <a:r>
              <a:rPr lang="es-MX" dirty="0" smtClean="0"/>
              <a:t>-Omnipresencia</a:t>
            </a:r>
            <a:br>
              <a:rPr lang="es-MX" dirty="0" smtClean="0"/>
            </a:br>
            <a:r>
              <a:rPr lang="es-MX" dirty="0" smtClean="0"/>
              <a:t>-Omnipotencia</a:t>
            </a:r>
          </a:p>
          <a:p>
            <a:pPr marL="400050" indent="-400050">
              <a:buAutoNum type="romanUcPeriod"/>
            </a:pPr>
            <a:r>
              <a:rPr lang="es-MX" dirty="0" smtClean="0"/>
              <a:t>La tarea de Espíritu Santo</a:t>
            </a:r>
            <a:br>
              <a:rPr lang="es-MX" dirty="0" smtClean="0"/>
            </a:br>
            <a:r>
              <a:rPr lang="es-MX" dirty="0" smtClean="0"/>
              <a:t>-Mora adentro de nosotros</a:t>
            </a:r>
            <a:r>
              <a:rPr lang="es-MX" dirty="0"/>
              <a:t/>
            </a:r>
            <a:br>
              <a:rPr lang="es-MX" dirty="0"/>
            </a:br>
            <a:endParaRPr lang="en-US" dirty="0" smtClean="0"/>
          </a:p>
          <a:p>
            <a:pPr marL="400050" indent="-400050"/>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¿Quién es el Espíritu Santo?</a:t>
            </a:r>
            <a:endParaRPr lang="en-US" dirty="0"/>
          </a:p>
        </p:txBody>
      </p:sp>
      <p:sp>
        <p:nvSpPr>
          <p:cNvPr id="3" name="Content Placeholder 2"/>
          <p:cNvSpPr>
            <a:spLocks noGrp="1"/>
          </p:cNvSpPr>
          <p:nvPr>
            <p:ph idx="1"/>
          </p:nvPr>
        </p:nvSpPr>
        <p:spPr/>
        <p:txBody>
          <a:bodyPr/>
          <a:lstStyle/>
          <a:p>
            <a:pPr marL="571500" indent="-571500">
              <a:buAutoNum type="romanUcPeriod"/>
            </a:pPr>
            <a:r>
              <a:rPr lang="es-MX" dirty="0" smtClean="0"/>
              <a:t>El Espíritu Santo es una Persona.</a:t>
            </a:r>
          </a:p>
          <a:p>
            <a:pPr marL="571500" indent="-571500" algn="ctr">
              <a:buNone/>
            </a:pPr>
            <a:r>
              <a:rPr lang="es-MX" sz="2400" dirty="0" smtClean="0">
                <a:solidFill>
                  <a:srgbClr val="FF0000"/>
                </a:solidFill>
              </a:rPr>
              <a:t>Tiene personalidad</a:t>
            </a:r>
          </a:p>
          <a:p>
            <a:pPr marL="571500" indent="-571500"/>
            <a:r>
              <a:rPr lang="es-MX" sz="2400" dirty="0" smtClean="0"/>
              <a:t>Porque es una persona, uno tiene que/uno puede “conocerle”.</a:t>
            </a:r>
          </a:p>
          <a:p>
            <a:pPr marL="571500" indent="-571500"/>
            <a:r>
              <a:rPr lang="es-MX" sz="2400" dirty="0" smtClean="0"/>
              <a:t>Conocemos a personas sin entender todo de ellos</a:t>
            </a:r>
          </a:p>
          <a:p>
            <a:pPr marL="571500" indent="-571500"/>
            <a:r>
              <a:rPr lang="es-MX" sz="2400" dirty="0" smtClean="0"/>
              <a:t>Conocemos a personas por su carácter, cómo son, cómo actúan</a:t>
            </a:r>
          </a:p>
          <a:p>
            <a:pPr marL="571500" indent="-571500"/>
            <a:endParaRPr lang="es-MX" dirty="0"/>
          </a:p>
        </p:txBody>
      </p:sp>
      <p:sp>
        <p:nvSpPr>
          <p:cNvPr id="4" name="Text Placeholder 3"/>
          <p:cNvSpPr>
            <a:spLocks noGrp="1"/>
          </p:cNvSpPr>
          <p:nvPr>
            <p:ph type="body" sz="half" idx="2"/>
          </p:nvPr>
        </p:nvSpPr>
        <p:spPr/>
        <p:txBody>
          <a:bodyPr/>
          <a:lstStyle/>
          <a:p>
            <a:pPr marL="400050" indent="-400050">
              <a:buAutoNum type="romanUcPeriod"/>
            </a:pPr>
            <a:r>
              <a:rPr lang="es-MX" dirty="0" smtClean="0"/>
              <a:t>El Espíritu Santo es una Persona</a:t>
            </a:r>
            <a:br>
              <a:rPr lang="es-MX" dirty="0" smtClean="0"/>
            </a:br>
            <a:r>
              <a:rPr lang="es-MX" dirty="0" smtClean="0"/>
              <a:t>-Tiene personalidad</a:t>
            </a:r>
          </a:p>
          <a:p>
            <a:pPr marL="400050" indent="-400050">
              <a:buAutoNum type="romanUcPeriod"/>
            </a:pPr>
            <a:r>
              <a:rPr lang="es-MX" dirty="0" smtClean="0"/>
              <a:t>El Espíritu Santo es Dios</a:t>
            </a:r>
          </a:p>
          <a:p>
            <a:pPr marL="400050" indent="-400050">
              <a:buAutoNum type="romanUcPeriod"/>
            </a:pPr>
            <a:r>
              <a:rPr lang="es-MX" dirty="0" smtClean="0"/>
              <a:t>La tarea de Espíritu Santo</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¿Quién es el Espíritu Santo?</a:t>
            </a:r>
            <a:endParaRPr lang="en-US" dirty="0"/>
          </a:p>
        </p:txBody>
      </p:sp>
      <p:sp>
        <p:nvSpPr>
          <p:cNvPr id="3" name="Content Placeholder 2"/>
          <p:cNvSpPr>
            <a:spLocks noGrp="1"/>
          </p:cNvSpPr>
          <p:nvPr>
            <p:ph idx="1"/>
          </p:nvPr>
        </p:nvSpPr>
        <p:spPr/>
        <p:txBody>
          <a:bodyPr>
            <a:normAutofit lnSpcReduction="10000"/>
          </a:bodyPr>
          <a:lstStyle/>
          <a:p>
            <a:pPr marL="571500" indent="-571500">
              <a:buAutoNum type="romanUcPeriod"/>
            </a:pPr>
            <a:r>
              <a:rPr lang="es-MX" dirty="0" smtClean="0"/>
              <a:t>El Espíritu Santo es una Persona.</a:t>
            </a:r>
          </a:p>
          <a:p>
            <a:pPr marL="571500" indent="-571500">
              <a:buNone/>
            </a:pPr>
            <a:r>
              <a:rPr lang="es-MX" sz="2400" dirty="0" smtClean="0"/>
              <a:t>Porque es una persona, uno tiene que “conocerle”.</a:t>
            </a:r>
          </a:p>
          <a:p>
            <a:pPr marL="571500" indent="-571500" algn="ctr">
              <a:buNone/>
            </a:pPr>
            <a:r>
              <a:rPr lang="es-MX" dirty="0" smtClean="0">
                <a:solidFill>
                  <a:srgbClr val="FF0000"/>
                </a:solidFill>
              </a:rPr>
              <a:t>Tiene una personalidad</a:t>
            </a:r>
          </a:p>
          <a:p>
            <a:pPr marL="571500" indent="-571500"/>
            <a:r>
              <a:rPr lang="es-MX" dirty="0" smtClean="0"/>
              <a:t>Habla - Hechos 13:2</a:t>
            </a:r>
          </a:p>
          <a:p>
            <a:pPr marL="571500" indent="-571500"/>
            <a:r>
              <a:rPr lang="es-MX" dirty="0" smtClean="0"/>
              <a:t>Intercede</a:t>
            </a:r>
            <a:r>
              <a:rPr lang="es-MX" dirty="0" smtClean="0"/>
              <a:t> - </a:t>
            </a:r>
            <a:r>
              <a:rPr lang="es-MX" dirty="0" err="1" smtClean="0"/>
              <a:t>Rom</a:t>
            </a:r>
            <a:r>
              <a:rPr lang="es-MX" dirty="0" smtClean="0"/>
              <a:t> 8:26</a:t>
            </a:r>
          </a:p>
          <a:p>
            <a:pPr marL="571500" indent="-571500"/>
            <a:r>
              <a:rPr lang="es-MX" dirty="0" smtClean="0"/>
              <a:t>Testifica</a:t>
            </a:r>
            <a:r>
              <a:rPr lang="es-MX" dirty="0" smtClean="0"/>
              <a:t> - </a:t>
            </a:r>
            <a:r>
              <a:rPr lang="es-MX" dirty="0" smtClean="0"/>
              <a:t>Juan 15:26</a:t>
            </a:r>
          </a:p>
          <a:p>
            <a:pPr marL="571500" indent="-571500"/>
            <a:r>
              <a:rPr lang="es-MX" dirty="0" smtClean="0"/>
              <a:t>Manda</a:t>
            </a:r>
            <a:r>
              <a:rPr lang="es-MX" dirty="0" smtClean="0"/>
              <a:t> - </a:t>
            </a:r>
            <a:r>
              <a:rPr lang="es-MX" dirty="0" smtClean="0"/>
              <a:t>Hechos 16:6-7</a:t>
            </a:r>
          </a:p>
          <a:p>
            <a:pPr marL="571500" indent="-571500"/>
            <a:r>
              <a:rPr lang="es-MX" dirty="0" smtClean="0"/>
              <a:t>Supervisa</a:t>
            </a:r>
            <a:r>
              <a:rPr lang="es-MX" dirty="0" smtClean="0"/>
              <a:t> - </a:t>
            </a:r>
            <a:r>
              <a:rPr lang="es-MX" dirty="0" smtClean="0"/>
              <a:t>Hechos 20:29</a:t>
            </a:r>
          </a:p>
          <a:p>
            <a:pPr marL="571500" indent="-571500"/>
            <a:r>
              <a:rPr lang="es-MX" dirty="0" smtClean="0"/>
              <a:t>Guía</a:t>
            </a:r>
            <a:r>
              <a:rPr lang="es-MX" dirty="0" smtClean="0"/>
              <a:t> - </a:t>
            </a:r>
            <a:r>
              <a:rPr lang="es-MX" dirty="0" smtClean="0"/>
              <a:t>Juan 16:14</a:t>
            </a:r>
          </a:p>
        </p:txBody>
      </p:sp>
      <p:sp>
        <p:nvSpPr>
          <p:cNvPr id="4" name="Text Placeholder 3"/>
          <p:cNvSpPr>
            <a:spLocks noGrp="1"/>
          </p:cNvSpPr>
          <p:nvPr>
            <p:ph type="body" sz="half" idx="2"/>
          </p:nvPr>
        </p:nvSpPr>
        <p:spPr/>
        <p:txBody>
          <a:bodyPr/>
          <a:lstStyle/>
          <a:p>
            <a:pPr marL="400050" indent="-400050">
              <a:buAutoNum type="romanUcPeriod"/>
            </a:pPr>
            <a:r>
              <a:rPr lang="es-MX" dirty="0" smtClean="0"/>
              <a:t>El Espíritu Santo es una Persona</a:t>
            </a:r>
            <a:br>
              <a:rPr lang="es-MX" dirty="0" smtClean="0"/>
            </a:br>
            <a:r>
              <a:rPr lang="es-MX" dirty="0" smtClean="0"/>
              <a:t>-Tiene personalidad</a:t>
            </a:r>
          </a:p>
          <a:p>
            <a:pPr marL="400050" indent="-400050">
              <a:buAutoNum type="romanUcPeriod"/>
            </a:pPr>
            <a:r>
              <a:rPr lang="es-MX" dirty="0" smtClean="0"/>
              <a:t>El Espíritu Santo es Dios</a:t>
            </a:r>
          </a:p>
          <a:p>
            <a:pPr marL="400050" indent="-400050">
              <a:buAutoNum type="romanUcPeriod"/>
            </a:pPr>
            <a:r>
              <a:rPr lang="es-MX" dirty="0" smtClean="0"/>
              <a:t>La tarea de Espíritu Santo</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¿Quién es el Espíritu Santo?</a:t>
            </a:r>
            <a:endParaRPr lang="en-US" dirty="0"/>
          </a:p>
        </p:txBody>
      </p:sp>
      <p:sp>
        <p:nvSpPr>
          <p:cNvPr id="3" name="Content Placeholder 2"/>
          <p:cNvSpPr>
            <a:spLocks noGrp="1"/>
          </p:cNvSpPr>
          <p:nvPr>
            <p:ph idx="1"/>
          </p:nvPr>
        </p:nvSpPr>
        <p:spPr/>
        <p:txBody>
          <a:bodyPr>
            <a:normAutofit fontScale="85000" lnSpcReduction="10000"/>
          </a:bodyPr>
          <a:lstStyle/>
          <a:p>
            <a:pPr marL="571500" indent="-571500">
              <a:buAutoNum type="romanUcPeriod"/>
            </a:pPr>
            <a:r>
              <a:rPr lang="es-MX" dirty="0" smtClean="0"/>
              <a:t>El Espíritu Santo es una Persona.</a:t>
            </a:r>
          </a:p>
          <a:p>
            <a:pPr marL="571500" indent="-571500" algn="ctr">
              <a:buNone/>
            </a:pPr>
            <a:r>
              <a:rPr lang="es-MX" dirty="0" smtClean="0">
                <a:solidFill>
                  <a:srgbClr val="FF0000"/>
                </a:solidFill>
              </a:rPr>
              <a:t>Tiene carácter </a:t>
            </a:r>
          </a:p>
          <a:p>
            <a:pPr marL="571500" indent="-571500" algn="ctr">
              <a:buNone/>
            </a:pPr>
            <a:r>
              <a:rPr lang="es-MX" sz="2400" i="1" dirty="0" smtClean="0"/>
              <a:t>Sus</a:t>
            </a:r>
            <a:r>
              <a:rPr lang="es-MX" sz="2400" dirty="0" smtClean="0"/>
              <a:t> </a:t>
            </a:r>
            <a:r>
              <a:rPr lang="es-MX" sz="2400" i="1" dirty="0" smtClean="0"/>
              <a:t>símbolos </a:t>
            </a:r>
            <a:r>
              <a:rPr lang="es-MX" sz="2400" i="1" dirty="0" smtClean="0"/>
              <a:t>nos enseñan de Él. </a:t>
            </a:r>
          </a:p>
          <a:p>
            <a:pPr marL="571500" indent="-571500"/>
            <a:r>
              <a:rPr lang="es-MX" i="1" dirty="0" smtClean="0"/>
              <a:t>Paloma- vive en la paz</a:t>
            </a:r>
          </a:p>
          <a:p>
            <a:pPr marL="571500" indent="-571500"/>
            <a:r>
              <a:rPr lang="es-MX" i="1" dirty="0" smtClean="0"/>
              <a:t>Sello- marca posesión</a:t>
            </a:r>
          </a:p>
          <a:p>
            <a:pPr marL="571500" indent="-571500"/>
            <a:r>
              <a:rPr lang="es-MX" i="1" dirty="0" smtClean="0"/>
              <a:t>Aceite- Sana</a:t>
            </a:r>
          </a:p>
          <a:p>
            <a:pPr marL="571500" indent="-571500"/>
            <a:r>
              <a:rPr lang="es-MX" i="1" dirty="0" smtClean="0"/>
              <a:t>Agua- refresca</a:t>
            </a:r>
          </a:p>
          <a:p>
            <a:pPr marL="571500" indent="-571500"/>
            <a:r>
              <a:rPr lang="es-MX" i="1" dirty="0" smtClean="0"/>
              <a:t>Fuego- consume</a:t>
            </a:r>
          </a:p>
          <a:p>
            <a:pPr marL="571500" indent="-571500"/>
            <a:r>
              <a:rPr lang="es-MX" i="1" dirty="0" smtClean="0"/>
              <a:t>Respiración- vida, animación</a:t>
            </a:r>
          </a:p>
          <a:p>
            <a:pPr marL="571500" indent="-571500"/>
            <a:r>
              <a:rPr lang="es-MX" i="1" dirty="0" smtClean="0"/>
              <a:t>Viento – empuja con poder</a:t>
            </a:r>
          </a:p>
          <a:p>
            <a:pPr marL="571500" indent="-571500"/>
            <a:r>
              <a:rPr lang="es-MX" i="1" dirty="0" smtClean="0"/>
              <a:t>Lluvia – aviva</a:t>
            </a:r>
          </a:p>
          <a:p>
            <a:pPr marL="571500" indent="-571500"/>
            <a:r>
              <a:rPr lang="es-MX" i="1" dirty="0" smtClean="0"/>
              <a:t>Ropa – capacita para trabajar</a:t>
            </a:r>
          </a:p>
          <a:p>
            <a:pPr marL="571500" indent="-571500"/>
            <a:endParaRPr lang="es-MX" dirty="0"/>
          </a:p>
        </p:txBody>
      </p:sp>
      <p:sp>
        <p:nvSpPr>
          <p:cNvPr id="4" name="Text Placeholder 3"/>
          <p:cNvSpPr>
            <a:spLocks noGrp="1"/>
          </p:cNvSpPr>
          <p:nvPr>
            <p:ph type="body" sz="half" idx="2"/>
          </p:nvPr>
        </p:nvSpPr>
        <p:spPr/>
        <p:txBody>
          <a:bodyPr/>
          <a:lstStyle/>
          <a:p>
            <a:pPr marL="400050" indent="-400050">
              <a:buAutoNum type="romanUcPeriod"/>
            </a:pPr>
            <a:r>
              <a:rPr lang="es-MX" dirty="0" smtClean="0"/>
              <a:t>El Espíritu Santo es una Persona</a:t>
            </a:r>
            <a:br>
              <a:rPr lang="es-MX" dirty="0" smtClean="0"/>
            </a:br>
            <a:r>
              <a:rPr lang="es-MX" dirty="0" smtClean="0"/>
              <a:t>-Tiene personalidad</a:t>
            </a:r>
            <a:br>
              <a:rPr lang="es-MX" dirty="0" smtClean="0"/>
            </a:br>
            <a:r>
              <a:rPr lang="es-MX" dirty="0" smtClean="0"/>
              <a:t>-Tiene carácter</a:t>
            </a:r>
          </a:p>
          <a:p>
            <a:pPr marL="400050" indent="-400050">
              <a:buAutoNum type="romanUcPeriod"/>
            </a:pPr>
            <a:r>
              <a:rPr lang="es-MX" dirty="0" smtClean="0"/>
              <a:t>El Espíritu Santo es Dios</a:t>
            </a:r>
          </a:p>
          <a:p>
            <a:pPr marL="400050" indent="-400050">
              <a:buAutoNum type="romanUcPeriod"/>
            </a:pPr>
            <a:r>
              <a:rPr lang="es-MX" dirty="0" smtClean="0"/>
              <a:t>La tarea de Espíritu Santo</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¿Quién es el Espíritu Santo?</a:t>
            </a:r>
            <a:endParaRPr lang="en-US" dirty="0"/>
          </a:p>
        </p:txBody>
      </p:sp>
      <p:sp>
        <p:nvSpPr>
          <p:cNvPr id="3" name="Content Placeholder 2"/>
          <p:cNvSpPr>
            <a:spLocks noGrp="1"/>
          </p:cNvSpPr>
          <p:nvPr>
            <p:ph idx="1"/>
          </p:nvPr>
        </p:nvSpPr>
        <p:spPr/>
        <p:txBody>
          <a:bodyPr>
            <a:normAutofit/>
          </a:bodyPr>
          <a:lstStyle/>
          <a:p>
            <a:pPr marL="571500" indent="-571500">
              <a:buAutoNum type="romanUcPeriod"/>
            </a:pPr>
            <a:r>
              <a:rPr lang="es-MX" dirty="0" smtClean="0"/>
              <a:t>El Espíritu Santo es una Persona.</a:t>
            </a:r>
          </a:p>
          <a:p>
            <a:pPr marL="571500" indent="-571500" algn="ctr">
              <a:buNone/>
            </a:pPr>
            <a:r>
              <a:rPr lang="es-MX" dirty="0" smtClean="0">
                <a:solidFill>
                  <a:srgbClr val="FF0000"/>
                </a:solidFill>
              </a:rPr>
              <a:t>Tiene emociones</a:t>
            </a:r>
          </a:p>
          <a:p>
            <a:pPr marL="571500" indent="-571500"/>
            <a:r>
              <a:rPr lang="es-MX" b="1" dirty="0" smtClean="0"/>
              <a:t>Tiene voluntad </a:t>
            </a:r>
            <a:r>
              <a:rPr lang="es-MX" dirty="0" smtClean="0"/>
              <a:t>- </a:t>
            </a:r>
            <a:r>
              <a:rPr lang="es-ES" sz="2600" b="1" dirty="0" smtClean="0"/>
              <a:t>1 Corintios 12:11 “</a:t>
            </a:r>
            <a:r>
              <a:rPr lang="es-ES" sz="2400" i="1" dirty="0" smtClean="0">
                <a:solidFill>
                  <a:schemeClr val="tx2"/>
                </a:solidFill>
              </a:rPr>
              <a:t>Pero </a:t>
            </a:r>
            <a:r>
              <a:rPr lang="es-ES" sz="2400" i="1" dirty="0">
                <a:solidFill>
                  <a:schemeClr val="tx2"/>
                </a:solidFill>
              </a:rPr>
              <a:t>todas estas cosas las hace uno y el mismo Espíritu, repartiendo a cada uno en particular </a:t>
            </a:r>
            <a:r>
              <a:rPr lang="es-ES" sz="2600" b="1" i="1" dirty="0" smtClean="0">
                <a:solidFill>
                  <a:srgbClr val="FF0000"/>
                </a:solidFill>
              </a:rPr>
              <a:t>como él quiere</a:t>
            </a:r>
            <a:r>
              <a:rPr lang="es-ES" sz="2600" i="1" dirty="0" smtClean="0"/>
              <a:t>.”</a:t>
            </a:r>
            <a:r>
              <a:rPr lang="es-ES" sz="2600" dirty="0" smtClean="0"/>
              <a:t> </a:t>
            </a:r>
          </a:p>
          <a:p>
            <a:pPr marL="571500" indent="-571500"/>
            <a:r>
              <a:rPr lang="es-ES" sz="2800" b="1" dirty="0" smtClean="0"/>
              <a:t>Hace acciones de su voluntad </a:t>
            </a:r>
            <a:r>
              <a:rPr lang="es-ES" sz="2600" b="1" dirty="0" smtClean="0"/>
              <a:t>Hechos 8:39 </a:t>
            </a:r>
            <a:r>
              <a:rPr lang="es-ES" sz="2400" i="1" dirty="0">
                <a:solidFill>
                  <a:schemeClr val="tx2"/>
                </a:solidFill>
              </a:rPr>
              <a:t>“el Espíritu… arrebató a Felipe”</a:t>
            </a:r>
            <a:endParaRPr lang="es-MX" sz="2400" i="1" dirty="0">
              <a:solidFill>
                <a:schemeClr val="tx2"/>
              </a:solidFill>
            </a:endParaRPr>
          </a:p>
          <a:p>
            <a:pPr marL="571500" indent="-571500"/>
            <a:endParaRPr lang="es-MX" dirty="0"/>
          </a:p>
        </p:txBody>
      </p:sp>
      <p:sp>
        <p:nvSpPr>
          <p:cNvPr id="4" name="Text Placeholder 3"/>
          <p:cNvSpPr>
            <a:spLocks noGrp="1"/>
          </p:cNvSpPr>
          <p:nvPr>
            <p:ph type="body" sz="half" idx="2"/>
          </p:nvPr>
        </p:nvSpPr>
        <p:spPr/>
        <p:txBody>
          <a:bodyPr/>
          <a:lstStyle/>
          <a:p>
            <a:pPr marL="400050" indent="-400050">
              <a:buAutoNum type="romanUcPeriod"/>
            </a:pPr>
            <a:r>
              <a:rPr lang="es-MX" dirty="0" smtClean="0"/>
              <a:t>El Espíritu Santo es una Persona</a:t>
            </a:r>
            <a:br>
              <a:rPr lang="es-MX" dirty="0" smtClean="0"/>
            </a:br>
            <a:r>
              <a:rPr lang="es-MX" dirty="0" smtClean="0"/>
              <a:t>-Tiene personalidad</a:t>
            </a:r>
            <a:br>
              <a:rPr lang="es-MX" dirty="0" smtClean="0"/>
            </a:br>
            <a:r>
              <a:rPr lang="es-MX" dirty="0" smtClean="0"/>
              <a:t>-Tiene carácter</a:t>
            </a:r>
            <a:br>
              <a:rPr lang="es-MX" dirty="0" smtClean="0"/>
            </a:br>
            <a:r>
              <a:rPr lang="es-MX" dirty="0" smtClean="0"/>
              <a:t>-Tiene emociones</a:t>
            </a:r>
          </a:p>
          <a:p>
            <a:pPr marL="400050" indent="-400050">
              <a:buAutoNum type="romanUcPeriod"/>
            </a:pPr>
            <a:r>
              <a:rPr lang="es-MX" dirty="0" smtClean="0"/>
              <a:t>El Espíritu Santo es Dios</a:t>
            </a:r>
          </a:p>
          <a:p>
            <a:pPr marL="400050" indent="-400050">
              <a:buAutoNum type="romanUcPeriod"/>
            </a:pPr>
            <a:r>
              <a:rPr lang="es-MX" dirty="0" smtClean="0"/>
              <a:t>La tarea de Espíritu Santo</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¿Quién es el Espíritu Santo?</a:t>
            </a:r>
            <a:endParaRPr lang="en-US" dirty="0"/>
          </a:p>
        </p:txBody>
      </p:sp>
      <p:sp>
        <p:nvSpPr>
          <p:cNvPr id="3" name="Content Placeholder 2"/>
          <p:cNvSpPr>
            <a:spLocks noGrp="1"/>
          </p:cNvSpPr>
          <p:nvPr>
            <p:ph idx="1"/>
          </p:nvPr>
        </p:nvSpPr>
        <p:spPr/>
        <p:txBody>
          <a:bodyPr>
            <a:normAutofit fontScale="85000" lnSpcReduction="20000"/>
          </a:bodyPr>
          <a:lstStyle/>
          <a:p>
            <a:pPr marL="571500" indent="-571500">
              <a:buAutoNum type="romanUcPeriod"/>
            </a:pPr>
            <a:r>
              <a:rPr lang="es-MX" dirty="0" smtClean="0"/>
              <a:t>El Espíritu Santo es una Persona.</a:t>
            </a:r>
          </a:p>
          <a:p>
            <a:pPr marL="571500" indent="-571500" algn="ctr">
              <a:buNone/>
            </a:pPr>
            <a:r>
              <a:rPr lang="es-MX" sz="3800" dirty="0">
                <a:solidFill>
                  <a:srgbClr val="FF0000"/>
                </a:solidFill>
              </a:rPr>
              <a:t>Tiene emociones</a:t>
            </a:r>
          </a:p>
          <a:p>
            <a:pPr marL="571500" indent="-571500">
              <a:buNone/>
            </a:pPr>
            <a:r>
              <a:rPr lang="es-MX" dirty="0" smtClean="0"/>
              <a:t>Gente puede… contra Él</a:t>
            </a:r>
            <a:endParaRPr lang="es-MX" dirty="0" smtClean="0"/>
          </a:p>
          <a:p>
            <a:pPr marL="571500" indent="-571500"/>
            <a:r>
              <a:rPr lang="es-MX" dirty="0" smtClean="0"/>
              <a:t>Tentarle </a:t>
            </a:r>
            <a:r>
              <a:rPr lang="es-MX" sz="2800" i="1" dirty="0" smtClean="0">
                <a:solidFill>
                  <a:schemeClr val="tx2"/>
                </a:solidFill>
              </a:rPr>
              <a:t>“convinisteis en tentar al E. del Señor”</a:t>
            </a:r>
            <a:r>
              <a:rPr lang="es-MX" dirty="0" smtClean="0"/>
              <a:t> Hechos 5:9</a:t>
            </a:r>
          </a:p>
          <a:p>
            <a:pPr marL="571500" indent="-571500"/>
            <a:r>
              <a:rPr lang="es-MX" dirty="0" smtClean="0"/>
              <a:t>Blasfemarle </a:t>
            </a:r>
            <a:r>
              <a:rPr lang="es-MX" sz="2800" i="1" dirty="0">
                <a:solidFill>
                  <a:schemeClr val="tx2"/>
                </a:solidFill>
              </a:rPr>
              <a:t>“blasfeme contra el E.S.”</a:t>
            </a:r>
            <a:r>
              <a:rPr lang="es-MX" dirty="0" smtClean="0"/>
              <a:t> Marcos 3:29-30</a:t>
            </a:r>
          </a:p>
          <a:p>
            <a:pPr marL="571500" indent="-571500"/>
            <a:r>
              <a:rPr lang="es-MX" dirty="0" smtClean="0"/>
              <a:t>Resistirle </a:t>
            </a:r>
            <a:r>
              <a:rPr lang="es-MX" sz="2800" i="1" dirty="0">
                <a:solidFill>
                  <a:schemeClr val="tx2"/>
                </a:solidFill>
              </a:rPr>
              <a:t>“resistís siempre al E.S.”</a:t>
            </a:r>
            <a:r>
              <a:rPr lang="es-MX" dirty="0" smtClean="0"/>
              <a:t/>
            </a:r>
            <a:br>
              <a:rPr lang="es-MX" dirty="0" smtClean="0"/>
            </a:br>
            <a:r>
              <a:rPr lang="es-MX" dirty="0" smtClean="0"/>
              <a:t>Hechos 7:51</a:t>
            </a:r>
          </a:p>
          <a:p>
            <a:pPr marL="571500" indent="-571500"/>
            <a:r>
              <a:rPr lang="es-MX" dirty="0" smtClean="0"/>
              <a:t>Enojar al Espíritu </a:t>
            </a:r>
            <a:r>
              <a:rPr lang="es-MX" sz="2800" i="1" dirty="0">
                <a:solidFill>
                  <a:schemeClr val="tx2"/>
                </a:solidFill>
              </a:rPr>
              <a:t>“hicieron enojar su S.E.”</a:t>
            </a:r>
            <a:r>
              <a:rPr lang="es-MX" dirty="0" smtClean="0"/>
              <a:t> Isaías 63:10</a:t>
            </a:r>
          </a:p>
          <a:p>
            <a:pPr marL="571500" indent="-571500"/>
            <a:r>
              <a:rPr lang="es-MX" dirty="0"/>
              <a:t>A</a:t>
            </a:r>
            <a:r>
              <a:rPr lang="es-MX" dirty="0" smtClean="0"/>
              <a:t>gravarle </a:t>
            </a:r>
            <a:r>
              <a:rPr lang="es-MX" sz="2800" i="1" dirty="0">
                <a:solidFill>
                  <a:schemeClr val="tx2"/>
                </a:solidFill>
              </a:rPr>
              <a:t>“no contristéis al E.S. </a:t>
            </a:r>
            <a:r>
              <a:rPr lang="es-MX" sz="2800" i="1" dirty="0">
                <a:solidFill>
                  <a:schemeClr val="tx2"/>
                </a:solidFill>
              </a:rPr>
              <a:t>de Dios</a:t>
            </a:r>
            <a:r>
              <a:rPr lang="es-MX" sz="2800" i="1" dirty="0" smtClean="0">
                <a:solidFill>
                  <a:schemeClr val="tx2"/>
                </a:solidFill>
              </a:rPr>
              <a:t>” </a:t>
            </a:r>
            <a:r>
              <a:rPr lang="es-MX" dirty="0" err="1" smtClean="0"/>
              <a:t>Ef</a:t>
            </a:r>
            <a:r>
              <a:rPr lang="es-MX" dirty="0" smtClean="0"/>
              <a:t> 4:30</a:t>
            </a:r>
            <a:endParaRPr lang="es-MX" dirty="0"/>
          </a:p>
        </p:txBody>
      </p:sp>
      <p:sp>
        <p:nvSpPr>
          <p:cNvPr id="4" name="Text Placeholder 3"/>
          <p:cNvSpPr>
            <a:spLocks noGrp="1"/>
          </p:cNvSpPr>
          <p:nvPr>
            <p:ph type="body" sz="half" idx="2"/>
          </p:nvPr>
        </p:nvSpPr>
        <p:spPr/>
        <p:txBody>
          <a:bodyPr/>
          <a:lstStyle/>
          <a:p>
            <a:pPr marL="400050" indent="-400050">
              <a:buAutoNum type="romanUcPeriod"/>
            </a:pPr>
            <a:r>
              <a:rPr lang="es-MX" dirty="0" smtClean="0"/>
              <a:t>El Espíritu Santo es una Persona</a:t>
            </a:r>
            <a:br>
              <a:rPr lang="es-MX" dirty="0" smtClean="0"/>
            </a:br>
            <a:r>
              <a:rPr lang="es-MX" dirty="0" smtClean="0"/>
              <a:t>-Tiene personalidad</a:t>
            </a:r>
            <a:br>
              <a:rPr lang="es-MX" dirty="0" smtClean="0"/>
            </a:br>
            <a:r>
              <a:rPr lang="es-MX" dirty="0" smtClean="0"/>
              <a:t>-Tiene carácter</a:t>
            </a:r>
            <a:br>
              <a:rPr lang="es-MX" dirty="0" smtClean="0"/>
            </a:br>
            <a:r>
              <a:rPr lang="es-MX" dirty="0" smtClean="0"/>
              <a:t>-Tiene emociones</a:t>
            </a:r>
          </a:p>
          <a:p>
            <a:pPr marL="400050" indent="-400050">
              <a:buAutoNum type="romanUcPeriod"/>
            </a:pPr>
            <a:r>
              <a:rPr lang="es-MX" dirty="0" smtClean="0"/>
              <a:t>El Espíritu Santo es Dios</a:t>
            </a:r>
          </a:p>
          <a:p>
            <a:pPr marL="400050" indent="-400050">
              <a:buAutoNum type="romanUcPeriod"/>
            </a:pPr>
            <a:r>
              <a:rPr lang="es-MX" dirty="0" smtClean="0"/>
              <a:t>La tarea de Espíritu Santo</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¿Quién es el Espíritu Santo?</a:t>
            </a:r>
            <a:endParaRPr lang="en-US" dirty="0"/>
          </a:p>
        </p:txBody>
      </p:sp>
      <p:sp>
        <p:nvSpPr>
          <p:cNvPr id="3" name="Content Placeholder 2"/>
          <p:cNvSpPr>
            <a:spLocks noGrp="1"/>
          </p:cNvSpPr>
          <p:nvPr>
            <p:ph idx="1"/>
          </p:nvPr>
        </p:nvSpPr>
        <p:spPr/>
        <p:txBody>
          <a:bodyPr/>
          <a:lstStyle/>
          <a:p>
            <a:pPr>
              <a:buNone/>
            </a:pPr>
            <a:r>
              <a:rPr lang="es-MX" dirty="0" smtClean="0"/>
              <a:t>II. El Espíritu Santo es Dios</a:t>
            </a:r>
          </a:p>
          <a:p>
            <a:r>
              <a:rPr lang="es-MX" dirty="0" smtClean="0"/>
              <a:t>No podemos entender completamente a Dios</a:t>
            </a:r>
          </a:p>
          <a:p>
            <a:r>
              <a:rPr lang="es-MX" dirty="0" smtClean="0"/>
              <a:t>Es un espíritu, es espiritual. </a:t>
            </a:r>
          </a:p>
          <a:p>
            <a:r>
              <a:rPr lang="es-MX" dirty="0" smtClean="0"/>
              <a:t>Impone fuerza - </a:t>
            </a:r>
            <a:r>
              <a:rPr lang="nl-NL" dirty="0" smtClean="0"/>
              <a:t>Ezequiel </a:t>
            </a:r>
            <a:r>
              <a:rPr lang="nl-NL" dirty="0"/>
              <a:t>36:27; 37:14; Joel 2:28–29 </a:t>
            </a:r>
            <a:endParaRPr lang="es-MX" dirty="0" smtClean="0"/>
          </a:p>
          <a:p>
            <a:r>
              <a:rPr lang="es-MX" dirty="0" smtClean="0"/>
              <a:t>Impone </a:t>
            </a:r>
            <a:r>
              <a:rPr lang="es-MX" dirty="0" smtClean="0"/>
              <a:t>carácter - Es el Espíritu de santidad, o hacer santo.</a:t>
            </a:r>
            <a:endParaRPr lang="en-US" dirty="0"/>
          </a:p>
        </p:txBody>
      </p:sp>
      <p:sp>
        <p:nvSpPr>
          <p:cNvPr id="4" name="Text Placeholder 3"/>
          <p:cNvSpPr>
            <a:spLocks noGrp="1"/>
          </p:cNvSpPr>
          <p:nvPr>
            <p:ph type="body" sz="half" idx="2"/>
          </p:nvPr>
        </p:nvSpPr>
        <p:spPr/>
        <p:txBody>
          <a:bodyPr/>
          <a:lstStyle/>
          <a:p>
            <a:pPr marL="400050" indent="-400050">
              <a:buAutoNum type="romanUcPeriod"/>
            </a:pPr>
            <a:r>
              <a:rPr lang="es-MX" dirty="0" smtClean="0"/>
              <a:t>El Espíritu Santo es una Persona</a:t>
            </a:r>
            <a:br>
              <a:rPr lang="es-MX" dirty="0" smtClean="0"/>
            </a:br>
            <a:r>
              <a:rPr lang="es-MX" dirty="0" smtClean="0"/>
              <a:t>-Tiene personalidad</a:t>
            </a:r>
            <a:br>
              <a:rPr lang="es-MX" dirty="0" smtClean="0"/>
            </a:br>
            <a:r>
              <a:rPr lang="es-MX" dirty="0" smtClean="0"/>
              <a:t>-Tiene carácter</a:t>
            </a:r>
            <a:br>
              <a:rPr lang="es-MX" dirty="0" smtClean="0"/>
            </a:br>
            <a:r>
              <a:rPr lang="es-MX" dirty="0" smtClean="0"/>
              <a:t>-Tiene emociones</a:t>
            </a:r>
          </a:p>
          <a:p>
            <a:pPr marL="400050" indent="-400050">
              <a:buAutoNum type="romanUcPeriod"/>
            </a:pPr>
            <a:r>
              <a:rPr lang="es-MX" dirty="0" smtClean="0"/>
              <a:t>El Espíritu Santo es Dios</a:t>
            </a:r>
          </a:p>
          <a:p>
            <a:pPr marL="400050" indent="-400050">
              <a:buAutoNum type="romanUcPeriod"/>
            </a:pPr>
            <a:r>
              <a:rPr lang="es-MX" dirty="0" smtClean="0"/>
              <a:t>La tarea de Espíritu Santo</a:t>
            </a:r>
            <a:endParaRPr lang="en-US" dirty="0" smtClean="0"/>
          </a:p>
          <a:p>
            <a:pPr marL="400050" indent="-400050">
              <a:buAutoNum type="romanUcPeriod"/>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¿Quién es el Espíritu Santo?</a:t>
            </a:r>
            <a:endParaRPr lang="en-US" dirty="0"/>
          </a:p>
        </p:txBody>
      </p:sp>
      <p:sp>
        <p:nvSpPr>
          <p:cNvPr id="3" name="Content Placeholder 2"/>
          <p:cNvSpPr>
            <a:spLocks noGrp="1"/>
          </p:cNvSpPr>
          <p:nvPr>
            <p:ph idx="1"/>
          </p:nvPr>
        </p:nvSpPr>
        <p:spPr/>
        <p:txBody>
          <a:bodyPr/>
          <a:lstStyle/>
          <a:p>
            <a:pPr>
              <a:buNone/>
            </a:pPr>
            <a:r>
              <a:rPr lang="es-MX" dirty="0" smtClean="0"/>
              <a:t>II. El Espíritu Santo es Dios</a:t>
            </a:r>
          </a:p>
          <a:p>
            <a:r>
              <a:rPr lang="es-MX" dirty="0" smtClean="0"/>
              <a:t>Es el Espíritu de Dios. Mt 3:16; Jueces 3:10; Luc 4:18</a:t>
            </a:r>
          </a:p>
          <a:p>
            <a:r>
              <a:rPr lang="es-MX" dirty="0" smtClean="0"/>
              <a:t>Es el Espíritu del Padre Mt 10:20</a:t>
            </a:r>
          </a:p>
          <a:p>
            <a:r>
              <a:rPr lang="es-MX" dirty="0" smtClean="0"/>
              <a:t>Es el Espíritu de Cristo </a:t>
            </a:r>
            <a:r>
              <a:rPr lang="es-MX" dirty="0" err="1" smtClean="0"/>
              <a:t>Rom</a:t>
            </a:r>
            <a:r>
              <a:rPr lang="es-MX" dirty="0" smtClean="0"/>
              <a:t> 8:9 </a:t>
            </a:r>
          </a:p>
          <a:p>
            <a:endParaRPr lang="en-US" dirty="0"/>
          </a:p>
        </p:txBody>
      </p:sp>
      <p:sp>
        <p:nvSpPr>
          <p:cNvPr id="4" name="Text Placeholder 3"/>
          <p:cNvSpPr>
            <a:spLocks noGrp="1"/>
          </p:cNvSpPr>
          <p:nvPr>
            <p:ph type="body" sz="half" idx="2"/>
          </p:nvPr>
        </p:nvSpPr>
        <p:spPr/>
        <p:txBody>
          <a:bodyPr/>
          <a:lstStyle/>
          <a:p>
            <a:pPr marL="400050" indent="-400050">
              <a:buAutoNum type="romanUcPeriod"/>
            </a:pPr>
            <a:r>
              <a:rPr lang="es-MX" dirty="0" smtClean="0"/>
              <a:t>El Espíritu Santo es una Persona</a:t>
            </a:r>
            <a:br>
              <a:rPr lang="es-MX" dirty="0" smtClean="0"/>
            </a:br>
            <a:r>
              <a:rPr lang="es-MX" dirty="0" smtClean="0"/>
              <a:t>-Tiene personalidad</a:t>
            </a:r>
            <a:br>
              <a:rPr lang="es-MX" dirty="0" smtClean="0"/>
            </a:br>
            <a:r>
              <a:rPr lang="es-MX" dirty="0" smtClean="0"/>
              <a:t>-Tiene carácter</a:t>
            </a:r>
            <a:br>
              <a:rPr lang="es-MX" dirty="0" smtClean="0"/>
            </a:br>
            <a:r>
              <a:rPr lang="es-MX" dirty="0" smtClean="0"/>
              <a:t>-Tiene emociones</a:t>
            </a:r>
          </a:p>
          <a:p>
            <a:pPr marL="400050" indent="-400050">
              <a:buAutoNum type="romanUcPeriod"/>
            </a:pPr>
            <a:r>
              <a:rPr lang="es-MX" dirty="0" smtClean="0"/>
              <a:t>El Espíritu Santo es Dios</a:t>
            </a:r>
          </a:p>
          <a:p>
            <a:pPr marL="400050" indent="-400050">
              <a:buAutoNum type="romanUcPeriod"/>
            </a:pPr>
            <a:r>
              <a:rPr lang="es-MX" dirty="0" smtClean="0"/>
              <a:t>La tarea de Espíritu Santo</a:t>
            </a:r>
            <a:endParaRPr lang="en-US" dirty="0" smtClean="0"/>
          </a:p>
          <a:p>
            <a:pPr marL="400050" indent="-400050">
              <a:buAutoNum type="romanUcPeriod"/>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¿Quién es el Espíritu Santo?</a:t>
            </a:r>
            <a:endParaRPr lang="en-US" dirty="0"/>
          </a:p>
        </p:txBody>
      </p:sp>
      <p:sp>
        <p:nvSpPr>
          <p:cNvPr id="3" name="Content Placeholder 2"/>
          <p:cNvSpPr>
            <a:spLocks noGrp="1"/>
          </p:cNvSpPr>
          <p:nvPr>
            <p:ph idx="1"/>
          </p:nvPr>
        </p:nvSpPr>
        <p:spPr/>
        <p:txBody>
          <a:bodyPr>
            <a:normAutofit/>
          </a:bodyPr>
          <a:lstStyle/>
          <a:p>
            <a:pPr>
              <a:buNone/>
            </a:pPr>
            <a:r>
              <a:rPr lang="es-MX" dirty="0" smtClean="0"/>
              <a:t>II. El Espíritu Santo es Dios</a:t>
            </a:r>
          </a:p>
          <a:p>
            <a:r>
              <a:rPr lang="es-MX" b="1" dirty="0" smtClean="0">
                <a:solidFill>
                  <a:srgbClr val="FF0000"/>
                </a:solidFill>
              </a:rPr>
              <a:t>Omnisciencia</a:t>
            </a:r>
            <a:r>
              <a:rPr lang="es-MX" dirty="0" smtClean="0"/>
              <a:t> - </a:t>
            </a:r>
            <a:r>
              <a:rPr lang="es-ES" b="1" dirty="0" smtClean="0"/>
              <a:t>1 Corintios 2:11-12 </a:t>
            </a:r>
            <a:r>
              <a:rPr lang="es-ES" sz="2600" i="1" dirty="0">
                <a:solidFill>
                  <a:schemeClr val="tx2"/>
                </a:solidFill>
              </a:rPr>
              <a:t>Porque ¿quién de los hombres sabe las cosas del hombre, sino el espíritu del hombre que está en él? Así tampoco nadie conoció las cosas de Dios, sino el Espíritu de Dios. </a:t>
            </a:r>
            <a:r>
              <a:rPr lang="es-ES" b="1" dirty="0"/>
              <a:t>12</a:t>
            </a:r>
            <a:r>
              <a:rPr lang="es-ES" sz="2600" i="1" dirty="0">
                <a:solidFill>
                  <a:schemeClr val="tx2"/>
                </a:solidFill>
              </a:rPr>
              <a:t> Y nosotros no hemos recibido el espíritu del mundo, sino el Espíritu que proviene de Dios, para que sepamos lo que Dios nos ha concedido, </a:t>
            </a:r>
            <a:endParaRPr lang="es-MX" sz="2600" i="1" dirty="0">
              <a:solidFill>
                <a:schemeClr val="tx2"/>
              </a:solidFill>
            </a:endParaRPr>
          </a:p>
        </p:txBody>
      </p:sp>
      <p:sp>
        <p:nvSpPr>
          <p:cNvPr id="4" name="Text Placeholder 3"/>
          <p:cNvSpPr>
            <a:spLocks noGrp="1"/>
          </p:cNvSpPr>
          <p:nvPr>
            <p:ph type="body" sz="half" idx="2"/>
          </p:nvPr>
        </p:nvSpPr>
        <p:spPr/>
        <p:txBody>
          <a:bodyPr/>
          <a:lstStyle/>
          <a:p>
            <a:pPr marL="400050" indent="-400050">
              <a:buAutoNum type="romanUcPeriod"/>
            </a:pPr>
            <a:r>
              <a:rPr lang="es-MX" dirty="0" smtClean="0"/>
              <a:t>El Espíritu Santo es una Persona</a:t>
            </a:r>
            <a:br>
              <a:rPr lang="es-MX" dirty="0" smtClean="0"/>
            </a:br>
            <a:r>
              <a:rPr lang="es-MX" dirty="0" smtClean="0"/>
              <a:t>-Tiene personalidad</a:t>
            </a:r>
            <a:br>
              <a:rPr lang="es-MX" dirty="0" smtClean="0"/>
            </a:br>
            <a:r>
              <a:rPr lang="es-MX" dirty="0" smtClean="0"/>
              <a:t>-Tiene carácter</a:t>
            </a:r>
            <a:br>
              <a:rPr lang="es-MX" dirty="0" smtClean="0"/>
            </a:br>
            <a:r>
              <a:rPr lang="es-MX" dirty="0" smtClean="0"/>
              <a:t>-Tiene emociones</a:t>
            </a:r>
          </a:p>
          <a:p>
            <a:pPr marL="400050" indent="-400050">
              <a:buAutoNum type="romanUcPeriod"/>
            </a:pPr>
            <a:r>
              <a:rPr lang="es-MX" dirty="0" smtClean="0"/>
              <a:t>El Espíritu Santo es Dios</a:t>
            </a:r>
            <a:br>
              <a:rPr lang="es-MX" dirty="0" smtClean="0"/>
            </a:br>
            <a:r>
              <a:rPr lang="es-MX" dirty="0" smtClean="0"/>
              <a:t>-Omnisciencia</a:t>
            </a:r>
          </a:p>
          <a:p>
            <a:pPr marL="400050" indent="-400050">
              <a:buAutoNum type="romanUcPeriod"/>
            </a:pPr>
            <a:r>
              <a:rPr lang="es-MX" dirty="0" smtClean="0"/>
              <a:t>La tarea de Espíritu Santo</a:t>
            </a:r>
            <a:endParaRPr lang="en-US" dirty="0" smtClean="0"/>
          </a:p>
          <a:p>
            <a:pPr marL="400050" indent="-400050">
              <a:buAutoNum type="romanUcPeriod"/>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TotalTime>
  <Words>771</Words>
  <Application>Microsoft Office PowerPoint</Application>
  <PresentationFormat>On-screen Show (4:3)</PresentationFormat>
  <Paragraphs>126</Paragraphs>
  <Slides>14</Slides>
  <Notes>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¿Quién es el Espíritu Santo?</vt:lpstr>
      <vt:lpstr>¿Quién es el Espíritu Santo?</vt:lpstr>
      <vt:lpstr>¿Quién es el Espíritu Santo?</vt:lpstr>
      <vt:lpstr>¿Quién es el Espíritu Santo?</vt:lpstr>
      <vt:lpstr>¿Quién es el Espíritu Santo?</vt:lpstr>
      <vt:lpstr>¿Quién es el Espíritu Santo?</vt:lpstr>
      <vt:lpstr>¿Quién es el Espíritu Santo?</vt:lpstr>
      <vt:lpstr>¿Quién es el Espíritu Santo?</vt:lpstr>
      <vt:lpstr>¿Quién es el Espíritu Santo?</vt:lpstr>
      <vt:lpstr>¿Quién es el Espíritu Santo?</vt:lpstr>
      <vt:lpstr>¿Quién es el Espíritu Santo?</vt:lpstr>
      <vt:lpstr>¿Quién es el Espíritu Santo?</vt:lpstr>
      <vt:lpstr>¿Quién es el Espíritu Santo?</vt:lpstr>
      <vt:lpstr>¿Quién es el Espíritu Santo?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¿Quién es el Espíritu Santo?</dc:title>
  <dc:creator>David Cox</dc:creator>
  <cp:lastModifiedBy>David Cox</cp:lastModifiedBy>
  <cp:revision>34</cp:revision>
  <dcterms:created xsi:type="dcterms:W3CDTF">2020-04-17T17:17:06Z</dcterms:created>
  <dcterms:modified xsi:type="dcterms:W3CDTF">2020-04-17T20:11:12Z</dcterms:modified>
</cp:coreProperties>
</file>