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64" r:id="rId5"/>
    <p:sldId id="258" r:id="rId6"/>
    <p:sldId id="277" r:id="rId7"/>
    <p:sldId id="262" r:id="rId8"/>
    <p:sldId id="265" r:id="rId9"/>
    <p:sldId id="270" r:id="rId10"/>
    <p:sldId id="272" r:id="rId11"/>
    <p:sldId id="273" r:id="rId12"/>
    <p:sldId id="274" r:id="rId13"/>
    <p:sldId id="271" r:id="rId14"/>
    <p:sldId id="259" r:id="rId15"/>
    <p:sldId id="263" r:id="rId16"/>
    <p:sldId id="260" r:id="rId17"/>
    <p:sldId id="267" r:id="rId18"/>
    <p:sldId id="268" r:id="rId19"/>
    <p:sldId id="269" r:id="rId20"/>
    <p:sldId id="286" r:id="rId21"/>
    <p:sldId id="287" r:id="rId22"/>
    <p:sldId id="266" r:id="rId23"/>
    <p:sldId id="275" r:id="rId24"/>
    <p:sldId id="261" r:id="rId25"/>
    <p:sldId id="276" r:id="rId26"/>
    <p:sldId id="284" r:id="rId27"/>
    <p:sldId id="278" r:id="rId28"/>
    <p:sldId id="279" r:id="rId29"/>
    <p:sldId id="280" r:id="rId30"/>
    <p:sldId id="281" r:id="rId31"/>
    <p:sldId id="282" r:id="rId32"/>
    <p:sldId id="283" r:id="rId33"/>
    <p:sldId id="28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921DA-7F70-48CB-B3E0-6087E1231E8C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4029D-FF00-4415-AAAF-10381829C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Hechos 2 en la Vida del Creyente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Sermón por Pastor David Cox</a:t>
            </a:r>
          </a:p>
          <a:p>
            <a:r>
              <a:rPr lang="es-MX" dirty="0" smtClean="0"/>
              <a:t>Mayo 24, 2020</a:t>
            </a:r>
          </a:p>
          <a:p>
            <a:r>
              <a:rPr lang="es-MX" dirty="0" smtClean="0"/>
              <a:t>www.ibf-tlahuac.com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Religiones de Misterio.</a:t>
            </a:r>
          </a:p>
          <a:p>
            <a:r>
              <a:rPr lang="es-MX" b="1" u="sng" dirty="0" smtClean="0"/>
              <a:t>Mujeres para líderes</a:t>
            </a:r>
            <a:r>
              <a:rPr lang="es-MX" dirty="0" smtClean="0"/>
              <a:t>.</a:t>
            </a:r>
          </a:p>
          <a:p>
            <a:r>
              <a:rPr lang="es-MX" dirty="0" smtClean="0"/>
              <a:t>Para ellos, las </a:t>
            </a:r>
            <a:r>
              <a:rPr lang="es-MX" b="1" u="sng" dirty="0" smtClean="0">
                <a:solidFill>
                  <a:srgbClr val="FF0000"/>
                </a:solidFill>
              </a:rPr>
              <a:t>emociones</a:t>
            </a:r>
            <a:r>
              <a:rPr lang="es-MX" dirty="0" smtClean="0"/>
              <a:t> eran muy, muy importante. Lo máximo no es ser santo, sino sentirse “bien” emocionalmente.</a:t>
            </a:r>
          </a:p>
          <a:p>
            <a:r>
              <a:rPr lang="es-MX" b="1" u="sng" dirty="0" smtClean="0"/>
              <a:t>Experiencias</a:t>
            </a:r>
            <a:r>
              <a:rPr lang="es-MX" dirty="0" smtClean="0"/>
              <a:t> con lo sobre-natural era lo máximo. </a:t>
            </a:r>
          </a:p>
          <a:p>
            <a:r>
              <a:rPr lang="es-MX" dirty="0" smtClean="0"/>
              <a:t>Trato con demonios, poder sobre demonios.</a:t>
            </a:r>
          </a:p>
          <a:p>
            <a:r>
              <a:rPr lang="es-MX" dirty="0" smtClean="0"/>
              <a:t>La </a:t>
            </a:r>
            <a:r>
              <a:rPr lang="es-MX" b="1" u="sng" dirty="0" smtClean="0"/>
              <a:t>extasía</a:t>
            </a:r>
            <a:r>
              <a:rPr lang="es-MX" dirty="0" smtClean="0"/>
              <a:t> era muy importante.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Religiones de Misterio.</a:t>
            </a:r>
          </a:p>
          <a:p>
            <a:r>
              <a:rPr lang="es-MX" b="1" dirty="0" smtClean="0"/>
              <a:t>Extasía</a:t>
            </a:r>
            <a:r>
              <a:rPr lang="es-MX" dirty="0" smtClean="0"/>
              <a:t> – Uno está afuera de sí. Pierde de control. Entra un espíritu o poder espiritual (llamado “dios”) toma control de su cuerpo.</a:t>
            </a:r>
          </a:p>
          <a:p>
            <a:r>
              <a:rPr lang="es-MX" b="1" u="sng" dirty="0" smtClean="0"/>
              <a:t>Se provoca</a:t>
            </a:r>
            <a:r>
              <a:rPr lang="es-MX" dirty="0" smtClean="0"/>
              <a:t> esto con alcohol, drogas, música, sexo, gritar, agitarse o emociones de una forma u otra.</a:t>
            </a:r>
          </a:p>
          <a:p>
            <a:r>
              <a:rPr lang="es-MX" b="1" dirty="0" smtClean="0"/>
              <a:t>Biblia </a:t>
            </a:r>
            <a:r>
              <a:rPr lang="es-MX" dirty="0" smtClean="0"/>
              <a:t>– nada de esto, lo opuesto, hombre de Dios. 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Religiones de Misterio.</a:t>
            </a:r>
          </a:p>
          <a:p>
            <a:r>
              <a:rPr lang="es-MX" b="1" dirty="0" smtClean="0"/>
              <a:t>Extasía </a:t>
            </a:r>
            <a:r>
              <a:rPr lang="es-MX" dirty="0" smtClean="0"/>
              <a:t>- descontrol.</a:t>
            </a:r>
          </a:p>
          <a:p>
            <a:r>
              <a:rPr lang="es-ES" b="1" dirty="0" smtClean="0"/>
              <a:t>Marcos 9:22</a:t>
            </a:r>
            <a:r>
              <a:rPr lang="es-ES" dirty="0" smtClean="0"/>
              <a:t> </a:t>
            </a:r>
            <a:r>
              <a:rPr lang="es-ES" sz="3000" dirty="0">
                <a:solidFill>
                  <a:schemeClr val="tx2">
                    <a:lumMod val="75000"/>
                  </a:schemeClr>
                </a:solidFill>
              </a:rPr>
              <a:t>Y muchas veces le echa en el fuego y en el agua, para matarle; pero si puedes hacer algo, ten misericordia de nosotros, y ayúdanos. </a:t>
            </a:r>
          </a:p>
          <a:p>
            <a:r>
              <a:rPr lang="es-MX" b="1" dirty="0" smtClean="0"/>
              <a:t>Biblia </a:t>
            </a:r>
            <a:r>
              <a:rPr lang="es-MX" dirty="0" smtClean="0"/>
              <a:t>– control </a:t>
            </a:r>
            <a:r>
              <a:rPr lang="es-ES" b="1" dirty="0" smtClean="0"/>
              <a:t>Gálatas 5:23 </a:t>
            </a:r>
            <a:r>
              <a:rPr lang="es-ES" dirty="0" smtClean="0"/>
              <a:t>…. </a:t>
            </a:r>
            <a:r>
              <a:rPr lang="es-ES" sz="3000" b="1" u="sng" dirty="0" smtClean="0">
                <a:solidFill>
                  <a:schemeClr val="tx2">
                    <a:lumMod val="75000"/>
                  </a:schemeClr>
                </a:solidFill>
              </a:rPr>
              <a:t>Templanza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s-ES" b="1" dirty="0"/>
              <a:t>Marcos 5:15 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​Vienen a Jesús, y ven al que había sido atormentado del demonio, y que había tenido la legión, sentado, </a:t>
            </a:r>
            <a:r>
              <a:rPr lang="es-ES" sz="3000" b="1" u="sng" dirty="0" smtClean="0">
                <a:solidFill>
                  <a:schemeClr val="tx2">
                    <a:lumMod val="75000"/>
                  </a:schemeClr>
                </a:solidFill>
              </a:rPr>
              <a:t>vestido y en su juicio cabal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; y tuvieron miedo. </a:t>
            </a:r>
            <a:endParaRPr lang="es-MX" sz="3000" dirty="0">
              <a:solidFill>
                <a:schemeClr val="tx2">
                  <a:lumMod val="75000"/>
                </a:schemeClr>
              </a:solidFill>
            </a:endParaRPr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Religiones de Misterio.</a:t>
            </a:r>
          </a:p>
          <a:p>
            <a:r>
              <a:rPr lang="es-MX" b="1" dirty="0" smtClean="0"/>
              <a:t>La Biblia </a:t>
            </a:r>
            <a:r>
              <a:rPr lang="es-MX" dirty="0" smtClean="0"/>
              <a:t>– Estás adentro (“en”) o “afuera” depende en el ser salvo, que es tener fe en Jesucristo, y que Él te salva.</a:t>
            </a:r>
          </a:p>
          <a:p>
            <a:r>
              <a:rPr lang="es-MX" b="1" dirty="0" err="1" smtClean="0"/>
              <a:t>Rel</a:t>
            </a:r>
            <a:r>
              <a:rPr lang="es-MX" b="1" dirty="0" smtClean="0"/>
              <a:t>. De Misterio</a:t>
            </a:r>
            <a:r>
              <a:rPr lang="es-MX" dirty="0" smtClean="0"/>
              <a:t> – De ser parte de ellos es de tener una experiencia con Dios en que Dios entra en ti, y te causa un frenesí, un desenfreno, crisis emocional.</a:t>
            </a:r>
          </a:p>
          <a:p>
            <a:r>
              <a:rPr lang="es-MX" b="1" dirty="0" smtClean="0"/>
              <a:t>Hablar en lenguas</a:t>
            </a:r>
            <a:r>
              <a:rPr lang="es-MX" dirty="0" smtClean="0"/>
              <a:t> – estás “adentro”. </a:t>
            </a:r>
          </a:p>
          <a:p>
            <a:r>
              <a:rPr lang="es-MX" b="1" dirty="0" smtClean="0"/>
              <a:t>Creer en el Salvador </a:t>
            </a:r>
            <a:r>
              <a:rPr lang="es-MX" dirty="0" smtClean="0"/>
              <a:t>– para ellos no es necesario.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>
                <a:solidFill>
                  <a:srgbClr val="FF0000"/>
                </a:solidFill>
              </a:rPr>
              <a:t>La Venida del Espíritu</a:t>
            </a:r>
          </a:p>
          <a:p>
            <a:r>
              <a:rPr lang="es-ES" b="1" dirty="0" smtClean="0"/>
              <a:t>Juan 20:22</a:t>
            </a:r>
            <a:r>
              <a:rPr lang="es-ES" dirty="0" smtClean="0"/>
              <a:t>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Y habiendo dicho esto, sopló, y les dijo: Recibid el Espíritu Santo.</a:t>
            </a:r>
          </a:p>
          <a:p>
            <a:r>
              <a:rPr lang="es-ES" dirty="0" smtClean="0"/>
              <a:t>Recibiendo el Espíritu Santo era en otra ocasión que Hechos 2.</a:t>
            </a:r>
          </a:p>
          <a:p>
            <a:r>
              <a:rPr lang="es-ES" dirty="0" smtClean="0"/>
              <a:t>Hecho 2, </a:t>
            </a:r>
            <a:r>
              <a:rPr lang="es-ES" b="1" dirty="0" smtClean="0"/>
              <a:t>Hechos 2:4</a:t>
            </a:r>
            <a:r>
              <a:rPr lang="es-ES" dirty="0" smtClean="0"/>
              <a:t>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Y </a:t>
            </a:r>
            <a:r>
              <a:rPr lang="es-ES" b="1" u="sng" dirty="0">
                <a:solidFill>
                  <a:srgbClr val="FF0000"/>
                </a:solidFill>
              </a:rPr>
              <a:t>fueron todos llenos del Espíritu Santo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, y </a:t>
            </a:r>
            <a:r>
              <a:rPr lang="es-ES" b="1" u="sng" dirty="0">
                <a:solidFill>
                  <a:schemeClr val="tx2">
                    <a:lumMod val="75000"/>
                  </a:schemeClr>
                </a:solidFill>
              </a:rPr>
              <a:t>comenzaron a hablar en otras lenguas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, según el Espíritu les daba que hablasen. </a:t>
            </a:r>
            <a:endParaRPr lang="es-MX" dirty="0">
              <a:solidFill>
                <a:schemeClr val="tx2">
                  <a:lumMod val="75000"/>
                </a:schemeClr>
              </a:solidFill>
            </a:endParaRPr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Profecías de Lenguas</a:t>
            </a:r>
          </a:p>
          <a:p>
            <a:r>
              <a:rPr lang="es-ES" b="1" dirty="0" smtClean="0"/>
              <a:t>Isaías 28:11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porque en lengua de tartamudos, y </a:t>
            </a:r>
            <a:r>
              <a:rPr lang="es-ES" b="1" u="sng" dirty="0" smtClean="0">
                <a:solidFill>
                  <a:schemeClr val="tx2">
                    <a:lumMod val="75000"/>
                  </a:schemeClr>
                </a:solidFill>
              </a:rPr>
              <a:t>en extraña lengua hablará a este pueblo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b="1" dirty="0" smtClean="0"/>
              <a:t>1 Corintios 14:21</a:t>
            </a:r>
            <a:r>
              <a:rPr lang="es-ES" dirty="0" smtClean="0"/>
              <a:t>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 la ley está escrito : </a:t>
            </a:r>
            <a:r>
              <a:rPr lang="es-ES" b="1" u="sng" dirty="0">
                <a:solidFill>
                  <a:schemeClr val="tx2">
                    <a:lumMod val="75000"/>
                  </a:schemeClr>
                </a:solidFill>
              </a:rPr>
              <a:t>En otras lenguas y con otros labios hablaré a este pueblo; y ni aun así me oirán, dice el Señor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b="1" dirty="0"/>
              <a:t>1 Samuel </a:t>
            </a:r>
            <a:r>
              <a:rPr lang="es-ES" b="1" dirty="0" smtClean="0"/>
              <a:t>10:10…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y </a:t>
            </a:r>
            <a:r>
              <a:rPr lang="es-ES" b="1" u="sng" dirty="0" smtClean="0">
                <a:solidFill>
                  <a:srgbClr val="FF0000"/>
                </a:solidFill>
              </a:rPr>
              <a:t>el Espíritu de Dios vino sobre él con poder, y profetizó entre ellos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MX" dirty="0">
              <a:solidFill>
                <a:schemeClr val="tx2">
                  <a:lumMod val="75000"/>
                </a:schemeClr>
              </a:solidFill>
            </a:endParaRPr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Ser Llenos del E.S.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MX" dirty="0" smtClean="0"/>
              <a:t>¿Todos llenos del ES hablaban o hablan en lenguas? No. Pero si </a:t>
            </a:r>
            <a:r>
              <a:rPr lang="es-MX" b="1" u="sng" dirty="0" smtClean="0"/>
              <a:t>tienen denuedo</a:t>
            </a:r>
            <a:r>
              <a:rPr lang="es-MX" dirty="0" smtClean="0"/>
              <a:t> de hablar el evangelio y predicar si fueron llenos del Espíritu.</a:t>
            </a:r>
          </a:p>
          <a:p>
            <a:r>
              <a:rPr lang="es-MX" b="1" dirty="0" smtClean="0"/>
              <a:t>El Padre de Juan el Bautista, Zacarías</a:t>
            </a:r>
            <a:br>
              <a:rPr lang="es-MX" b="1" dirty="0" smtClean="0"/>
            </a:br>
            <a:r>
              <a:rPr lang="es-ES" b="1" dirty="0" smtClean="0"/>
              <a:t>Lucas 1:67</a:t>
            </a:r>
            <a:r>
              <a:rPr lang="es-ES" dirty="0" smtClean="0"/>
              <a:t> </a:t>
            </a:r>
            <a:r>
              <a:rPr lang="es-ES" sz="3000" dirty="0">
                <a:solidFill>
                  <a:schemeClr val="tx2">
                    <a:lumMod val="75000"/>
                  </a:schemeClr>
                </a:solidFill>
              </a:rPr>
              <a:t>Y Zacarías su padre fue lleno del Espíritu Santo, y profetizó, diciendo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es-MX" b="1" dirty="0" smtClean="0"/>
              <a:t>Zacarías </a:t>
            </a:r>
            <a:r>
              <a:rPr lang="es-MX" sz="2200" dirty="0" smtClean="0"/>
              <a:t>(predicando)</a:t>
            </a:r>
            <a:r>
              <a:rPr lang="es-MX" dirty="0" smtClean="0"/>
              <a:t> Lucas 1:67</a:t>
            </a:r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5050" y="273050"/>
            <a:ext cx="5340350" cy="585311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Ser Llenos del E.S.</a:t>
            </a:r>
            <a:br>
              <a:rPr lang="es-MX" sz="3600" b="1" dirty="0" smtClean="0">
                <a:solidFill>
                  <a:srgbClr val="FF0000"/>
                </a:solidFill>
              </a:rPr>
            </a:br>
            <a:r>
              <a:rPr lang="es-MX" sz="2800" b="1" dirty="0" smtClean="0">
                <a:solidFill>
                  <a:srgbClr val="FF0000"/>
                </a:solidFill>
              </a:rPr>
              <a:t>pero no hablaron en lenguas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MX" b="1" dirty="0" smtClean="0"/>
              <a:t>Pedro </a:t>
            </a:r>
            <a:r>
              <a:rPr lang="es-MX" sz="2400" dirty="0" smtClean="0"/>
              <a:t>(predicando)</a:t>
            </a:r>
            <a:r>
              <a:rPr lang="es-MX" dirty="0" smtClean="0"/>
              <a:t> Hechos 4:8 </a:t>
            </a:r>
          </a:p>
          <a:p>
            <a:r>
              <a:rPr lang="es-MX" b="1" dirty="0" smtClean="0"/>
              <a:t>7 Diáconos</a:t>
            </a:r>
            <a:r>
              <a:rPr lang="es-MX" dirty="0" smtClean="0"/>
              <a:t> Hechos 6:3</a:t>
            </a:r>
          </a:p>
          <a:p>
            <a:r>
              <a:rPr lang="es-MX" b="1" dirty="0" smtClean="0"/>
              <a:t>Esteban </a:t>
            </a:r>
            <a:r>
              <a:rPr lang="es-MX" sz="2000" dirty="0" smtClean="0"/>
              <a:t>(murió predicando) </a:t>
            </a:r>
            <a:br>
              <a:rPr lang="es-MX" sz="2000" dirty="0" smtClean="0"/>
            </a:br>
            <a:r>
              <a:rPr lang="es-MX" dirty="0" smtClean="0"/>
              <a:t>Hechos 7:55</a:t>
            </a:r>
          </a:p>
          <a:p>
            <a:r>
              <a:rPr lang="es-MX" b="1" dirty="0" smtClean="0"/>
              <a:t>Salvación de Pablo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smtClean="0"/>
              <a:t>Hechos 9:17</a:t>
            </a:r>
          </a:p>
          <a:p>
            <a:r>
              <a:rPr lang="es-MX" b="1" dirty="0" smtClean="0"/>
              <a:t>Bernabé</a:t>
            </a:r>
            <a:r>
              <a:rPr lang="es-MX" dirty="0" smtClean="0"/>
              <a:t> Hechos 11:24 </a:t>
            </a:r>
            <a:r>
              <a:rPr lang="es-MX" sz="3000" dirty="0">
                <a:solidFill>
                  <a:schemeClr val="tx2">
                    <a:lumMod val="75000"/>
                  </a:schemeClr>
                </a:solidFill>
              </a:rPr>
              <a:t>“una grande multitud fue agregada al Señor”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Ser Llenos del E.S.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Hechos 4:31 ​</a:t>
            </a:r>
            <a:r>
              <a:rPr lang="es-ES" sz="3000" dirty="0">
                <a:solidFill>
                  <a:schemeClr val="tx2">
                    <a:lumMod val="75000"/>
                  </a:schemeClr>
                </a:solidFill>
              </a:rPr>
              <a:t>Cuando hubieron orado, el lugar en que estaban congregados tembló; </a:t>
            </a:r>
            <a:r>
              <a:rPr lang="es-ES" sz="3000" b="1" u="sng" dirty="0">
                <a:solidFill>
                  <a:schemeClr val="tx2">
                    <a:lumMod val="75000"/>
                  </a:schemeClr>
                </a:solidFill>
              </a:rPr>
              <a:t>y todos fueron llenos del Espíritu Santo, y hablaban con denuedo la palabra de Dios</a:t>
            </a:r>
            <a:r>
              <a:rPr lang="es-ES" dirty="0" smtClean="0"/>
              <a:t>.</a:t>
            </a:r>
            <a:endParaRPr lang="es-MX" dirty="0" smtClean="0"/>
          </a:p>
          <a:p>
            <a:r>
              <a:rPr lang="es-MX" dirty="0" smtClean="0"/>
              <a:t>¿Por qué los Pentecostales No toman este versículo al extremo y evangelizan?</a:t>
            </a:r>
          </a:p>
          <a:p>
            <a:r>
              <a:rPr lang="es-MX" dirty="0" smtClean="0"/>
              <a:t>Su evangelio es hablar en lenguas y experiencias místicas, no el evangelio.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Lenguas es predicar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Hechos </a:t>
            </a:r>
            <a:r>
              <a:rPr lang="es-ES" b="1" dirty="0"/>
              <a:t>19:6 </a:t>
            </a:r>
            <a:r>
              <a:rPr lang="es-ES" sz="3000" dirty="0">
                <a:solidFill>
                  <a:schemeClr val="tx2">
                    <a:lumMod val="75000"/>
                  </a:schemeClr>
                </a:solidFill>
              </a:rPr>
              <a:t>Y habiéndoles impuesto Pablo las manos, </a:t>
            </a:r>
            <a:r>
              <a:rPr lang="es-ES" sz="3000" b="1" u="sng" dirty="0">
                <a:solidFill>
                  <a:schemeClr val="tx2">
                    <a:lumMod val="75000"/>
                  </a:schemeClr>
                </a:solidFill>
              </a:rPr>
              <a:t>vino sobre ellos el Espíritu Santo; y hablaban en lenguas, </a:t>
            </a:r>
            <a:r>
              <a:rPr lang="es-ES" sz="3000" b="1" u="sng" dirty="0">
                <a:solidFill>
                  <a:srgbClr val="FF0000"/>
                </a:solidFill>
              </a:rPr>
              <a:t>y profetizaban</a:t>
            </a:r>
            <a:r>
              <a:rPr lang="es-ES" sz="3000" b="1" u="sng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El propósito de la llenura del Espíritu es animo y coraje para enfrentar incrédulos con el evangelio y convencerles a ser salvo, poner su fe en Jesucristo.</a:t>
            </a:r>
            <a:endParaRPr lang="en-US" sz="3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ven-tongues-fi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345477" y="-304800"/>
            <a:ext cx="13270265" cy="716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Hechos 2 en la Vida del Creyente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FF00"/>
                </a:solidFill>
              </a:rPr>
              <a:t>Sermón por Pastor David Cox</a:t>
            </a:r>
          </a:p>
          <a:p>
            <a:r>
              <a:rPr lang="es-MX" b="1" dirty="0" smtClean="0">
                <a:solidFill>
                  <a:srgbClr val="FFFF00"/>
                </a:solidFill>
              </a:rPr>
              <a:t>Mayo 24, 2020</a:t>
            </a:r>
          </a:p>
          <a:p>
            <a:r>
              <a:rPr lang="es-MX" b="1" dirty="0" smtClean="0">
                <a:solidFill>
                  <a:srgbClr val="FFFF00"/>
                </a:solidFill>
              </a:rPr>
              <a:t>www.ibf-tlahuac.com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¿Qué se trata Hechos 2?</a:t>
            </a:r>
          </a:p>
          <a:p>
            <a:r>
              <a:rPr lang="es-ES" sz="3600" dirty="0" smtClean="0"/>
              <a:t>La venida del Espíritu Santo.</a:t>
            </a:r>
          </a:p>
          <a:p>
            <a:r>
              <a:rPr lang="es-ES" sz="3600" dirty="0" smtClean="0"/>
              <a:t>Hablar en lenguas.</a:t>
            </a:r>
          </a:p>
          <a:p>
            <a:r>
              <a:rPr lang="es-ES" sz="3600" dirty="0" smtClean="0"/>
              <a:t>Milagros.</a:t>
            </a:r>
          </a:p>
          <a:p>
            <a:pPr>
              <a:buNone/>
            </a:pPr>
            <a:r>
              <a:rPr lang="es-ES" sz="3600" b="1" dirty="0" smtClean="0">
                <a:solidFill>
                  <a:schemeClr val="bg1"/>
                </a:solidFill>
              </a:rPr>
              <a:t>¿Por qué no….?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Poder para evangelizar con denuedo por el Espíritu</a:t>
            </a:r>
          </a:p>
          <a:p>
            <a:endParaRPr lang="es-MX" sz="3600" b="1" dirty="0" smtClean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¿Qué se trata Hechos 2?</a:t>
            </a:r>
          </a:p>
          <a:p>
            <a:r>
              <a:rPr lang="es-ES" sz="3600" dirty="0" smtClean="0"/>
              <a:t>La venida del Espíritu Santo.</a:t>
            </a:r>
          </a:p>
          <a:p>
            <a:r>
              <a:rPr lang="es-ES" sz="3600" dirty="0" smtClean="0"/>
              <a:t>Hablar en lenguas.</a:t>
            </a:r>
          </a:p>
          <a:p>
            <a:r>
              <a:rPr lang="es-ES" sz="3600" dirty="0" smtClean="0"/>
              <a:t>Milagros.</a:t>
            </a:r>
          </a:p>
          <a:p>
            <a:pPr>
              <a:buNone/>
            </a:pPr>
            <a:r>
              <a:rPr lang="es-ES" sz="3600" b="1" dirty="0" smtClean="0">
                <a:solidFill>
                  <a:srgbClr val="FF0000"/>
                </a:solidFill>
              </a:rPr>
              <a:t>¿Por qué no….?</a:t>
            </a:r>
          </a:p>
          <a:p>
            <a:r>
              <a:rPr lang="es-ES" sz="3600" dirty="0" smtClean="0"/>
              <a:t>Poder del Espíritu para evangelizar con poder y denuedo por Dios</a:t>
            </a:r>
          </a:p>
          <a:p>
            <a:endParaRPr lang="es-MX" sz="3600" b="1" dirty="0" smtClean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s-MX" sz="3600" b="1" dirty="0">
                <a:solidFill>
                  <a:srgbClr val="FF0000"/>
                </a:solidFill>
              </a:rPr>
              <a:t>Hechos </a:t>
            </a:r>
            <a:r>
              <a:rPr lang="es-MX" sz="3600" b="1" dirty="0" smtClean="0">
                <a:solidFill>
                  <a:srgbClr val="FF0000"/>
                </a:solidFill>
              </a:rPr>
              <a:t>2: El prefacio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Hechos 1:4</a:t>
            </a:r>
            <a:r>
              <a:rPr lang="es-ES" dirty="0" smtClean="0"/>
              <a:t>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Y estando juntos, les mandó que no se fueran de Jerusalén, sino que </a:t>
            </a:r>
            <a:r>
              <a:rPr lang="es-ES" b="1" u="sng" dirty="0">
                <a:solidFill>
                  <a:schemeClr val="tx2">
                    <a:lumMod val="75000"/>
                  </a:schemeClr>
                </a:solidFill>
              </a:rPr>
              <a:t>esperasen la promesa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 del Padre, la cual, les dijo, oísteis de mí.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3500" dirty="0"/>
              <a:t>El día de Pentecostés era para recibir el E.S. en diferente forma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b="1" dirty="0" smtClean="0">
                <a:solidFill>
                  <a:schemeClr val="bg1"/>
                </a:solidFill>
              </a:rPr>
              <a:t>Hechos 1:8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pero </a:t>
            </a:r>
            <a:r>
              <a:rPr lang="es-ES" b="1" u="sng" dirty="0">
                <a:solidFill>
                  <a:schemeClr val="bg1"/>
                </a:solidFill>
              </a:rPr>
              <a:t>recibiréis poder</a:t>
            </a:r>
            <a:r>
              <a:rPr lang="es-ES" dirty="0">
                <a:solidFill>
                  <a:schemeClr val="bg1"/>
                </a:solidFill>
              </a:rPr>
              <a:t>, cuando haya venido sobre vosotros el Espíritu Santo, y </a:t>
            </a:r>
            <a:r>
              <a:rPr lang="es-ES" b="1" u="sng" dirty="0">
                <a:solidFill>
                  <a:schemeClr val="bg1"/>
                </a:solidFill>
              </a:rPr>
              <a:t>me seréis testigos </a:t>
            </a:r>
            <a:r>
              <a:rPr lang="es-ES" dirty="0">
                <a:solidFill>
                  <a:schemeClr val="bg1"/>
                </a:solidFill>
              </a:rPr>
              <a:t>en Jerusalén, en toda Judea, en Samaria, y hasta lo último de la tierra. 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MX" sz="3500" dirty="0">
                <a:solidFill>
                  <a:schemeClr val="bg1"/>
                </a:solidFill>
              </a:rPr>
              <a:t>El asunto era poder para ser testigos, o evangelizar, dar el evangelio al mundo</a:t>
            </a:r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s-MX" sz="3600" b="1" dirty="0">
                <a:solidFill>
                  <a:srgbClr val="FF0000"/>
                </a:solidFill>
              </a:rPr>
              <a:t>Hechos </a:t>
            </a:r>
            <a:r>
              <a:rPr lang="es-MX" sz="3600" b="1" dirty="0" smtClean="0">
                <a:solidFill>
                  <a:srgbClr val="FF0000"/>
                </a:solidFill>
              </a:rPr>
              <a:t>2: El prefacio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Hechos 1:4</a:t>
            </a:r>
            <a:r>
              <a:rPr lang="es-ES" dirty="0" smtClean="0"/>
              <a:t>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Y estando juntos, les mandó que no se fueran de Jerusalén, sino que </a:t>
            </a:r>
            <a:r>
              <a:rPr lang="es-ES" b="1" u="sng" dirty="0">
                <a:solidFill>
                  <a:schemeClr val="tx2">
                    <a:lumMod val="75000"/>
                  </a:schemeClr>
                </a:solidFill>
              </a:rPr>
              <a:t>esperasen la promesa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 del Padre, la cual, les dijo, oísteis de mí.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3500" dirty="0"/>
              <a:t>El día de Pentecostés era para recibir el E.S. en diferente forma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b="1" dirty="0" smtClean="0"/>
              <a:t>Hechos 1:8</a:t>
            </a:r>
            <a:r>
              <a:rPr lang="es-ES" dirty="0" smtClean="0"/>
              <a:t>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pero </a:t>
            </a:r>
            <a:r>
              <a:rPr lang="es-ES" b="1" u="sng" dirty="0">
                <a:solidFill>
                  <a:srgbClr val="FF0000"/>
                </a:solidFill>
              </a:rPr>
              <a:t>recibiréis poder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, cuando haya venido sobre vosotros el Espíritu Santo, y </a:t>
            </a:r>
            <a:r>
              <a:rPr lang="es-ES" b="1" u="sng" dirty="0">
                <a:solidFill>
                  <a:srgbClr val="FF0000"/>
                </a:solidFill>
              </a:rPr>
              <a:t>me seréis testigos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 Jerusalén, en toda Judea, en Samaria, y hasta lo último de la tierra.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MX" sz="3500" dirty="0"/>
              <a:t>El asunto era poder para ser testigos, o evangelizar, dar el evangelio al mundo</a:t>
            </a:r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MX" sz="33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300" b="1" dirty="0" smtClean="0"/>
              <a:t>1Cor 14</a:t>
            </a:r>
            <a:endParaRPr lang="es-MX" sz="3300" b="1" dirty="0">
              <a:solidFill>
                <a:srgbClr val="FF0000"/>
              </a:solidFill>
            </a:endParaRPr>
          </a:p>
          <a:p>
            <a:r>
              <a:rPr lang="es-MX" dirty="0" smtClean="0"/>
              <a:t>De profetizar es de explicar la Palabra de Dios.</a:t>
            </a:r>
          </a:p>
          <a:p>
            <a:r>
              <a:rPr lang="es-MX" dirty="0" smtClean="0"/>
              <a:t>Hablar en Lenguas es de predicar a extranjeros, o de dar la palabra a estos extranjeros en un servicio.</a:t>
            </a:r>
          </a:p>
          <a:p>
            <a:r>
              <a:rPr lang="es-MX" dirty="0" smtClean="0"/>
              <a:t>Si no hay interprete, la persona está hablando a Dios solamente, y nadie se edifica, entonces cállese.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600" b="1" dirty="0" smtClean="0"/>
              <a:t>1Cor 14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MX" dirty="0" smtClean="0"/>
              <a:t>Un extranjero entre en tu iglesia, no habla español pero quiere compartir. Esto es la situación.</a:t>
            </a:r>
          </a:p>
          <a:p>
            <a:r>
              <a:rPr lang="es-MX" dirty="0" smtClean="0"/>
              <a:t>Que si entender la persona, no debe tener la palabra v2-5. Edificación v4,12.</a:t>
            </a:r>
          </a:p>
          <a:p>
            <a:r>
              <a:rPr lang="es-MX" dirty="0" smtClean="0"/>
              <a:t>En Hechos 2, no hubo interpretes, los predicadores hablaban sus idiomas, pero en 1 Cor 14, fueron un requisito.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600" b="1" dirty="0" smtClean="0"/>
              <a:t>1Cor 14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MX" dirty="0" smtClean="0"/>
              <a:t>Un extranjero entre en tu iglesia, no habla español pero quiere compartir. Esto es la situación.</a:t>
            </a:r>
          </a:p>
          <a:p>
            <a:r>
              <a:rPr lang="es-MX" dirty="0" smtClean="0"/>
              <a:t>Que si entender la persona, no debe tener la palabra v2-5. Edificación v4,12.</a:t>
            </a:r>
          </a:p>
          <a:p>
            <a:r>
              <a:rPr lang="es-MX" dirty="0" smtClean="0"/>
              <a:t>En Hechos 2, no hubo interpretes, los predicadores hablaban sus idiomas, pero en 1 Cor 14, fueron un requisito.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s-ES" sz="2700" b="1" dirty="0" smtClean="0"/>
              <a:t>1 Corintios 14:11 </a:t>
            </a:r>
            <a:r>
              <a:rPr lang="es-ES" sz="2600" b="1" u="sng" dirty="0" smtClean="0">
                <a:solidFill>
                  <a:srgbClr val="FF0000"/>
                </a:solidFill>
              </a:rPr>
              <a:t>Pero si yo ignoro el valor de las palabras, seré como extranjero para el que habla</a:t>
            </a:r>
            <a:r>
              <a:rPr lang="es-ES" sz="2600" dirty="0" smtClean="0">
                <a:solidFill>
                  <a:schemeClr val="tx2">
                    <a:lumMod val="75000"/>
                  </a:schemeClr>
                </a:solidFill>
              </a:rPr>
              <a:t>, y el que habla será como extranjero para mí.</a:t>
            </a:r>
            <a:endParaRPr lang="en-US" sz="2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s-MX" sz="39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900" b="1" dirty="0" smtClean="0"/>
              <a:t>1Cor 14</a:t>
            </a:r>
            <a:endParaRPr lang="es-MX" sz="39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1 Corintios 14:5 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Así que, quisiera que todos vosotros hablaseis en lenguas, pero más que profetizaseis; porque mayor es el que profetiza que el que habla en lenguas, a no ser que </a:t>
            </a:r>
            <a:r>
              <a:rPr lang="es-ES" sz="3000" b="1" u="sng" dirty="0" smtClean="0">
                <a:solidFill>
                  <a:srgbClr val="FF0000"/>
                </a:solidFill>
              </a:rPr>
              <a:t>las interprete para que la iglesia reciba edificación.</a:t>
            </a:r>
          </a:p>
          <a:p>
            <a:r>
              <a:rPr lang="es-ES" b="1" dirty="0" smtClean="0"/>
              <a:t>1 Corintios 14:9 </a:t>
            </a:r>
            <a:r>
              <a:rPr lang="es-ES" sz="3100" dirty="0" smtClean="0">
                <a:solidFill>
                  <a:schemeClr val="tx2">
                    <a:lumMod val="75000"/>
                  </a:schemeClr>
                </a:solidFill>
              </a:rPr>
              <a:t>Así también vosotros, </a:t>
            </a:r>
            <a:r>
              <a:rPr lang="es-ES" sz="3100" b="1" u="sng" dirty="0" smtClean="0">
                <a:solidFill>
                  <a:srgbClr val="FF0000"/>
                </a:solidFill>
              </a:rPr>
              <a:t>si por la lengua no diereis palabra bien comprensible</a:t>
            </a:r>
            <a:r>
              <a:rPr lang="es-ES" sz="3100" dirty="0" smtClean="0">
                <a:solidFill>
                  <a:schemeClr val="tx2">
                    <a:lumMod val="75000"/>
                  </a:schemeClr>
                </a:solidFill>
              </a:rPr>
              <a:t>, ¿cómo se entenderá lo que decís? Porque hablaréis al aire.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MX" sz="33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300" b="1" dirty="0" smtClean="0"/>
              <a:t>1Cor 14</a:t>
            </a:r>
            <a:endParaRPr lang="es-MX" sz="3300" b="1" dirty="0">
              <a:solidFill>
                <a:srgbClr val="FF0000"/>
              </a:solidFill>
            </a:endParaRPr>
          </a:p>
          <a:p>
            <a:r>
              <a:rPr lang="es-ES" sz="3000" b="1" dirty="0" smtClean="0"/>
              <a:t>1 Corintios 14:13 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« Por lo cual,» el que habla en lengua extraña, pida en oración poder interpretarla.</a:t>
            </a:r>
          </a:p>
          <a:p>
            <a:r>
              <a:rPr lang="es-ES" dirty="0" smtClean="0"/>
              <a:t>O sea, sin interpretación para que la entendamos, no deben permitir otras idiomas.</a:t>
            </a:r>
          </a:p>
          <a:p>
            <a:r>
              <a:rPr lang="es-ES" dirty="0" smtClean="0"/>
              <a:t>Católicos que tienen misa en latín.</a:t>
            </a:r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600" b="1" dirty="0" smtClean="0"/>
              <a:t>1Cor 14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1 Corintios 14:12</a:t>
            </a:r>
            <a:r>
              <a:rPr lang="es-ES" dirty="0" smtClean="0"/>
              <a:t> 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Así también vosotros; pues que anheláis dones espirituales, procurad abundar en ellos </a:t>
            </a:r>
            <a:r>
              <a:rPr lang="es-ES" sz="3000" b="1" u="sng" dirty="0" smtClean="0">
                <a:solidFill>
                  <a:srgbClr val="FF0000"/>
                </a:solidFill>
              </a:rPr>
              <a:t>para edificación de la iglesia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s-MX" dirty="0" smtClean="0"/>
              <a:t>El argumento de Pablo gira alrededor de la regla, todo tiene que edificar. Sin entender, no hay edificación.</a:t>
            </a:r>
          </a:p>
          <a:p>
            <a:r>
              <a:rPr lang="es-ES" b="1" dirty="0" smtClean="0"/>
              <a:t>1 Corintios 14:26</a:t>
            </a:r>
            <a:r>
              <a:rPr lang="es-ES" dirty="0" smtClean="0"/>
              <a:t>… 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Hágase todo para edificación</a:t>
            </a:r>
            <a:r>
              <a:rPr lang="es-ES" dirty="0" smtClean="0"/>
              <a:t>.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Sobrevista</a:t>
            </a:r>
            <a:endParaRPr lang="es-MX" sz="2800" b="1" dirty="0" smtClean="0">
              <a:solidFill>
                <a:srgbClr val="FF0000"/>
              </a:solidFill>
            </a:endParaRPr>
          </a:p>
          <a:p>
            <a:r>
              <a:rPr lang="es-MX" sz="2800" dirty="0" smtClean="0"/>
              <a:t>El Espíritu Santo obró diferente en el A.T. que en el N.T.</a:t>
            </a:r>
          </a:p>
          <a:p>
            <a:r>
              <a:rPr lang="es-MX" sz="2800" dirty="0" smtClean="0"/>
              <a:t>La transición es importante y distinta </a:t>
            </a:r>
          </a:p>
          <a:p>
            <a:pPr lvl="1"/>
            <a:r>
              <a:rPr lang="es-MX" sz="2400" dirty="0" smtClean="0"/>
              <a:t>A.T. E.S. vino sobre individuos</a:t>
            </a:r>
          </a:p>
          <a:p>
            <a:pPr lvl="1"/>
            <a:r>
              <a:rPr lang="es-MX" sz="2400" dirty="0" smtClean="0"/>
              <a:t>N.T. E.S. mora permanente adentro de cada creyente</a:t>
            </a:r>
          </a:p>
          <a:p>
            <a:pPr lvl="1"/>
            <a:r>
              <a:rPr lang="es-MX" sz="2400" dirty="0" smtClean="0"/>
              <a:t>N.T. Llenura del E.S. es por el momento</a:t>
            </a:r>
          </a:p>
          <a:p>
            <a:r>
              <a:rPr lang="es-MX" sz="2800" b="1" dirty="0" smtClean="0"/>
              <a:t>Hablar en lenguas</a:t>
            </a:r>
            <a:r>
              <a:rPr lang="es-MX" sz="2800" dirty="0" smtClean="0"/>
              <a:t> tiene dos pasajes principales, </a:t>
            </a:r>
            <a:r>
              <a:rPr lang="es-MX" sz="2800" b="1" dirty="0" smtClean="0"/>
              <a:t>Hechos 2</a:t>
            </a:r>
            <a:r>
              <a:rPr lang="es-MX" sz="2800" dirty="0" smtClean="0"/>
              <a:t> y </a:t>
            </a:r>
            <a:r>
              <a:rPr lang="es-MX" sz="2800" b="1" dirty="0" smtClean="0"/>
              <a:t>1Cor 12-14</a:t>
            </a:r>
            <a:r>
              <a:rPr lang="es-MX" sz="2800" dirty="0" smtClean="0"/>
              <a:t>, y hay poca menciona en otros lados. Estos dos pasajes definen lo más claro sobre lenguas.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Sobrevista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600" b="1" dirty="0" smtClean="0"/>
              <a:t>1Cor 14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1 Corintios 14:22 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Así que, las lenguas son por señal, no a los creyentes, sino a los incrédulos; pero la profecía, no a los incrédulos, sino a los creyentes. </a:t>
            </a:r>
          </a:p>
          <a:p>
            <a:r>
              <a:rPr lang="es-ES" dirty="0" smtClean="0"/>
              <a:t>El propósito de Dios es de demostrar al judío incrédulo que Dios les pasó para usar Gentiles en la iglesia.</a:t>
            </a:r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33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300" b="1" dirty="0" smtClean="0"/>
              <a:t>1Cor 14</a:t>
            </a:r>
            <a:endParaRPr lang="es-MX" sz="33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1 Corintios 14:33</a:t>
            </a:r>
            <a:r>
              <a:rPr lang="es-ES" dirty="0" smtClean="0"/>
              <a:t> </a:t>
            </a: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pues Dios no es Dios de confusión, sino de paz. Como en todas las iglesias de los santos</a:t>
            </a:r>
          </a:p>
          <a:p>
            <a:r>
              <a:rPr lang="es-ES" dirty="0" smtClean="0"/>
              <a:t>Si hay confusión no es de Dios</a:t>
            </a:r>
          </a:p>
          <a:p>
            <a:r>
              <a:rPr lang="es-ES" dirty="0" smtClean="0"/>
              <a:t>Como cuando todos están hablando en lenguas juntos.</a:t>
            </a:r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600" b="1" dirty="0" smtClean="0"/>
              <a:t>1Cor 14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1 Corintios 14:34 </a:t>
            </a:r>
            <a:r>
              <a:rPr lang="es-ES" sz="3000" b="1" u="sng" dirty="0" smtClean="0">
                <a:solidFill>
                  <a:srgbClr val="FF0000"/>
                </a:solidFill>
              </a:rPr>
              <a:t>vuestras mujeres callen en las congregaciones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; porque </a:t>
            </a:r>
            <a:r>
              <a:rPr lang="es-ES" sz="3000" b="1" u="sng" dirty="0" smtClean="0">
                <a:solidFill>
                  <a:srgbClr val="FF0000"/>
                </a:solidFill>
              </a:rPr>
              <a:t>no les es permitido hablar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, sino que estén sujetas, como también la ley lo dice. </a:t>
            </a:r>
            <a:r>
              <a:rPr lang="es-ES" b="1" dirty="0" smtClean="0"/>
              <a:t>35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 Y si quieren aprender algo, pregunten en casa a sus maridos; porque </a:t>
            </a:r>
            <a:r>
              <a:rPr lang="es-ES" sz="3000" b="1" u="sng" dirty="0" smtClean="0">
                <a:solidFill>
                  <a:schemeClr val="tx2">
                    <a:lumMod val="75000"/>
                  </a:schemeClr>
                </a:solidFill>
              </a:rPr>
              <a:t>es indecoroso que una mujer hable en la congregación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s-ES" sz="3500" dirty="0" smtClean="0"/>
              <a:t>¿Quiénes hablan más en lenguas? Las mujeres.</a:t>
            </a:r>
            <a:endParaRPr lang="es-MX" sz="3500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81000"/>
            <a:ext cx="5111750" cy="585311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Reglas para Hablar en Lenguas </a:t>
            </a:r>
            <a:r>
              <a:rPr lang="es-MX" sz="3600" b="1" dirty="0" smtClean="0"/>
              <a:t>1Cor 14</a:t>
            </a:r>
            <a:endParaRPr lang="es-MX" sz="3600" b="1" dirty="0">
              <a:solidFill>
                <a:srgbClr val="FF0000"/>
              </a:solidFill>
            </a:endParaRPr>
          </a:p>
          <a:p>
            <a:r>
              <a:rPr lang="es-ES" b="1" dirty="0" smtClean="0"/>
              <a:t>1 Corintios 14:34 </a:t>
            </a:r>
            <a:r>
              <a:rPr lang="es-ES" sz="3000" b="1" u="sng" dirty="0" smtClean="0">
                <a:solidFill>
                  <a:srgbClr val="FF0000"/>
                </a:solidFill>
              </a:rPr>
              <a:t>vuestras mujeres callen en las congregaciones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; porque </a:t>
            </a:r>
            <a:r>
              <a:rPr lang="es-ES" sz="3000" b="1" u="sng" dirty="0" smtClean="0">
                <a:solidFill>
                  <a:srgbClr val="FF0000"/>
                </a:solidFill>
              </a:rPr>
              <a:t>no les es permitido hablar</a:t>
            </a:r>
            <a:r>
              <a:rPr lang="es-ES" sz="3000" dirty="0" smtClean="0">
                <a:solidFill>
                  <a:schemeClr val="tx2">
                    <a:lumMod val="75000"/>
                  </a:schemeClr>
                </a:solidFill>
              </a:rPr>
              <a:t>, sino que estén sujetas, como también la ley </a:t>
            </a:r>
          </a:p>
          <a:p>
            <a:r>
              <a:rPr lang="es-MX" dirty="0" smtClean="0"/>
              <a:t>La fundación del moderno hablar en lenguas es de perderse control de sí mismo. En lenguas en la Biblia, la persona siempre tiene control de sí mismo.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Misterio: Extasía. Descontrol.</a:t>
            </a:r>
            <a:endParaRPr lang="en-US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Venida del Espíritu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s-MX" dirty="0" smtClean="0"/>
              <a:t>Profecías de Lenguas</a:t>
            </a:r>
            <a:endParaRPr lang="en-US" dirty="0" smtClean="0"/>
          </a:p>
          <a:p>
            <a:r>
              <a:rPr lang="es-MX" dirty="0" smtClean="0"/>
              <a:t>Ser Llenos del Espíritu Santo</a:t>
            </a:r>
            <a:endParaRPr lang="en-US" dirty="0" smtClean="0"/>
          </a:p>
          <a:p>
            <a:r>
              <a:rPr lang="es-MX" dirty="0" smtClean="0"/>
              <a:t>Lenguas = Predicar</a:t>
            </a:r>
            <a:br>
              <a:rPr lang="es-MX" dirty="0" smtClean="0"/>
            </a:br>
            <a:r>
              <a:rPr lang="es-MX" dirty="0" smtClean="0"/>
              <a:t>¿Qué se trata Hechos 2?</a:t>
            </a:r>
            <a:endParaRPr lang="en-US" dirty="0" smtClean="0"/>
          </a:p>
          <a:p>
            <a:r>
              <a:rPr lang="es-MX" dirty="0" smtClean="0"/>
              <a:t>Hechos 2: Prefacio</a:t>
            </a:r>
            <a:endParaRPr lang="en-US" dirty="0" smtClean="0"/>
          </a:p>
          <a:p>
            <a:r>
              <a:rPr lang="es-MX" dirty="0" smtClean="0"/>
              <a:t>Reglas para Lenguas 1 Cor 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Sobrevista</a:t>
            </a:r>
            <a:endParaRPr lang="es-MX" sz="2800" b="1" dirty="0" smtClean="0">
              <a:solidFill>
                <a:srgbClr val="FF0000"/>
              </a:solidFill>
            </a:endParaRPr>
          </a:p>
          <a:p>
            <a:r>
              <a:rPr lang="es-MX" sz="2800" dirty="0" smtClean="0"/>
              <a:t>La </a:t>
            </a:r>
            <a:r>
              <a:rPr lang="es-MX" sz="2800" b="1" u="sng" dirty="0" smtClean="0"/>
              <a:t>llenura</a:t>
            </a:r>
            <a:r>
              <a:rPr lang="es-MX" sz="2800" dirty="0" smtClean="0"/>
              <a:t> o el andar en el E.S. es un progreso de caer y victoria, esperando más victoria (lleno del E.S.) que derrote.</a:t>
            </a:r>
          </a:p>
          <a:p>
            <a:r>
              <a:rPr lang="es-MX" sz="2800" dirty="0" smtClean="0"/>
              <a:t>El </a:t>
            </a:r>
            <a:r>
              <a:rPr lang="es-MX" sz="2800" b="1" u="sng" dirty="0" smtClean="0"/>
              <a:t>bautismo</a:t>
            </a:r>
            <a:r>
              <a:rPr lang="es-MX" sz="2800" dirty="0" smtClean="0"/>
              <a:t> del Espíritu era una vez en el momento de creer y recibir a Jesucristo para siempre.</a:t>
            </a:r>
          </a:p>
          <a:p>
            <a:r>
              <a:rPr lang="es-MX" sz="2800" dirty="0" smtClean="0"/>
              <a:t>El </a:t>
            </a:r>
            <a:r>
              <a:rPr lang="es-MX" sz="2800" b="1" u="sng" dirty="0" smtClean="0"/>
              <a:t>hablar en lenguas</a:t>
            </a:r>
            <a:r>
              <a:rPr lang="es-MX" sz="2800" dirty="0" smtClean="0"/>
              <a:t> es UN solo don, que no lo tienen todos iguales. No es como la salvación. Era algo que usaban los indicados para ministrar a Dios (predicar a extranjeros)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Sobrevista</a:t>
            </a:r>
          </a:p>
          <a:p>
            <a:r>
              <a:rPr lang="es-MX" dirty="0" smtClean="0"/>
              <a:t>No todos hablaron en lenguas, Hechos 2 </a:t>
            </a:r>
            <a:r>
              <a:rPr lang="es-MX" b="1" u="sng" dirty="0" smtClean="0"/>
              <a:t>solamente los que predicaban</a:t>
            </a:r>
            <a:r>
              <a:rPr lang="es-MX" dirty="0" smtClean="0"/>
              <a:t>.</a:t>
            </a:r>
          </a:p>
          <a:p>
            <a:r>
              <a:rPr lang="es-MX" dirty="0" smtClean="0"/>
              <a:t>Los dones del Espíritu son “repartidos” según el Espíritu quiere, unos uno y a otros otro. </a:t>
            </a:r>
            <a:r>
              <a:rPr lang="es-MX" b="1" dirty="0" smtClean="0"/>
              <a:t>1Cor 12:11</a:t>
            </a:r>
          </a:p>
          <a:p>
            <a:r>
              <a:rPr lang="es-MX" b="1" dirty="0" smtClean="0"/>
              <a:t>1 Cor 14 </a:t>
            </a:r>
            <a:r>
              <a:rPr lang="es-MX" dirty="0" smtClean="0"/>
              <a:t>Solo los extranjeros. Varones, nunca mujeres</a:t>
            </a:r>
          </a:p>
          <a:p>
            <a:r>
              <a:rPr lang="es-ES" b="1" dirty="0" smtClean="0"/>
              <a:t>1 Corintios 12:7 </a:t>
            </a: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Pero a cada uno le es dada la manifestación (un don) del Espíritu para provecho. </a:t>
            </a:r>
            <a:endParaRPr lang="es-MX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Sobrevista</a:t>
            </a:r>
          </a:p>
          <a:p>
            <a:r>
              <a:rPr lang="es-MX" dirty="0" smtClean="0"/>
              <a:t>No todos hablaron en lenguas, Hechos 2 </a:t>
            </a:r>
            <a:r>
              <a:rPr lang="es-MX" b="1" u="sng" dirty="0" smtClean="0"/>
              <a:t>solamente los que predicaban</a:t>
            </a:r>
            <a:r>
              <a:rPr lang="es-MX" dirty="0" smtClean="0"/>
              <a:t>.</a:t>
            </a:r>
          </a:p>
          <a:p>
            <a:r>
              <a:rPr lang="es-MX" dirty="0" smtClean="0"/>
              <a:t>Los dones del Espíritu son “repartidos” según el Espíritu quiere, unos uno y a otros otro. </a:t>
            </a:r>
            <a:r>
              <a:rPr lang="es-MX" b="1" dirty="0" smtClean="0"/>
              <a:t>1Cor 12:11</a:t>
            </a:r>
          </a:p>
          <a:p>
            <a:r>
              <a:rPr lang="es-MX" dirty="0" smtClean="0"/>
              <a:t>No debemos obligar ni nosotros mismos ni todos los demás de hablar en	 lenguas.</a:t>
            </a:r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¿Qué es el Plan de Dios?</a:t>
            </a:r>
          </a:p>
          <a:p>
            <a:r>
              <a:rPr lang="es-MX" dirty="0" smtClean="0"/>
              <a:t>Sobre todo, que el hombre sea salvo.</a:t>
            </a:r>
          </a:p>
          <a:p>
            <a:pPr>
              <a:buNone/>
            </a:pPr>
            <a:r>
              <a:rPr lang="es-MX" dirty="0" smtClean="0"/>
              <a:t>Que los hijos de Dios… </a:t>
            </a:r>
          </a:p>
          <a:p>
            <a:r>
              <a:rPr lang="es-MX" dirty="0" smtClean="0"/>
              <a:t>No tienen miedo.</a:t>
            </a:r>
          </a:p>
          <a:p>
            <a:r>
              <a:rPr lang="es-MX" dirty="0" smtClean="0"/>
              <a:t>Predican el evangelio.</a:t>
            </a:r>
          </a:p>
          <a:p>
            <a:r>
              <a:rPr lang="es-MX" dirty="0" smtClean="0"/>
              <a:t>Sean santos. Sean como Cristo.</a:t>
            </a:r>
          </a:p>
          <a:p>
            <a:r>
              <a:rPr lang="es-MX" dirty="0" smtClean="0"/>
              <a:t>Andan en la voluntad de Dios.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MX" b="1" dirty="0" smtClean="0">
                <a:solidFill>
                  <a:srgbClr val="FF0000"/>
                </a:solidFill>
              </a:rPr>
              <a:t>Diferencias entre nosotros y los Pentecostales</a:t>
            </a:r>
          </a:p>
          <a:p>
            <a:r>
              <a:rPr lang="es-MX" dirty="0" smtClean="0"/>
              <a:t>Entre hablar en lenguas y predicar el evangelio, </a:t>
            </a:r>
            <a:br>
              <a:rPr lang="es-MX" dirty="0" smtClean="0"/>
            </a:br>
            <a:r>
              <a:rPr lang="es-MX" b="1" u="sng" dirty="0" smtClean="0"/>
              <a:t>la salvación es más importante que lenguas</a:t>
            </a:r>
            <a:r>
              <a:rPr lang="es-MX" dirty="0" smtClean="0"/>
              <a:t>.</a:t>
            </a:r>
          </a:p>
          <a:p>
            <a:r>
              <a:rPr lang="es-MX" dirty="0" smtClean="0"/>
              <a:t>Pentecostales ven lenguas más importante o lo mismo de la salvación.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Hechos 2 </a:t>
            </a:r>
            <a:br>
              <a:rPr lang="es-MX" dirty="0" smtClean="0"/>
            </a:br>
            <a:r>
              <a:rPr lang="es-MX" dirty="0" smtClean="0"/>
              <a:t>        en la </a:t>
            </a:r>
            <a:br>
              <a:rPr lang="es-MX" dirty="0" smtClean="0"/>
            </a:br>
            <a:r>
              <a:rPr lang="es-MX" dirty="0" smtClean="0"/>
              <a:t>                Vida del Creyente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Religiones de Misterio.</a:t>
            </a:r>
          </a:p>
          <a:p>
            <a:r>
              <a:rPr lang="es-MX" b="1" dirty="0" smtClean="0"/>
              <a:t>La Biblia </a:t>
            </a:r>
            <a:r>
              <a:rPr lang="es-MX" dirty="0" smtClean="0"/>
              <a:t>– </a:t>
            </a:r>
            <a:r>
              <a:rPr lang="es-MX" b="1" u="sng" dirty="0" smtClean="0"/>
              <a:t>Estar “adentro” o “afuera” depende</a:t>
            </a:r>
            <a:r>
              <a:rPr lang="es-MX" dirty="0" smtClean="0"/>
              <a:t> en el ser salvo, que es tener fe en Jesucristo, y que Él te salva.</a:t>
            </a:r>
          </a:p>
          <a:p>
            <a:r>
              <a:rPr lang="es-MX" b="1" dirty="0" err="1" smtClean="0"/>
              <a:t>Rel</a:t>
            </a:r>
            <a:r>
              <a:rPr lang="es-MX" b="1" dirty="0" smtClean="0"/>
              <a:t>. De Misterio</a:t>
            </a:r>
            <a:r>
              <a:rPr lang="es-MX" dirty="0" smtClean="0"/>
              <a:t> – De ser parte de ellos es de tener </a:t>
            </a:r>
            <a:r>
              <a:rPr lang="es-MX" b="1" u="sng" dirty="0" smtClean="0"/>
              <a:t>una experiencia sobrenatural</a:t>
            </a:r>
            <a:r>
              <a:rPr lang="es-MX" b="1" dirty="0" smtClean="0"/>
              <a:t> </a:t>
            </a:r>
            <a:r>
              <a:rPr lang="es-MX" dirty="0" smtClean="0"/>
              <a:t>en que Dios </a:t>
            </a:r>
            <a:r>
              <a:rPr lang="es-MX" i="1" dirty="0" smtClean="0"/>
              <a:t>“entra en ti”</a:t>
            </a:r>
            <a:r>
              <a:rPr lang="es-MX" dirty="0" smtClean="0"/>
              <a:t>, y te causa </a:t>
            </a:r>
            <a:r>
              <a:rPr lang="es-MX" b="1" u="sng" dirty="0" smtClean="0"/>
              <a:t>un frenesí, un desenfreno, un descontrol, un crisis emocional.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/>
              <a:t>Sobrevista</a:t>
            </a:r>
            <a:r>
              <a:rPr lang="es-MX" dirty="0" smtClean="0"/>
              <a:t>: Llenura, Bautismo,  Lenguas</a:t>
            </a:r>
            <a:endParaRPr lang="en-US" dirty="0" smtClean="0"/>
          </a:p>
          <a:p>
            <a:r>
              <a:rPr lang="es-MX" dirty="0" smtClean="0"/>
              <a:t>Plan de Dios: Salvación del Hombre</a:t>
            </a:r>
            <a:endParaRPr lang="en-US" dirty="0" smtClean="0"/>
          </a:p>
          <a:p>
            <a:r>
              <a:rPr lang="es-MX" dirty="0" smtClean="0"/>
              <a:t>Pentecostales contra Biblia</a:t>
            </a:r>
            <a:br>
              <a:rPr lang="es-MX" dirty="0" smtClean="0"/>
            </a:br>
            <a:r>
              <a:rPr lang="es-MX" dirty="0" smtClean="0"/>
              <a:t>Religiones de Misterio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2460</Words>
  <Application>Microsoft Office PowerPoint</Application>
  <PresentationFormat>On-screen Show (4:3)</PresentationFormat>
  <Paragraphs>352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Hechos 2 en la Vida del Creyente</vt:lpstr>
      <vt:lpstr>Hechos 2 en la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  <vt:lpstr>Hechos 2          en la                  Vida del Creyente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Hechos 2 en la Vida del Creyente</dc:title>
  <dc:creator>David Cox</dc:creator>
  <cp:lastModifiedBy>David Cox</cp:lastModifiedBy>
  <cp:revision>95</cp:revision>
  <dcterms:created xsi:type="dcterms:W3CDTF">2020-05-22T18:19:38Z</dcterms:created>
  <dcterms:modified xsi:type="dcterms:W3CDTF">2020-05-24T19:22:16Z</dcterms:modified>
</cp:coreProperties>
</file>